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77" r:id="rId6"/>
    <p:sldId id="262" r:id="rId7"/>
    <p:sldId id="272" r:id="rId8"/>
    <p:sldId id="271"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t>‹#›</a:t>
            </a:fld>
            <a:endParaRPr lang="en-US"/>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93653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09956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5806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51780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00562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4EF2BC-2D83-45E8-B519-8C85AF709BD2}"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8947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4EF2BC-2D83-45E8-B519-8C85AF709BD2}" type="datetimeFigureOut">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11821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4EF2BC-2D83-45E8-B519-8C85AF709BD2}" type="datetimeFigureOut">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31476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76895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76383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13931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EF2BC-2D83-45E8-B519-8C85AF709BD2}" type="datetimeFigureOut">
              <a:rPr lang="en-US" smtClean="0"/>
              <a:t>11/11/2021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F746B-0310-4D3C-8960-963FF55F65F7}" type="slidenum">
              <a:rPr lang="en-US" smtClean="0"/>
              <a:t>‹#›</a:t>
            </a:fld>
            <a:endParaRPr lang="en-US"/>
          </a:p>
        </p:txBody>
      </p:sp>
    </p:spTree>
    <p:extLst>
      <p:ext uri="{BB962C8B-B14F-4D97-AF65-F5344CB8AC3E}">
        <p14:creationId xmlns:p14="http://schemas.microsoft.com/office/powerpoint/2010/main" val="393233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CAR PRICE PREDICTION	</a:t>
            </a:r>
            <a:br>
              <a:rPr lang="en-US" dirty="0"/>
            </a:br>
            <a:br>
              <a:rPr lang="en-US" dirty="0"/>
            </a:br>
            <a:r>
              <a:rPr lang="en-US" dirty="0"/>
              <a:t>	</a:t>
            </a:r>
          </a:p>
        </p:txBody>
      </p:sp>
      <p:sp>
        <p:nvSpPr>
          <p:cNvPr id="3" name="Subtitle 2"/>
          <p:cNvSpPr>
            <a:spLocks noGrp="1"/>
          </p:cNvSpPr>
          <p:nvPr>
            <p:ph type="subTitle" idx="1"/>
          </p:nvPr>
        </p:nvSpPr>
        <p:spPr/>
        <p:txBody>
          <a:bodyPr/>
          <a:lstStyle/>
          <a:p>
            <a:r>
              <a:rPr lang="en-US" dirty="0"/>
              <a:t>Study of car prices post covid-19 impact</a:t>
            </a:r>
          </a:p>
          <a:p>
            <a:endParaRPr lang="en-US" dirty="0"/>
          </a:p>
        </p:txBody>
      </p:sp>
    </p:spTree>
    <p:extLst>
      <p:ext uri="{BB962C8B-B14F-4D97-AF65-F5344CB8AC3E}">
        <p14:creationId xmlns:p14="http://schemas.microsoft.com/office/powerpoint/2010/main" val="40645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best model</a:t>
            </a:r>
          </a:p>
        </p:txBody>
      </p:sp>
      <p:pic>
        <p:nvPicPr>
          <p:cNvPr id="4" name="Content Placeholder 3"/>
          <p:cNvPicPr>
            <a:picLocks noGrp="1" noChangeAspect="1"/>
          </p:cNvPicPr>
          <p:nvPr>
            <p:ph idx="1"/>
          </p:nvPr>
        </p:nvPicPr>
        <p:blipFill>
          <a:blip r:embed="rId2"/>
          <a:stretch>
            <a:fillRect/>
          </a:stretch>
        </p:blipFill>
        <p:spPr>
          <a:xfrm>
            <a:off x="838200" y="1895285"/>
            <a:ext cx="10421804" cy="2400635"/>
          </a:xfrm>
          <a:prstGeom prst="rect">
            <a:avLst/>
          </a:prstGeom>
        </p:spPr>
      </p:pic>
      <p:sp>
        <p:nvSpPr>
          <p:cNvPr id="5" name="TextBox 4"/>
          <p:cNvSpPr txBox="1"/>
          <p:nvPr/>
        </p:nvSpPr>
        <p:spPr>
          <a:xfrm>
            <a:off x="1123406" y="4955177"/>
            <a:ext cx="6838539" cy="369332"/>
          </a:xfrm>
          <a:prstGeom prst="rect">
            <a:avLst/>
          </a:prstGeom>
          <a:noFill/>
        </p:spPr>
        <p:txBody>
          <a:bodyPr wrap="none" rtlCol="0">
            <a:spAutoFit/>
          </a:bodyPr>
          <a:lstStyle/>
          <a:p>
            <a:r>
              <a:rPr lang="en-US" dirty="0"/>
              <a:t>This is the best model with a cross validation, R-squared result of 0.943</a:t>
            </a:r>
          </a:p>
        </p:txBody>
      </p:sp>
    </p:spTree>
    <p:extLst>
      <p:ext uri="{BB962C8B-B14F-4D97-AF65-F5344CB8AC3E}">
        <p14:creationId xmlns:p14="http://schemas.microsoft.com/office/powerpoint/2010/main" val="265357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6198" y="606425"/>
            <a:ext cx="4922942" cy="4351338"/>
          </a:xfrm>
          <a:prstGeom prst="rect">
            <a:avLst/>
          </a:prstGeom>
        </p:spPr>
      </p:pic>
      <p:pic>
        <p:nvPicPr>
          <p:cNvPr id="6" name="Picture 5"/>
          <p:cNvPicPr>
            <a:picLocks noChangeAspect="1"/>
          </p:cNvPicPr>
          <p:nvPr/>
        </p:nvPicPr>
        <p:blipFill>
          <a:blip r:embed="rId3"/>
          <a:stretch>
            <a:fillRect/>
          </a:stretch>
        </p:blipFill>
        <p:spPr>
          <a:xfrm>
            <a:off x="6304593" y="437310"/>
            <a:ext cx="5060093" cy="4602069"/>
          </a:xfrm>
          <a:prstGeom prst="rect">
            <a:avLst/>
          </a:prstGeom>
        </p:spPr>
      </p:pic>
      <p:sp>
        <p:nvSpPr>
          <p:cNvPr id="7" name="TextBox 6"/>
          <p:cNvSpPr txBox="1"/>
          <p:nvPr/>
        </p:nvSpPr>
        <p:spPr>
          <a:xfrm>
            <a:off x="656198" y="5303519"/>
            <a:ext cx="3852017" cy="369332"/>
          </a:xfrm>
          <a:prstGeom prst="rect">
            <a:avLst/>
          </a:prstGeom>
          <a:noFill/>
        </p:spPr>
        <p:txBody>
          <a:bodyPr wrap="none" rtlCol="0">
            <a:spAutoFit/>
          </a:bodyPr>
          <a:lstStyle/>
          <a:p>
            <a:r>
              <a:rPr lang="en-US" dirty="0"/>
              <a:t>Scatter plot of predicted vs actual price</a:t>
            </a:r>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a:t>Distribution plot of (predicted value – actual value)</a:t>
            </a:r>
          </a:p>
          <a:p>
            <a:endParaRPr lang="en-US" dirty="0"/>
          </a:p>
        </p:txBody>
      </p:sp>
      <p:sp>
        <p:nvSpPr>
          <p:cNvPr id="9" name="TextBox 8"/>
          <p:cNvSpPr txBox="1"/>
          <p:nvPr/>
        </p:nvSpPr>
        <p:spPr>
          <a:xfrm>
            <a:off x="1463041" y="6156960"/>
            <a:ext cx="9727474" cy="646331"/>
          </a:xfrm>
          <a:prstGeom prst="rect">
            <a:avLst/>
          </a:prstGeom>
          <a:noFill/>
        </p:spPr>
        <p:txBody>
          <a:bodyPr wrap="square" rtlCol="0">
            <a:spAutoFit/>
          </a:bodyPr>
          <a:lstStyle/>
          <a:p>
            <a:r>
              <a:rPr lang="en-US" dirty="0"/>
              <a:t>After observing these graphs we can conclude that the model is performing very well and it is ready to be sent to the vendors.</a:t>
            </a:r>
          </a:p>
        </p:txBody>
      </p:sp>
    </p:spTree>
    <p:extLst>
      <p:ext uri="{BB962C8B-B14F-4D97-AF65-F5344CB8AC3E}">
        <p14:creationId xmlns:p14="http://schemas.microsoft.com/office/powerpoint/2010/main" val="228034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With the change in market due to </a:t>
            </a:r>
            <a:r>
              <a:rPr lang="en-US" dirty="0" err="1"/>
              <a:t>covid</a:t>
            </a:r>
            <a:r>
              <a:rPr lang="en-US" dirty="0"/>
              <a:t> 19 impact, the previous ML models are not performing well.</a:t>
            </a:r>
          </a:p>
          <a:p>
            <a:endParaRPr lang="en-US" dirty="0"/>
          </a:p>
        </p:txBody>
      </p:sp>
    </p:spTree>
    <p:extLst>
      <p:ext uri="{BB962C8B-B14F-4D97-AF65-F5344CB8AC3E}">
        <p14:creationId xmlns:p14="http://schemas.microsoft.com/office/powerpoint/2010/main" val="130319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6612" y="4772297"/>
            <a:ext cx="7273979" cy="923330"/>
          </a:xfrm>
          <a:prstGeom prst="rect">
            <a:avLst/>
          </a:prstGeom>
          <a:noFill/>
        </p:spPr>
        <p:txBody>
          <a:bodyPr wrap="none" rtlCol="0">
            <a:spAutoFit/>
          </a:bodyPr>
          <a:lstStyle/>
          <a:p>
            <a:r>
              <a:rPr lang="en-US" dirty="0"/>
              <a:t>Extracting the car mode, and the cars manufacturer form the name.</a:t>
            </a:r>
          </a:p>
          <a:p>
            <a:r>
              <a:rPr lang="en-US" dirty="0"/>
              <a:t>Now name column is done its work and it can be dropped form the dataset.</a:t>
            </a:r>
          </a:p>
          <a:p>
            <a:endParaRPr lang="en-US" dirty="0"/>
          </a:p>
        </p:txBody>
      </p:sp>
      <p:pic>
        <p:nvPicPr>
          <p:cNvPr id="3" name="Picture 2">
            <a:extLst>
              <a:ext uri="{FF2B5EF4-FFF2-40B4-BE49-F238E27FC236}">
                <a16:creationId xmlns:a16="http://schemas.microsoft.com/office/drawing/2014/main" id="{6B9D7A23-A2F6-4779-8F37-0C2CCB018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92" y="1860242"/>
            <a:ext cx="5858693" cy="1933845"/>
          </a:xfrm>
          <a:prstGeom prst="rect">
            <a:avLst/>
          </a:prstGeom>
        </p:spPr>
      </p:pic>
      <p:pic>
        <p:nvPicPr>
          <p:cNvPr id="9" name="Content Placeholder 8">
            <a:extLst>
              <a:ext uri="{FF2B5EF4-FFF2-40B4-BE49-F238E27FC236}">
                <a16:creationId xmlns:a16="http://schemas.microsoft.com/office/drawing/2014/main" id="{C4884FA1-29A8-4F36-963E-B6598FD4D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83" y="357809"/>
            <a:ext cx="10376452" cy="4147930"/>
          </a:xfrm>
        </p:spPr>
      </p:pic>
    </p:spTree>
    <p:extLst>
      <p:ext uri="{BB962C8B-B14F-4D97-AF65-F5344CB8AC3E}">
        <p14:creationId xmlns:p14="http://schemas.microsoft.com/office/powerpoint/2010/main" val="39979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pic>
        <p:nvPicPr>
          <p:cNvPr id="4" name="Content Placeholder 3"/>
          <p:cNvPicPr>
            <a:picLocks noGrp="1" noChangeAspect="1"/>
          </p:cNvPicPr>
          <p:nvPr>
            <p:ph idx="1"/>
          </p:nvPr>
        </p:nvPicPr>
        <p:blipFill>
          <a:blip r:embed="rId2"/>
          <a:stretch>
            <a:fillRect/>
          </a:stretch>
        </p:blipFill>
        <p:spPr>
          <a:xfrm>
            <a:off x="838200" y="1422653"/>
            <a:ext cx="5010849" cy="1238423"/>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a:t>Lets dig deeper into the end points</a:t>
            </a:r>
          </a:p>
          <a:p>
            <a:endParaRPr lang="en-US" dirty="0"/>
          </a:p>
          <a:p>
            <a:endParaRPr lang="en-US" dirty="0"/>
          </a:p>
        </p:txBody>
      </p:sp>
      <p:sp>
        <p:nvSpPr>
          <p:cNvPr id="9" name="TextBox 8"/>
          <p:cNvSpPr txBox="1"/>
          <p:nvPr/>
        </p:nvSpPr>
        <p:spPr>
          <a:xfrm>
            <a:off x="7811589" y="3361508"/>
            <a:ext cx="3268787" cy="1200329"/>
          </a:xfrm>
          <a:prstGeom prst="rect">
            <a:avLst/>
          </a:prstGeom>
          <a:noFill/>
        </p:spPr>
        <p:txBody>
          <a:bodyPr wrap="square" rtlCol="0">
            <a:spAutoFit/>
          </a:bodyPr>
          <a:lstStyle/>
          <a:p>
            <a:r>
              <a:rPr lang="en-US" dirty="0"/>
              <a:t>Max mileage on this i20 car with a mileage of 1002408 and year 2010. the previous owner(s) drove a lot.</a:t>
            </a:r>
          </a:p>
        </p:txBody>
      </p:sp>
      <p:pic>
        <p:nvPicPr>
          <p:cNvPr id="6" name="Picture 5">
            <a:extLst>
              <a:ext uri="{FF2B5EF4-FFF2-40B4-BE49-F238E27FC236}">
                <a16:creationId xmlns:a16="http://schemas.microsoft.com/office/drawing/2014/main" id="{657B4E05-EC8D-4AD3-A4F5-93D4D0136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984" y="2499386"/>
            <a:ext cx="11105816" cy="4124901"/>
          </a:xfrm>
          <a:prstGeom prst="rect">
            <a:avLst/>
          </a:prstGeom>
        </p:spPr>
      </p:pic>
    </p:spTree>
    <p:extLst>
      <p:ext uri="{BB962C8B-B14F-4D97-AF65-F5344CB8AC3E}">
        <p14:creationId xmlns:p14="http://schemas.microsoft.com/office/powerpoint/2010/main" val="26316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108-8534-4570-A093-8396CF3E148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1B3CBD4-759C-4CB6-BAC4-4F9BCF327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8" y="365125"/>
            <a:ext cx="11198086" cy="5811838"/>
          </a:xfrm>
        </p:spPr>
      </p:pic>
    </p:spTree>
    <p:extLst>
      <p:ext uri="{BB962C8B-B14F-4D97-AF65-F5344CB8AC3E}">
        <p14:creationId xmlns:p14="http://schemas.microsoft.com/office/powerpoint/2010/main" val="382271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prices distribution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027906"/>
            <a:ext cx="8795106" cy="4351338"/>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spTree>
    <p:extLst>
      <p:ext uri="{BB962C8B-B14F-4D97-AF65-F5344CB8AC3E}">
        <p14:creationId xmlns:p14="http://schemas.microsoft.com/office/powerpoint/2010/main" val="327330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sp>
        <p:nvSpPr>
          <p:cNvPr id="6" name="TextBox 5"/>
          <p:cNvSpPr txBox="1"/>
          <p:nvPr/>
        </p:nvSpPr>
        <p:spPr>
          <a:xfrm>
            <a:off x="4392906" y="2560548"/>
            <a:ext cx="5077097" cy="369332"/>
          </a:xfrm>
          <a:prstGeom prst="rect">
            <a:avLst/>
          </a:prstGeom>
          <a:noFill/>
        </p:spPr>
        <p:txBody>
          <a:bodyPr wrap="square" rtlCol="0">
            <a:spAutoFit/>
          </a:bodyPr>
          <a:lstStyle/>
          <a:p>
            <a:r>
              <a:rPr lang="en-US" dirty="0"/>
              <a:t>f the categorical variable</a:t>
            </a:r>
          </a:p>
        </p:txBody>
      </p:sp>
      <p:pic>
        <p:nvPicPr>
          <p:cNvPr id="8" name="Content Placeholder 7">
            <a:extLst>
              <a:ext uri="{FF2B5EF4-FFF2-40B4-BE49-F238E27FC236}">
                <a16:creationId xmlns:a16="http://schemas.microsoft.com/office/drawing/2014/main" id="{D41D2560-AFF2-4770-8F6D-AEAEAF5BD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986051" cy="4667250"/>
          </a:xfrm>
        </p:spPr>
      </p:pic>
    </p:spTree>
    <p:extLst>
      <p:ext uri="{BB962C8B-B14F-4D97-AF65-F5344CB8AC3E}">
        <p14:creationId xmlns:p14="http://schemas.microsoft.com/office/powerpoint/2010/main" val="10671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384276"/>
            <a:ext cx="9978887" cy="4234645"/>
          </a:xfrm>
          <a:prstGeom prst="rect">
            <a:avLst/>
          </a:prstGeom>
        </p:spPr>
      </p:pic>
    </p:spTree>
    <p:extLst>
      <p:ext uri="{BB962C8B-B14F-4D97-AF65-F5344CB8AC3E}">
        <p14:creationId xmlns:p14="http://schemas.microsoft.com/office/powerpoint/2010/main" val="258077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 tuning</a:t>
            </a:r>
          </a:p>
        </p:txBody>
      </p:sp>
      <p:pic>
        <p:nvPicPr>
          <p:cNvPr id="4" name="Content Placeholder 3"/>
          <p:cNvPicPr>
            <a:picLocks noGrp="1" noChangeAspect="1"/>
          </p:cNvPicPr>
          <p:nvPr>
            <p:ph idx="1"/>
          </p:nvPr>
        </p:nvPicPr>
        <p:blipFill>
          <a:blip r:embed="rId2"/>
          <a:stretch>
            <a:fillRect/>
          </a:stretch>
        </p:blipFill>
        <p:spPr>
          <a:xfrm>
            <a:off x="1154533" y="1690688"/>
            <a:ext cx="4605539" cy="4351338"/>
          </a:xfrm>
          <a:prstGeom prst="rect">
            <a:avLst/>
          </a:prstGeom>
        </p:spPr>
      </p:pic>
      <p:sp>
        <p:nvSpPr>
          <p:cNvPr id="5" name="TextBox 4"/>
          <p:cNvSpPr txBox="1"/>
          <p:nvPr/>
        </p:nvSpPr>
        <p:spPr>
          <a:xfrm>
            <a:off x="6705600" y="2072640"/>
            <a:ext cx="4493623" cy="2585323"/>
          </a:xfrm>
          <a:prstGeom prst="rect">
            <a:avLst/>
          </a:prstGeom>
          <a:noFill/>
        </p:spPr>
        <p:txBody>
          <a:bodyPr wrap="square" rtlCol="0">
            <a:spAutoFit/>
          </a:bodyPr>
          <a:lstStyle/>
          <a:p>
            <a:r>
              <a:rPr lang="en-US" dirty="0"/>
              <a:t>Hyper parameter tuning was performed on the best performing algorithm, which was the random forest regression.</a:t>
            </a:r>
          </a:p>
          <a:p>
            <a:endParaRPr lang="en-US" dirty="0"/>
          </a:p>
          <a:p>
            <a:r>
              <a:rPr lang="en-US" dirty="0"/>
              <a:t>These variables were selected, the tuning took many hours to complete.</a:t>
            </a:r>
          </a:p>
          <a:p>
            <a:endParaRPr lang="en-US" dirty="0"/>
          </a:p>
          <a:p>
            <a:r>
              <a:rPr lang="en-US" dirty="0"/>
              <a:t>The best parameters were used to train another accurate model.</a:t>
            </a:r>
          </a:p>
        </p:txBody>
      </p:sp>
    </p:spTree>
    <p:extLst>
      <p:ext uri="{BB962C8B-B14F-4D97-AF65-F5344CB8AC3E}">
        <p14:creationId xmlns:p14="http://schemas.microsoft.com/office/powerpoint/2010/main" val="1185103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264</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CAR PRICE PREDICTION    </vt:lpstr>
      <vt:lpstr>Problem statement </vt:lpstr>
      <vt:lpstr>PowerPoint Presentation</vt:lpstr>
      <vt:lpstr>EDA</vt:lpstr>
      <vt:lpstr>PowerPoint Presentation</vt:lpstr>
      <vt:lpstr>Car prices distribution </vt:lpstr>
      <vt:lpstr>Data pre processing</vt:lpstr>
      <vt:lpstr>Model building </vt:lpstr>
      <vt:lpstr>Hyper parameter tuning</vt:lpstr>
      <vt:lpstr>Training best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Neha</cp:lastModifiedBy>
  <cp:revision>8</cp:revision>
  <dcterms:created xsi:type="dcterms:W3CDTF">2021-11-11T07:25:35Z</dcterms:created>
  <dcterms:modified xsi:type="dcterms:W3CDTF">2021-11-11T12:30:55Z</dcterms:modified>
</cp:coreProperties>
</file>