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8365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0847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29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8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65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3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16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92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1/29/2022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45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8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1/29/2022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6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905986"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By:</a:t>
            </a:r>
          </a:p>
          <a:p>
            <a:r>
              <a:rPr lang="en-US" smtClean="0">
                <a:solidFill>
                  <a:schemeClr val="tx1">
                    <a:lumMod val="85000"/>
                    <a:lumOff val="15000"/>
                  </a:schemeClr>
                </a:solidFill>
              </a:rPr>
              <a:t>VAIBHAV KHADE</a:t>
            </a:r>
            <a:endParaRPr lang="en-US" sz="2400" dirty="0">
              <a:solidFill>
                <a:schemeClr val="tx1">
                  <a:lumMod val="85000"/>
                  <a:lumOff val="15000"/>
                </a:schemeClr>
              </a:solidFill>
            </a:endParaRPr>
          </a:p>
        </p:txBody>
      </p: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5782"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lnSpcReduction="1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infopath/2007/PartnerControls"/>
    <ds:schemaRef ds:uri="http://purl.org/dc/elements/1.1/"/>
    <ds:schemaRef ds:uri="http://schemas.microsoft.com/office/2006/metadata/properties"/>
    <ds:schemaRef ds:uri="71af3243-3dd4-4a8d-8c0d-dd76da1f02a5"/>
    <ds:schemaRef ds:uri="http://purl.org/dc/dcmitype/"/>
    <ds:schemaRef ds:uri="http://schemas.microsoft.com/office/2006/documentManagement/types"/>
    <ds:schemaRef ds:uri="http://purl.org/dc/terms/"/>
    <ds:schemaRef ds:uri="http://schemas.openxmlformats.org/package/2006/metadata/core-properties"/>
    <ds:schemaRef ds:uri="16c05727-aa75-4e4a-9b5f-8a80a1165891"/>
    <ds:schemaRef ds:uri="http://www.w3.org/XML/1998/namespace"/>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72</TotalTime>
  <Words>2670</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Symbol</vt:lpstr>
      <vt:lpstr>Times New Roman</vt:lpstr>
      <vt:lpstr>Retrospect</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SHUBHAM</cp:lastModifiedBy>
  <cp:revision>3</cp:revision>
  <dcterms:created xsi:type="dcterms:W3CDTF">2021-11-28T14:09:16Z</dcterms:created>
  <dcterms:modified xsi:type="dcterms:W3CDTF">2022-01-29T17:47:29Z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