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5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1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2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87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23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53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6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76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9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1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28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3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03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93BFB-BABB-4077-8AD8-512895E516A3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2C3F00-5355-4323-982C-9F6A67346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3ECD8-C946-98AE-20FA-83EFC1E17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92" y="-733425"/>
            <a:ext cx="6988915" cy="87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A97-8001-CBAF-F5CC-6FB3FCD15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3887" y="1133474"/>
            <a:ext cx="9107488" cy="536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ABSTRACT :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is x is price, y is performance and z are user-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friendliness.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against each other and choosing the phone that achieves the best compromise. (where “best”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depends on what your priorities happen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be).</a:t>
            </a:r>
          </a:p>
          <a:p>
            <a:pPr marL="148590" marR="158750" indent="371475" algn="just">
              <a:spcBef>
                <a:spcPts val="2905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sacrifice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cost, 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this problem) we define as follows. In this problem statement we assume that these values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measured on a comparable numeric scale higher is better.</a:t>
            </a: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Bef>
                <a:spcPts val="42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= price of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 of 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phone, z=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user-friendliness.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06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816F-C0EA-5FBE-8A7E-E86C631D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49" y="300037"/>
            <a:ext cx="10896601" cy="612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Introduction: </a:t>
            </a: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5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 else; in short opportunity cost is the value of the next best alternative.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potential profit that an individual, investor, or business loses when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choosing one alternative over another. Opportunity cost apply to many aspects of life decision. </a:t>
            </a:r>
          </a:p>
          <a:p>
            <a:pPr marL="148590" marR="160020" indent="371475" algn="just"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0020" indent="0" algn="just"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Often,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money becomes the root causes decision-making. If you decide to spend money on a vacation and you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delay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remodel, then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benefit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living 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renovated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10"/>
              </a:spcBef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8590" marR="161290" indent="371475" algn="just"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 cost is the cost of taking one decision over another. This is not only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financial, but also in time, efforts and utility. Opportunity cost can lead to optimal decision making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factor such as price, time, performance, user-friendliness is considered. It’s considered three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potential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options and the benefits of each.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2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46244B-80EA-1AB4-632D-782066EE11F7}"/>
              </a:ext>
            </a:extLst>
          </p:cNvPr>
          <p:cNvSpPr/>
          <p:nvPr/>
        </p:nvSpPr>
        <p:spPr>
          <a:xfrm>
            <a:off x="5133975" y="666749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E7FA1-3998-CC01-B43C-B4FA9AF2F97B}"/>
              </a:ext>
            </a:extLst>
          </p:cNvPr>
          <p:cNvSpPr/>
          <p:nvPr/>
        </p:nvSpPr>
        <p:spPr>
          <a:xfrm>
            <a:off x="2443157" y="1400676"/>
            <a:ext cx="2743200" cy="266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Limited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29679-15AD-3A26-B62A-3B2A926C5419}"/>
              </a:ext>
            </a:extLst>
          </p:cNvPr>
          <p:cNvSpPr/>
          <p:nvPr/>
        </p:nvSpPr>
        <p:spPr>
          <a:xfrm>
            <a:off x="6896093" y="1415867"/>
            <a:ext cx="248602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Unlimited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7380A-BBB7-B383-BD01-845AB4AAF548}"/>
              </a:ext>
            </a:extLst>
          </p:cNvPr>
          <p:cNvSpPr/>
          <p:nvPr/>
        </p:nvSpPr>
        <p:spPr>
          <a:xfrm>
            <a:off x="4186230" y="2387437"/>
            <a:ext cx="3457575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Scarcity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F4814E-057F-2965-1DD6-7CC7AAC20402}"/>
              </a:ext>
            </a:extLst>
          </p:cNvPr>
          <p:cNvSpPr/>
          <p:nvPr/>
        </p:nvSpPr>
        <p:spPr>
          <a:xfrm>
            <a:off x="4283864" y="3103708"/>
            <a:ext cx="3262313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Good and 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A6A05-F8BA-009D-F8CC-F19150AE8424}"/>
              </a:ext>
            </a:extLst>
          </p:cNvPr>
          <p:cNvSpPr/>
          <p:nvPr/>
        </p:nvSpPr>
        <p:spPr>
          <a:xfrm>
            <a:off x="4283864" y="3820371"/>
            <a:ext cx="3262313" cy="266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Choice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D79853-8F8C-7E6D-4F35-3A623A0E774A}"/>
              </a:ext>
            </a:extLst>
          </p:cNvPr>
          <p:cNvSpPr/>
          <p:nvPr/>
        </p:nvSpPr>
        <p:spPr>
          <a:xfrm>
            <a:off x="5186356" y="4485277"/>
            <a:ext cx="1457325" cy="20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613AC9-6722-CA48-2668-1CB9B9B7B11F}"/>
              </a:ext>
            </a:extLst>
          </p:cNvPr>
          <p:cNvSpPr/>
          <p:nvPr/>
        </p:nvSpPr>
        <p:spPr>
          <a:xfrm>
            <a:off x="3886194" y="5137314"/>
            <a:ext cx="4057650" cy="22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Select Items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117AC3-E7A6-5AA0-4F3C-C8D9E680E3E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814757" y="1095374"/>
            <a:ext cx="2100268" cy="30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FD618A-CD55-CA1B-A511-37E9206D4F8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5915025" y="1095374"/>
            <a:ext cx="2224081" cy="32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299A9D-F174-C9D5-7BE6-CE5D35BE074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915014" y="2654137"/>
            <a:ext cx="4" cy="63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4AB102-E87E-55D9-0607-E798C6B747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15021" y="3446608"/>
            <a:ext cx="0" cy="37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00991C-1431-0B03-F2D1-BE321DB0C52F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5915019" y="4087072"/>
            <a:ext cx="2" cy="3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C03AD7-5B17-8D41-B726-76F908A13AF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915019" y="4691258"/>
            <a:ext cx="0" cy="44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B1F8C-4DD5-3B90-1704-DED6435BBBA5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5915019" y="5363532"/>
            <a:ext cx="4762" cy="45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4E7C254A-3969-1AC2-979F-5B3EB37AC70F}"/>
              </a:ext>
            </a:extLst>
          </p:cNvPr>
          <p:cNvSpPr txBox="1"/>
          <p:nvPr/>
        </p:nvSpPr>
        <p:spPr>
          <a:xfrm>
            <a:off x="2105449" y="4712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FLOWCHART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97AD08-7A2F-FF8B-BD62-95C991564439}"/>
              </a:ext>
            </a:extLst>
          </p:cNvPr>
          <p:cNvSpPr/>
          <p:nvPr/>
        </p:nvSpPr>
        <p:spPr>
          <a:xfrm>
            <a:off x="5138731" y="5818557"/>
            <a:ext cx="1562100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1159BC6-8932-8BE6-A88E-CBEE5EC05E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6741" y="1663072"/>
            <a:ext cx="769484" cy="728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2F40190-7268-ACBB-FE71-62271EBD67B5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7490206" y="1738539"/>
            <a:ext cx="704872" cy="592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4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799E-4476-E438-1DA2-1C2801E9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1539875"/>
            <a:ext cx="10515600" cy="4351338"/>
          </a:xfrm>
        </p:spPr>
        <p:txBody>
          <a:bodyPr/>
          <a:lstStyle/>
          <a:p>
            <a:pPr marL="148590" algn="l">
              <a:spcBef>
                <a:spcPts val="1075"/>
              </a:spcBef>
            </a:pPr>
            <a:r>
              <a:rPr lang="en-US" sz="2400" b="1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ADVANTAGES: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5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Awareness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lost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Relative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Opportunity.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 attention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balancing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5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mitigation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52133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realistic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5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642-CC92-EC1D-51A9-3D1C98F2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598"/>
            <a:ext cx="9906000" cy="6172201"/>
          </a:xfrm>
        </p:spPr>
        <p:txBody>
          <a:bodyPr>
            <a:normAutofit/>
          </a:bodyPr>
          <a:lstStyle/>
          <a:p>
            <a:pPr marL="2040890" marR="2395855" indent="0" algn="ctr">
              <a:spcBef>
                <a:spcPts val="445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2000" b="1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WORK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C++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 This problem is solved in future the people give the importance for then people choose the any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option.</a:t>
            </a:r>
            <a:r>
              <a:rPr lang="en-US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seen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video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solved.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discuss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teacher.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Hardware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 G15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 i5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Requirement: -</a:t>
            </a:r>
          </a:p>
          <a:p>
            <a:pPr marL="463550" marR="144780" lvl="1" indent="410210" algn="just">
              <a:lnSpc>
                <a:spcPct val="120000"/>
              </a:lnSpc>
              <a:spcBef>
                <a:spcPts val="45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Language : - C++</a:t>
            </a: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144780" indent="41021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5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50BD-24EE-8CEF-CDAD-0FE54AC5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75" y="949639"/>
            <a:ext cx="9780587" cy="495872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aim to bring real time Opportunity cost is the profit lost when one alternative is selected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another.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concept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useful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simply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reminder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reasonable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alternatives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decision.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83540" algn="l">
              <a:spcBef>
                <a:spcPts val="1135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600" b="1" spc="-2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INTERFACE:</a:t>
            </a:r>
            <a:endParaRPr lang="en-I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Bef>
                <a:spcPts val="850"/>
              </a:spcBef>
              <a:spcAft>
                <a:spcPts val="0"/>
              </a:spcAft>
              <a:buFont typeface="+mj-lt"/>
              <a:buAutoNum type="arabicPeriod"/>
              <a:tabLst>
                <a:tab pos="3644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ACQUISITION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ENGAGEMENT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RETENTION: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SUPPORT COSTS: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6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BDE3-E776-4C75-40E5-30DB93CF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971550"/>
            <a:ext cx="8915400" cy="3777622"/>
          </a:xfrm>
        </p:spPr>
        <p:txBody>
          <a:bodyPr>
            <a:normAutofit/>
          </a:bodyPr>
          <a:lstStyle/>
          <a:p>
            <a:pPr marL="148590">
              <a:spcBef>
                <a:spcPts val="1275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Facilities</a:t>
            </a:r>
            <a:r>
              <a:rPr lang="en-US" sz="2400" b="1" spc="-25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Available:</a:t>
            </a:r>
            <a:endParaRPr lang="en-IN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39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Laptop.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SDD 512 GB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05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Finals 2020-KTH.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410"/>
              </a:spcBef>
              <a:buSzPts val="1400"/>
              <a:buFont typeface="Times New Roman" panose="02020603050405020304" pitchFamily="18" charset="0"/>
              <a:buChar char="●"/>
              <a:tabLst>
                <a:tab pos="301625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ICPC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Top-coder.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09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E83BB-7673-AB65-F3C2-BAAD4519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65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38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3238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161</TotalTime>
  <Words>539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Hulwan</dc:creator>
  <cp:lastModifiedBy>Shantanu Hulwan</cp:lastModifiedBy>
  <cp:revision>15</cp:revision>
  <dcterms:created xsi:type="dcterms:W3CDTF">2023-04-24T05:01:21Z</dcterms:created>
  <dcterms:modified xsi:type="dcterms:W3CDTF">2023-04-28T11:51:57Z</dcterms:modified>
</cp:coreProperties>
</file>