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9EF-3D4D-E7F0-7039-C4668F02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5057-5932-0E8D-7EAC-65B394302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BB9-7C18-66D4-B3E8-F8030051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0927-5370-2E11-E886-6C6EA5FB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1DC5-B339-4F36-3E79-F6489B69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6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C1CF-C5CD-7A8B-8D30-FC99F95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A88E3-86A4-7DB1-D39B-374453EA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7755-677A-3FA6-0363-4AF705F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6C58-1FB1-E57B-B6A6-F23AE04A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C28A-7C96-6BAF-198F-2C7192F2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C2BA5-E58F-8E1F-7617-7870DD18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5DC47-5DD8-5C2A-7D52-FCB3AB31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F26E-271A-A96C-B9DE-1204459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9C58-F7BE-A142-5BD1-6E0EF7B3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F9A3-FACC-D6F6-06A0-E59FED97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C309-36C0-208F-5F75-F76D9FB2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50-5467-0509-6645-B3D5E074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9C16-BDB6-C7C8-1241-AEFB6CDA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413D-F1B1-F838-E6D9-0F8D1679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7A2A-FC6B-0832-8A5A-0A627007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4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49CA-1C53-008E-6B67-32C8F297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CA11-6B5F-EC79-06F6-F2444280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25A-2B5C-AA4F-571A-4C15C595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74D4-C342-8CF3-6681-A8425AAD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5C6E-8DE7-3136-CFC7-7B6BBCE4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CCB-0415-656F-A793-EA44CE75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490A-7B4C-796C-AE1E-EDE130FA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89F8B-1298-3679-1211-7E876C84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FD-DD93-45C3-E644-8F223492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3722-1637-C316-494C-CB31083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B0DA1-682A-345C-DCC3-C518237E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63B2-9C52-8138-7C2B-5695FA65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F978-80A8-BD59-8803-9C9433AA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84ECE-E111-AE43-70C6-C9D1E9CD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2DDFB-1FF4-68DD-1087-5E47EC3B9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EFA7-74CE-6514-E498-E778B7303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C33C-7A83-449C-63F4-467928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7FAD6-C308-3193-993F-B4935DCF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FC519-8B3A-6468-FEA9-F4E55692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8BB3-3C7E-BE08-B6DF-4CA29E49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3693D-9C5D-A264-A231-A3D39FC1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3DBD7-C3F0-407D-43CF-F4DE5B8C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94C25-304F-FFBC-A565-3767F5D9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A0DF1-4867-B280-A7AF-933098F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B49BF-A9E6-396E-A4CD-FBCB5662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86B5-6551-2469-8E9F-45A022A3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7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6AC9-9123-5CFE-D376-8625C2D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54DA-4BA5-E92C-A578-65C7BF6F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161C-09FD-FE16-71C2-D2AD77A6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CDA5-93EE-7F12-546B-8377633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927E3-D9F6-FD19-1277-7BEFFCB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D931-325F-809A-8F4E-9935F2DB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9AF-9C01-7645-87C4-80425CA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3C7EC-3D5A-C5DA-8569-19733FB4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C2FF-0917-1681-7B59-EFEAB5BE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F057-15CD-31C0-502D-BF442D2B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F193-8B37-DCD0-1872-9ED567A2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30FB0-2E2F-E893-64A0-BC40BCB6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42AB3-F701-B186-49BE-1E22BC4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E856-2890-B0B2-06DC-D4C8846D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0F59-9238-249B-2460-2DA85D34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BFB-BABB-4077-8AD8-512895E516A3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30E2-FC23-0D5A-02E5-CD15AD6C4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81E3-C17A-37CC-8D0F-E540C9B4B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656C35-92CC-B0F7-6F2F-4F6BFB6C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83"/>
          <a:stretch/>
        </p:blipFill>
        <p:spPr>
          <a:xfrm>
            <a:off x="2383478" y="87690"/>
            <a:ext cx="6951022" cy="66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A97-8001-CBAF-F5CC-6FB3FCD1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: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Welcome to Opportunity Cost! It is an international collegiate programming (ACM-ICPC)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in which priority-based concept. There is x is price, y is performance and z are user-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friendliness.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against each other and choosing the phone that achieves the best compromise. (where “best”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 on what your priorities happen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cost, 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this problem) we define as follows. In this problem statement we assume that these values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measured on a comparable numeric scale higher is better. Example of these problem statement is 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 phones, and the values (Xi, Yi, Zi) represent the (price, performance, user-friendliness)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phone, then the opportunity cost is defined as n= number of available phones, 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 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6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16F-C0EA-5FBE-8A7E-E86C631D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300037"/>
            <a:ext cx="11553826" cy="6124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Introduction: </a:t>
            </a:r>
          </a:p>
          <a:p>
            <a:pPr marL="148590" marR="160655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“the loss of potential gain from other alternatives when one alternative is chosen”. The idea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begun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Stuart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utility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to do be 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choice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economic.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else; in short opportunity cost is the value of the next best alternative. The concept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(for alternative cost) expresses the basic relationship between scarcity and choice.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no object or activity that is valued by anyone is scarce, all demand for all person and in all period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satisfied.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75565" indent="45720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potential profit that an individual, investor, or business loses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one alternative over another. Opportunity cost apply to many aspects of life decision. Often,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becomes the root causes decision-making. If you decide to spend money on a vacation and you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remodel, then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benefit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living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renovated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concept of opportunity cost helps us to choose the best possible option among all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tactfully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 profits. Opportunity cost is the cost of taking one decision over another. This is not 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financial, but also in time, efforts and utility. Opportunity cost can lead to optimal decision making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factor such as price, time, performance, user-friendliness is considered. It’s considered 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and the benefits of each.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5585" algn="just">
              <a:spcBef>
                <a:spcPts val="4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is: -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2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2515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2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2515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2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2515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5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799E-4476-E438-1DA2-1C2801E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4351338"/>
          </a:xfrm>
        </p:spPr>
        <p:txBody>
          <a:bodyPr/>
          <a:lstStyle/>
          <a:p>
            <a:pPr marL="148590" algn="l">
              <a:spcBef>
                <a:spcPts val="107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attention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realistic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DE3-E776-4C75-40E5-30DB93CF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8590">
              <a:spcBef>
                <a:spcPts val="1275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Facilities</a:t>
            </a:r>
            <a:r>
              <a:rPr lang="en-US" sz="24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Available:</a:t>
            </a:r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9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SDD 512 GB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Finals 2020-KTH.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3BB-7673-AB65-F3C2-BAAD451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b="1">
                <a:solidFill>
                  <a:srgbClr val="FF0000"/>
                </a:solidFill>
              </a:rPr>
              <a:t>Thanks You</a:t>
            </a:r>
            <a:endParaRPr lang="en-IN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3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Hulwan</dc:creator>
  <cp:lastModifiedBy>Shantanu Hulwan</cp:lastModifiedBy>
  <cp:revision>2</cp:revision>
  <dcterms:created xsi:type="dcterms:W3CDTF">2023-04-24T05:01:21Z</dcterms:created>
  <dcterms:modified xsi:type="dcterms:W3CDTF">2023-04-24T05:10:34Z</dcterms:modified>
</cp:coreProperties>
</file>