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87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53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7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BFB-BABB-4077-8AD8-512895E516A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656C35-92CC-B0F7-6F2F-4F6BFB6C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83"/>
          <a:stretch/>
        </p:blipFill>
        <p:spPr>
          <a:xfrm>
            <a:off x="2383478" y="87690"/>
            <a:ext cx="6951022" cy="66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A97-8001-CBAF-F5CC-6FB3FC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887" y="1133474"/>
            <a:ext cx="9107488" cy="536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: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Welcome to Opportunity Cost! It is an international collegiate programming (ACM-ICPC)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in which priority-based concept. There is x is price, y is performance and z are user-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friendliness.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against each other and choosing the phone that achieves the best compromise. (where “best”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 on what your priorities happen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cost, 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this problem) we define as follows. In this problem statement we assume that these values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measured on a comparable numeric scale higher is better. Example of these problem statement is 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 phones, and the values (Xi, Yi, Zi) represent the (price, performance, user-friendliness)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phone, then the opportunity cost is defined as n= number of available phones, 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 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16F-C0EA-5FBE-8A7E-E86C631D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49" y="300037"/>
            <a:ext cx="10896601" cy="612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Introduction: </a:t>
            </a: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else; in short opportunity cost is the value of the next best alternative. The concept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(for alternative cost) expresses the basic relationship between scarcity and choice.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no object or activity that is valued by anyone is scarce, all demand for all person and in all period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satisfied.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75565" indent="45720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potential profit that an individual, investor, or business loses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one alternative over another. Opportunity cost apply to many aspects of life decision. Often,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becomes the root causes decision-making. If you decide to spend money on a vacation and you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remodel, then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benefit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living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renovated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concept of opportunity cost helps us to choose the best possible option among all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tactfully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 profits. Opportunity cost is the cost of taking one decision over another. This is not 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financial, but also in time, efforts and utility. Opportunity cost can lead to optimal decision making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factor such as price, time, performance, user-friendliness is considered. It’s considered 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and the benefits of each.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46244B-80EA-1AB4-632D-782066EE11F7}"/>
              </a:ext>
            </a:extLst>
          </p:cNvPr>
          <p:cNvSpPr/>
          <p:nvPr/>
        </p:nvSpPr>
        <p:spPr>
          <a:xfrm>
            <a:off x="2828925" y="285749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E7FA1-3998-CC01-B43C-B4FA9AF2F97B}"/>
              </a:ext>
            </a:extLst>
          </p:cNvPr>
          <p:cNvSpPr/>
          <p:nvPr/>
        </p:nvSpPr>
        <p:spPr>
          <a:xfrm>
            <a:off x="2238368" y="914399"/>
            <a:ext cx="2743200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Read the input value of 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29679-15AD-3A26-B62A-3B2A926C5419}"/>
              </a:ext>
            </a:extLst>
          </p:cNvPr>
          <p:cNvSpPr/>
          <p:nvPr/>
        </p:nvSpPr>
        <p:spPr>
          <a:xfrm>
            <a:off x="2366961" y="1400173"/>
            <a:ext cx="24860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WHILE (n is valid)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7380A-BBB7-B383-BD01-845AB4AAF548}"/>
              </a:ext>
            </a:extLst>
          </p:cNvPr>
          <p:cNvSpPr/>
          <p:nvPr/>
        </p:nvSpPr>
        <p:spPr>
          <a:xfrm>
            <a:off x="1881183" y="1874039"/>
            <a:ext cx="345757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Create vectors x, y, and z of size 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4814E-057F-2965-1DD6-7CC7AAC20402}"/>
              </a:ext>
            </a:extLst>
          </p:cNvPr>
          <p:cNvSpPr/>
          <p:nvPr/>
        </p:nvSpPr>
        <p:spPr>
          <a:xfrm>
            <a:off x="1978815" y="2347905"/>
            <a:ext cx="326231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FOR each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in the range [0, n-1]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A6A05-F8BA-009D-F8CC-F19150AE8424}"/>
              </a:ext>
            </a:extLst>
          </p:cNvPr>
          <p:cNvSpPr/>
          <p:nvPr/>
        </p:nvSpPr>
        <p:spPr>
          <a:xfrm>
            <a:off x="1978815" y="2979911"/>
            <a:ext cx="3262313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 Mono"/>
              </a:rPr>
              <a:t>Read values of x[i], y[i], and z[i]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79853-8F8C-7E6D-4F35-3A623A0E774A}"/>
              </a:ext>
            </a:extLst>
          </p:cNvPr>
          <p:cNvSpPr/>
          <p:nvPr/>
        </p:nvSpPr>
        <p:spPr>
          <a:xfrm>
            <a:off x="2881307" y="3489928"/>
            <a:ext cx="1457325" cy="20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bg1"/>
                </a:solidFill>
                <a:effectLst/>
                <a:latin typeface="Söhne Mono"/>
              </a:rPr>
              <a:t>END FOR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13AC9-6722-CA48-2668-1CB9B9B7B11F}"/>
              </a:ext>
            </a:extLst>
          </p:cNvPr>
          <p:cNvSpPr/>
          <p:nvPr/>
        </p:nvSpPr>
        <p:spPr>
          <a:xfrm>
            <a:off x="1581145" y="3887829"/>
            <a:ext cx="4057650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 Mono"/>
              </a:rPr>
              <a:t>Set max_dist = 0 and central_point = 0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B6CA3-5712-F874-D597-7158AF335DCB}"/>
              </a:ext>
            </a:extLst>
          </p:cNvPr>
          <p:cNvSpPr/>
          <p:nvPr/>
        </p:nvSpPr>
        <p:spPr>
          <a:xfrm>
            <a:off x="1385881" y="6244106"/>
            <a:ext cx="4448175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Calculate the distance between point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and 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49BA1-8EEF-145E-06DD-EED180459192}"/>
              </a:ext>
            </a:extLst>
          </p:cNvPr>
          <p:cNvSpPr/>
          <p:nvPr/>
        </p:nvSpPr>
        <p:spPr>
          <a:xfrm>
            <a:off x="1854994" y="4376078"/>
            <a:ext cx="3495675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FOR each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in the range [0, n-1]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C99AE-F229-F932-B21E-C09BB252F373}"/>
              </a:ext>
            </a:extLst>
          </p:cNvPr>
          <p:cNvSpPr/>
          <p:nvPr/>
        </p:nvSpPr>
        <p:spPr>
          <a:xfrm>
            <a:off x="7731918" y="943899"/>
            <a:ext cx="2719386" cy="24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END FOR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18E1FF-8E7C-929C-6CFB-17195CCD8A3D}"/>
              </a:ext>
            </a:extLst>
          </p:cNvPr>
          <p:cNvSpPr/>
          <p:nvPr/>
        </p:nvSpPr>
        <p:spPr>
          <a:xfrm>
            <a:off x="6779416" y="409912"/>
            <a:ext cx="4624389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Update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min_dist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if the new distance is smaller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709BBD-13ED-D122-EF36-3ABC6E6016BE}"/>
              </a:ext>
            </a:extLst>
          </p:cNvPr>
          <p:cNvSpPr/>
          <p:nvPr/>
        </p:nvSpPr>
        <p:spPr>
          <a:xfrm>
            <a:off x="7016948" y="3134408"/>
            <a:ext cx="4136232" cy="21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Update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max_dist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central_point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to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A6247A95-E729-E2A2-7150-EBAA7BC65959}"/>
              </a:ext>
            </a:extLst>
          </p:cNvPr>
          <p:cNvSpPr/>
          <p:nvPr/>
        </p:nvSpPr>
        <p:spPr>
          <a:xfrm>
            <a:off x="2821792" y="4876302"/>
            <a:ext cx="1547805" cy="10001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IF (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 != j)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3B3D3046-39AC-B887-0DAA-D449B7CE8DAB}"/>
              </a:ext>
            </a:extLst>
          </p:cNvPr>
          <p:cNvSpPr/>
          <p:nvPr/>
        </p:nvSpPr>
        <p:spPr>
          <a:xfrm>
            <a:off x="8205786" y="1373198"/>
            <a:ext cx="1771650" cy="1402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IF (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öhne Mono"/>
              </a:rPr>
              <a:t>min_dist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 &gt;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öhne Mono"/>
              </a:rPr>
              <a:t>max_dist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B1D157-2440-A882-5FA1-2B25E1C48028}"/>
              </a:ext>
            </a:extLst>
          </p:cNvPr>
          <p:cNvSpPr/>
          <p:nvPr/>
        </p:nvSpPr>
        <p:spPr>
          <a:xfrm>
            <a:off x="8003379" y="3583775"/>
            <a:ext cx="2176464" cy="38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bg1"/>
                </a:solidFill>
                <a:effectLst/>
                <a:latin typeface="Söhne Mono"/>
              </a:rPr>
              <a:t>END FOR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C35649-C9B0-3DF0-A772-E10D3FCBDF0E}"/>
              </a:ext>
            </a:extLst>
          </p:cNvPr>
          <p:cNvSpPr/>
          <p:nvPr/>
        </p:nvSpPr>
        <p:spPr>
          <a:xfrm>
            <a:off x="6901455" y="4291693"/>
            <a:ext cx="4367219" cy="33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 Mono"/>
              </a:rPr>
              <a:t>Print the central point and its coordinates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3427A-E1D4-7286-42F3-3361A5CF4F87}"/>
              </a:ext>
            </a:extLst>
          </p:cNvPr>
          <p:cNvSpPr/>
          <p:nvPr/>
        </p:nvSpPr>
        <p:spPr>
          <a:xfrm>
            <a:off x="8024811" y="4989558"/>
            <a:ext cx="2133600" cy="21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bg1"/>
                </a:solidFill>
                <a:effectLst/>
                <a:latin typeface="Söhne Mono"/>
              </a:rPr>
              <a:t>END WHILE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6CECCA-F21A-3894-EBBE-4257A40A205A}"/>
              </a:ext>
            </a:extLst>
          </p:cNvPr>
          <p:cNvSpPr/>
          <p:nvPr/>
        </p:nvSpPr>
        <p:spPr>
          <a:xfrm>
            <a:off x="8262936" y="5544105"/>
            <a:ext cx="1657350" cy="41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C067DAF-F5AD-2176-F3FA-D8983D8B2FE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369597" y="2074479"/>
            <a:ext cx="3836189" cy="330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31D3DC-A6AB-1DC3-8507-26370A8A8ECE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>
            <a:off x="9977436" y="2074479"/>
            <a:ext cx="202407" cy="1700390"/>
          </a:xfrm>
          <a:prstGeom prst="bentConnector3">
            <a:avLst>
              <a:gd name="adj1" fmla="val 895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117AC3-E7A6-5AA0-4F3C-C8D9E680E3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609968" y="714374"/>
            <a:ext cx="7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FD618A-CD55-CA1B-A511-37E9206D4F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09968" y="1181098"/>
            <a:ext cx="6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91DE3-6597-ACB0-A972-F8181B35F8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609971" y="1666873"/>
            <a:ext cx="3" cy="2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299A9D-F174-C9D5-7BE6-CE5D35BE07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09971" y="2140739"/>
            <a:ext cx="1" cy="2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4AB102-E87E-55D9-0607-E798C6B747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609972" y="2690805"/>
            <a:ext cx="0" cy="28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0991C-1431-0B03-F2D1-BE321DB0C52F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3609970" y="3246612"/>
            <a:ext cx="2" cy="24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C03AD7-5B17-8D41-B726-76F908A13AF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609970" y="3695909"/>
            <a:ext cx="0" cy="1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B1F8C-4DD5-3B90-1704-DED6435BBBA5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3602832" y="4114047"/>
            <a:ext cx="7138" cy="26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23C4B3B-3742-61A5-FC93-72D8F30EA18E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3595695" y="4602296"/>
            <a:ext cx="7137" cy="27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FE8BE6-D8CD-EBCA-CD5E-A3195D2C78FF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3595695" y="5876424"/>
            <a:ext cx="14274" cy="3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24DC69-DFD3-13FF-C83A-FB3E5C7CF09D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9091611" y="676613"/>
            <a:ext cx="0" cy="26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72DEFB-9A04-3064-AA2A-AB9D27453E6E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9091611" y="1188329"/>
            <a:ext cx="0" cy="18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ABC16AD-0F6E-0572-95DD-62CCD866CA6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9085064" y="2775759"/>
            <a:ext cx="6547" cy="35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ADF009-376E-43AA-DD3E-7C3D29E82CA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9085064" y="3352301"/>
            <a:ext cx="6547" cy="23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C58BEC-9053-2183-DE4E-00B8C52ED4D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085065" y="3965963"/>
            <a:ext cx="6546" cy="3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F406946-0110-90A2-2443-067904E90410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9085065" y="4629855"/>
            <a:ext cx="6546" cy="35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FDFBF2-D80B-6521-52E7-9249D7BC58A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091611" y="5208622"/>
            <a:ext cx="0" cy="33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18F692-4DC5-ACE0-5981-D17E1EED813D}"/>
              </a:ext>
            </a:extLst>
          </p:cNvPr>
          <p:cNvCxnSpPr>
            <a:stCxn id="19" idx="2"/>
          </p:cNvCxnSpPr>
          <p:nvPr/>
        </p:nvCxnSpPr>
        <p:spPr>
          <a:xfrm>
            <a:off x="3609969" y="6470324"/>
            <a:ext cx="7153" cy="78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2598D-38B5-936C-CC86-07699DC806B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091611" y="125"/>
            <a:ext cx="0" cy="4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1CC51E7-EDA2-ABEB-3C67-C4F86620C5FD}"/>
              </a:ext>
            </a:extLst>
          </p:cNvPr>
          <p:cNvSpPr txBox="1"/>
          <p:nvPr/>
        </p:nvSpPr>
        <p:spPr>
          <a:xfrm>
            <a:off x="5148262" y="4941766"/>
            <a:ext cx="115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615A07-55B3-85A0-1D4B-F403A553E0BE}"/>
              </a:ext>
            </a:extLst>
          </p:cNvPr>
          <p:cNvSpPr txBox="1"/>
          <p:nvPr/>
        </p:nvSpPr>
        <p:spPr>
          <a:xfrm>
            <a:off x="10584662" y="1760582"/>
            <a:ext cx="10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19A0D3-E078-6DB9-C16A-9CCFA97B15A2}"/>
              </a:ext>
            </a:extLst>
          </p:cNvPr>
          <p:cNvSpPr txBox="1"/>
          <p:nvPr/>
        </p:nvSpPr>
        <p:spPr>
          <a:xfrm>
            <a:off x="3586164" y="5852160"/>
            <a:ext cx="95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56F790-BB2F-BCC4-9DB7-62F84F7E6CED}"/>
              </a:ext>
            </a:extLst>
          </p:cNvPr>
          <p:cNvSpPr txBox="1"/>
          <p:nvPr/>
        </p:nvSpPr>
        <p:spPr>
          <a:xfrm>
            <a:off x="9055889" y="2770417"/>
            <a:ext cx="5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7C254A-3969-1AC2-979F-5B3EB37AC70F}"/>
              </a:ext>
            </a:extLst>
          </p:cNvPr>
          <p:cNvSpPr txBox="1"/>
          <p:nvPr/>
        </p:nvSpPr>
        <p:spPr>
          <a:xfrm>
            <a:off x="516727" y="20301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61934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799E-4476-E438-1DA2-1C2801E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539875"/>
            <a:ext cx="10515600" cy="4351338"/>
          </a:xfrm>
        </p:spPr>
        <p:txBody>
          <a:bodyPr/>
          <a:lstStyle/>
          <a:p>
            <a:pPr marL="148590" algn="l">
              <a:spcBef>
                <a:spcPts val="107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attention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realistic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DE3-E776-4C75-40E5-30DB93CF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97155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148590">
              <a:spcBef>
                <a:spcPts val="1275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Facilities</a:t>
            </a:r>
            <a:r>
              <a:rPr lang="en-US" sz="24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Available:</a:t>
            </a:r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9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SDD 512 GB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Finals 2020-KTH.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9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3BB-7673-AB65-F3C2-BAAD451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b="1">
                <a:solidFill>
                  <a:srgbClr val="FF0000"/>
                </a:solidFill>
              </a:rPr>
              <a:t>Thanks You</a:t>
            </a:r>
            <a:endParaRPr lang="en-IN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386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</TotalTime>
  <Words>671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Söhne Mono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Hulwan</dc:creator>
  <cp:lastModifiedBy>Shantanu Hulwan</cp:lastModifiedBy>
  <cp:revision>9</cp:revision>
  <dcterms:created xsi:type="dcterms:W3CDTF">2023-04-24T05:01:21Z</dcterms:created>
  <dcterms:modified xsi:type="dcterms:W3CDTF">2023-04-25T06:34:43Z</dcterms:modified>
</cp:coreProperties>
</file>