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" charset="1" panose="020B0604020202020204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  <p:embeddedFont>
      <p:font typeface="Nunito Sans" charset="1" panose="00000000000000000000"/>
      <p:regular r:id="rId24"/>
    </p:embeddedFont>
    <p:embeddedFont>
      <p:font typeface="Nunito Sans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notesSlides/notesSlide6.xml" Type="http://schemas.openxmlformats.org/officeDocument/2006/relationships/notesSlide"/><Relationship Id="rId29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8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-2015223" y="2015234"/>
            <a:ext cx="10287000" cy="6256536"/>
          </a:xfrm>
          <a:custGeom>
            <a:avLst/>
            <a:gdLst/>
            <a:ahLst/>
            <a:cxnLst/>
            <a:rect r="r" b="b" t="t" l="l"/>
            <a:pathLst>
              <a:path h="6256536" w="10287000">
                <a:moveTo>
                  <a:pt x="0" y="6256535"/>
                </a:moveTo>
                <a:lnTo>
                  <a:pt x="10287000" y="6256535"/>
                </a:lnTo>
                <a:lnTo>
                  <a:pt x="10287000" y="0"/>
                </a:lnTo>
                <a:lnTo>
                  <a:pt x="0" y="0"/>
                </a:lnTo>
                <a:lnTo>
                  <a:pt x="0" y="6256535"/>
                </a:lnTo>
                <a:close/>
              </a:path>
            </a:pathLst>
          </a:custGeom>
          <a:blipFill>
            <a:blip r:embed="rId3"/>
            <a:stretch>
              <a:fillRect l="-36875" t="-50284" r="-38630" b="-137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200" y="47625"/>
            <a:ext cx="18135600" cy="10201275"/>
            <a:chOff x="0" y="0"/>
            <a:chExt cx="24180800" cy="1360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180800" cy="13601700"/>
            </a:xfrm>
            <a:custGeom>
              <a:avLst/>
              <a:gdLst/>
              <a:ahLst/>
              <a:cxnLst/>
              <a:rect r="r" b="b" t="t" l="l"/>
              <a:pathLst>
                <a:path h="13601700" w="24180800">
                  <a:moveTo>
                    <a:pt x="0" y="0"/>
                  </a:moveTo>
                  <a:lnTo>
                    <a:pt x="24180800" y="0"/>
                  </a:lnTo>
                  <a:lnTo>
                    <a:pt x="24180800" y="13601700"/>
                  </a:lnTo>
                  <a:lnTo>
                    <a:pt x="0" y="13601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3302" y="287937"/>
            <a:ext cx="628301" cy="740762"/>
          </a:xfrm>
          <a:custGeom>
            <a:avLst/>
            <a:gdLst/>
            <a:ahLst/>
            <a:cxnLst/>
            <a:rect r="r" b="b" t="t" l="l"/>
            <a:pathLst>
              <a:path h="740762" w="628301">
                <a:moveTo>
                  <a:pt x="0" y="0"/>
                </a:moveTo>
                <a:lnTo>
                  <a:pt x="628300" y="0"/>
                </a:lnTo>
                <a:lnTo>
                  <a:pt x="628300" y="740762"/>
                </a:lnTo>
                <a:lnTo>
                  <a:pt x="0" y="74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4598499">
            <a:off x="-7883936" y="5360657"/>
            <a:ext cx="16945559" cy="4453401"/>
          </a:xfrm>
          <a:custGeom>
            <a:avLst/>
            <a:gdLst/>
            <a:ahLst/>
            <a:cxnLst/>
            <a:rect r="r" b="b" t="t" l="l"/>
            <a:pathLst>
              <a:path h="4453401" w="16945559">
                <a:moveTo>
                  <a:pt x="0" y="4453401"/>
                </a:moveTo>
                <a:lnTo>
                  <a:pt x="16945559" y="4453401"/>
                </a:lnTo>
                <a:lnTo>
                  <a:pt x="16945559" y="0"/>
                </a:lnTo>
                <a:lnTo>
                  <a:pt x="0" y="0"/>
                </a:lnTo>
                <a:lnTo>
                  <a:pt x="0" y="4453401"/>
                </a:lnTo>
                <a:close/>
              </a:path>
            </a:pathLst>
          </a:custGeom>
          <a:blipFill>
            <a:blip r:embed="rId3"/>
            <a:stretch>
              <a:fillRect l="-26599" t="-149988" r="0" b="-22982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5253788">
            <a:off x="5991709" y="1640428"/>
            <a:ext cx="15645794" cy="10497828"/>
          </a:xfrm>
          <a:custGeom>
            <a:avLst/>
            <a:gdLst/>
            <a:ahLst/>
            <a:cxnLst/>
            <a:rect r="r" b="b" t="t" l="l"/>
            <a:pathLst>
              <a:path h="10497828" w="15645794">
                <a:moveTo>
                  <a:pt x="0" y="10497829"/>
                </a:moveTo>
                <a:lnTo>
                  <a:pt x="15645794" y="10497829"/>
                </a:lnTo>
                <a:lnTo>
                  <a:pt x="15645794" y="0"/>
                </a:lnTo>
                <a:lnTo>
                  <a:pt x="0" y="0"/>
                </a:lnTo>
                <a:lnTo>
                  <a:pt x="0" y="1049782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0276" y="-622281"/>
            <a:ext cx="15427447" cy="11541087"/>
          </a:xfrm>
          <a:custGeom>
            <a:avLst/>
            <a:gdLst/>
            <a:ahLst/>
            <a:cxnLst/>
            <a:rect r="r" b="b" t="t" l="l"/>
            <a:pathLst>
              <a:path h="11541087" w="15427447">
                <a:moveTo>
                  <a:pt x="0" y="0"/>
                </a:moveTo>
                <a:lnTo>
                  <a:pt x="15427448" y="0"/>
                </a:lnTo>
                <a:lnTo>
                  <a:pt x="15427448" y="11541087"/>
                </a:lnTo>
                <a:lnTo>
                  <a:pt x="0" y="115410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6000"/>
            </a:blip>
            <a:stretch>
              <a:fillRect l="0" t="0" r="0" b="-37387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-2015223" y="2015234"/>
            <a:ext cx="10287000" cy="6256536"/>
          </a:xfrm>
          <a:custGeom>
            <a:avLst/>
            <a:gdLst/>
            <a:ahLst/>
            <a:cxnLst/>
            <a:rect r="r" b="b" t="t" l="l"/>
            <a:pathLst>
              <a:path h="6256536" w="10287000">
                <a:moveTo>
                  <a:pt x="0" y="6256535"/>
                </a:moveTo>
                <a:lnTo>
                  <a:pt x="10287000" y="6256535"/>
                </a:lnTo>
                <a:lnTo>
                  <a:pt x="10287000" y="0"/>
                </a:lnTo>
                <a:lnTo>
                  <a:pt x="0" y="0"/>
                </a:lnTo>
                <a:lnTo>
                  <a:pt x="0" y="6256535"/>
                </a:lnTo>
                <a:close/>
              </a:path>
            </a:pathLst>
          </a:custGeom>
          <a:blipFill>
            <a:blip r:embed="rId3"/>
            <a:stretch>
              <a:fillRect l="-36875" t="-50284" r="-38630" b="-137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200" y="47625"/>
            <a:ext cx="18135600" cy="10201275"/>
            <a:chOff x="0" y="0"/>
            <a:chExt cx="24180800" cy="1360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180800" cy="13601700"/>
            </a:xfrm>
            <a:custGeom>
              <a:avLst/>
              <a:gdLst/>
              <a:ahLst/>
              <a:cxnLst/>
              <a:rect r="r" b="b" t="t" l="l"/>
              <a:pathLst>
                <a:path h="13601700" w="24180800">
                  <a:moveTo>
                    <a:pt x="0" y="0"/>
                  </a:moveTo>
                  <a:lnTo>
                    <a:pt x="24180800" y="0"/>
                  </a:lnTo>
                  <a:lnTo>
                    <a:pt x="24180800" y="13601700"/>
                  </a:lnTo>
                  <a:lnTo>
                    <a:pt x="0" y="13601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3302" y="287937"/>
            <a:ext cx="628301" cy="740762"/>
          </a:xfrm>
          <a:custGeom>
            <a:avLst/>
            <a:gdLst/>
            <a:ahLst/>
            <a:cxnLst/>
            <a:rect r="r" b="b" t="t" l="l"/>
            <a:pathLst>
              <a:path h="740762" w="628301">
                <a:moveTo>
                  <a:pt x="0" y="0"/>
                </a:moveTo>
                <a:lnTo>
                  <a:pt x="628300" y="0"/>
                </a:lnTo>
                <a:lnTo>
                  <a:pt x="628300" y="740762"/>
                </a:lnTo>
                <a:lnTo>
                  <a:pt x="0" y="74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5400000">
            <a:off x="-3290888" y="3292793"/>
            <a:ext cx="10287000" cy="3703320"/>
          </a:xfrm>
          <a:custGeom>
            <a:avLst/>
            <a:gdLst/>
            <a:ahLst/>
            <a:cxnLst/>
            <a:rect r="r" b="b" t="t" l="l"/>
            <a:pathLst>
              <a:path h="3703320" w="10287000">
                <a:moveTo>
                  <a:pt x="0" y="3703319"/>
                </a:moveTo>
                <a:lnTo>
                  <a:pt x="10287000" y="3703319"/>
                </a:lnTo>
                <a:lnTo>
                  <a:pt x="10287000" y="0"/>
                </a:lnTo>
                <a:lnTo>
                  <a:pt x="0" y="0"/>
                </a:lnTo>
                <a:lnTo>
                  <a:pt x="0" y="3703319"/>
                </a:lnTo>
                <a:close/>
              </a:path>
            </a:pathLst>
          </a:custGeom>
          <a:blipFill>
            <a:blip r:embed="rId3"/>
            <a:stretch>
              <a:fillRect l="-36875" t="-184910" r="-38630" b="-20067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2177" y="953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5D9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697438" y="4523740"/>
            <a:ext cx="105965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>
                <a:solidFill>
                  <a:srgbClr val="0D5D9B"/>
                </a:solidFill>
                <a:latin typeface="Arimo"/>
                <a:ea typeface="Arimo"/>
                <a:cs typeface="Arimo"/>
                <a:sym typeface="Arimo"/>
              </a:rPr>
              <a:t>Team Name: _________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97438" y="6657340"/>
            <a:ext cx="1059656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D5D9B"/>
                </a:solidFill>
                <a:latin typeface="Arimo"/>
                <a:ea typeface="Arimo"/>
                <a:cs typeface="Arimo"/>
                <a:sym typeface="Arimo"/>
              </a:rPr>
              <a:t>Team Members:_________</a:t>
            </a: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D5D9B"/>
                </a:solidFill>
                <a:latin typeface="Arimo"/>
                <a:ea typeface="Arimo"/>
                <a:cs typeface="Arimo"/>
                <a:sym typeface="Arimo"/>
              </a:rPr>
              <a:t>                          _________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97438" y="5600065"/>
            <a:ext cx="105965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D5D9B"/>
                </a:solidFill>
                <a:latin typeface="Arimo"/>
                <a:ea typeface="Arimo"/>
                <a:cs typeface="Arimo"/>
                <a:sym typeface="Arimo"/>
              </a:rPr>
              <a:t>Team Leader: _________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4826" y="700087"/>
            <a:ext cx="267557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</a:pPr>
            <a:r>
              <a:rPr lang="en-US" sz="4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Team No.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97438" y="8616315"/>
            <a:ext cx="105965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D5D9B"/>
                </a:solidFill>
                <a:latin typeface="Arimo"/>
                <a:ea typeface="Arimo"/>
                <a:cs typeface="Arimo"/>
                <a:sym typeface="Arimo"/>
              </a:rPr>
              <a:t>Name of College: _________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78871" y="350838"/>
            <a:ext cx="17438171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D5D9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 :___________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723366" y="2273300"/>
            <a:ext cx="17438171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D5D9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Domain:______________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2083" y="1342390"/>
            <a:ext cx="2125355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97438" y="9364027"/>
            <a:ext cx="105965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D5D9B"/>
                </a:solidFill>
                <a:latin typeface="Arimo"/>
                <a:ea typeface="Arimo"/>
                <a:cs typeface="Arimo"/>
                <a:sym typeface="Arimo"/>
              </a:rPr>
              <a:t>Branch:</a:t>
            </a:r>
            <a:r>
              <a:rPr lang="en-US" sz="3999">
                <a:solidFill>
                  <a:srgbClr val="0D5D9B"/>
                </a:solidFill>
                <a:latin typeface="Arimo"/>
                <a:ea typeface="Arimo"/>
                <a:cs typeface="Arimo"/>
                <a:sym typeface="Arimo"/>
              </a:rPr>
              <a:t> _________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363302" y="-3086980"/>
            <a:ext cx="18516629" cy="13852067"/>
          </a:xfrm>
          <a:custGeom>
            <a:avLst/>
            <a:gdLst/>
            <a:ahLst/>
            <a:cxnLst/>
            <a:rect r="r" b="b" t="t" l="l"/>
            <a:pathLst>
              <a:path h="13852067" w="18516629">
                <a:moveTo>
                  <a:pt x="0" y="0"/>
                </a:moveTo>
                <a:lnTo>
                  <a:pt x="18516629" y="0"/>
                </a:lnTo>
                <a:lnTo>
                  <a:pt x="18516629" y="13852067"/>
                </a:lnTo>
                <a:lnTo>
                  <a:pt x="0" y="138520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000"/>
            </a:blip>
            <a:stretch>
              <a:fillRect l="0" t="0" r="0" b="-37387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-2015223" y="2015234"/>
            <a:ext cx="10287000" cy="6256536"/>
          </a:xfrm>
          <a:custGeom>
            <a:avLst/>
            <a:gdLst/>
            <a:ahLst/>
            <a:cxnLst/>
            <a:rect r="r" b="b" t="t" l="l"/>
            <a:pathLst>
              <a:path h="6256536" w="10287000">
                <a:moveTo>
                  <a:pt x="0" y="6256535"/>
                </a:moveTo>
                <a:lnTo>
                  <a:pt x="10287000" y="6256535"/>
                </a:lnTo>
                <a:lnTo>
                  <a:pt x="10287000" y="0"/>
                </a:lnTo>
                <a:lnTo>
                  <a:pt x="0" y="0"/>
                </a:lnTo>
                <a:lnTo>
                  <a:pt x="0" y="6256535"/>
                </a:lnTo>
                <a:close/>
              </a:path>
            </a:pathLst>
          </a:custGeom>
          <a:blipFill>
            <a:blip r:embed="rId3"/>
            <a:stretch>
              <a:fillRect l="-36875" t="-50284" r="-38630" b="-137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200" y="47625"/>
            <a:ext cx="18135600" cy="10201275"/>
            <a:chOff x="0" y="0"/>
            <a:chExt cx="24180800" cy="1360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180800" cy="13601700"/>
            </a:xfrm>
            <a:custGeom>
              <a:avLst/>
              <a:gdLst/>
              <a:ahLst/>
              <a:cxnLst/>
              <a:rect r="r" b="b" t="t" l="l"/>
              <a:pathLst>
                <a:path h="13601700" w="24180800">
                  <a:moveTo>
                    <a:pt x="0" y="0"/>
                  </a:moveTo>
                  <a:lnTo>
                    <a:pt x="24180800" y="0"/>
                  </a:lnTo>
                  <a:lnTo>
                    <a:pt x="24180800" y="13601700"/>
                  </a:lnTo>
                  <a:lnTo>
                    <a:pt x="0" y="13601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3302" y="287937"/>
            <a:ext cx="628301" cy="740762"/>
          </a:xfrm>
          <a:custGeom>
            <a:avLst/>
            <a:gdLst/>
            <a:ahLst/>
            <a:cxnLst/>
            <a:rect r="r" b="b" t="t" l="l"/>
            <a:pathLst>
              <a:path h="740762" w="628301">
                <a:moveTo>
                  <a:pt x="0" y="0"/>
                </a:moveTo>
                <a:lnTo>
                  <a:pt x="628300" y="0"/>
                </a:lnTo>
                <a:lnTo>
                  <a:pt x="628300" y="740762"/>
                </a:lnTo>
                <a:lnTo>
                  <a:pt x="0" y="74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5400000">
            <a:off x="-571496" y="571506"/>
            <a:ext cx="10287000" cy="9143991"/>
          </a:xfrm>
          <a:custGeom>
            <a:avLst/>
            <a:gdLst/>
            <a:ahLst/>
            <a:cxnLst/>
            <a:rect r="r" b="b" t="t" l="l"/>
            <a:pathLst>
              <a:path h="9143991" w="10287000">
                <a:moveTo>
                  <a:pt x="0" y="9143991"/>
                </a:moveTo>
                <a:lnTo>
                  <a:pt x="10287000" y="9143991"/>
                </a:lnTo>
                <a:lnTo>
                  <a:pt x="10287000" y="0"/>
                </a:lnTo>
                <a:lnTo>
                  <a:pt x="0" y="0"/>
                </a:lnTo>
                <a:lnTo>
                  <a:pt x="0" y="9143991"/>
                </a:lnTo>
                <a:close/>
              </a:path>
            </a:pathLst>
          </a:custGeom>
          <a:blipFill>
            <a:blip r:embed="rId3"/>
            <a:stretch>
              <a:fillRect l="-40323" t="-37622" r="-51592" b="-77426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099662" y="3017044"/>
            <a:ext cx="4025265" cy="79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26998" y="2148142"/>
            <a:ext cx="7089115" cy="78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26998" y="3940146"/>
            <a:ext cx="7089115" cy="783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Objective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54402" y="5732145"/>
            <a:ext cx="8900160" cy="783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Problem Solving Idea Details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26793" y="7523797"/>
            <a:ext cx="8990648" cy="783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Impact on Human Life/Society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493828" y="2234330"/>
            <a:ext cx="969235" cy="969235"/>
            <a:chOff x="0" y="0"/>
            <a:chExt cx="1292314" cy="12923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92352" cy="1292352"/>
            </a:xfrm>
            <a:custGeom>
              <a:avLst/>
              <a:gdLst/>
              <a:ahLst/>
              <a:cxnLst/>
              <a:rect r="r" b="b" t="t" l="l"/>
              <a:pathLst>
                <a:path h="1292352" w="1292352">
                  <a:moveTo>
                    <a:pt x="0" y="646176"/>
                  </a:moveTo>
                  <a:cubicBezTo>
                    <a:pt x="0" y="289306"/>
                    <a:pt x="289306" y="0"/>
                    <a:pt x="646176" y="0"/>
                  </a:cubicBezTo>
                  <a:cubicBezTo>
                    <a:pt x="1003046" y="0"/>
                    <a:pt x="1292352" y="289306"/>
                    <a:pt x="1292352" y="646176"/>
                  </a:cubicBezTo>
                  <a:cubicBezTo>
                    <a:pt x="1292352" y="1003046"/>
                    <a:pt x="1003046" y="1292352"/>
                    <a:pt x="646176" y="1292352"/>
                  </a:cubicBezTo>
                  <a:cubicBezTo>
                    <a:pt x="289306" y="1292352"/>
                    <a:pt x="0" y="1003046"/>
                    <a:pt x="0" y="646176"/>
                  </a:cubicBezTo>
                  <a:close/>
                </a:path>
              </a:pathLst>
            </a:custGeom>
            <a:solidFill>
              <a:srgbClr val="0D5D9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292314" cy="1292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493828" y="4054146"/>
            <a:ext cx="969235" cy="969235"/>
            <a:chOff x="0" y="0"/>
            <a:chExt cx="1292314" cy="12923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92352" cy="1292352"/>
            </a:xfrm>
            <a:custGeom>
              <a:avLst/>
              <a:gdLst/>
              <a:ahLst/>
              <a:cxnLst/>
              <a:rect r="r" b="b" t="t" l="l"/>
              <a:pathLst>
                <a:path h="1292352" w="1292352">
                  <a:moveTo>
                    <a:pt x="0" y="646176"/>
                  </a:moveTo>
                  <a:cubicBezTo>
                    <a:pt x="0" y="289306"/>
                    <a:pt x="289306" y="0"/>
                    <a:pt x="646176" y="0"/>
                  </a:cubicBezTo>
                  <a:cubicBezTo>
                    <a:pt x="1003046" y="0"/>
                    <a:pt x="1292352" y="289306"/>
                    <a:pt x="1292352" y="646176"/>
                  </a:cubicBezTo>
                  <a:cubicBezTo>
                    <a:pt x="1292352" y="1003046"/>
                    <a:pt x="1003046" y="1292352"/>
                    <a:pt x="646176" y="1292352"/>
                  </a:cubicBezTo>
                  <a:cubicBezTo>
                    <a:pt x="289306" y="1292352"/>
                    <a:pt x="0" y="1003046"/>
                    <a:pt x="0" y="646176"/>
                  </a:cubicBezTo>
                  <a:close/>
                </a:path>
              </a:pathLst>
            </a:custGeom>
            <a:solidFill>
              <a:srgbClr val="0D5D9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1292314" cy="1292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493828" y="5873962"/>
            <a:ext cx="969235" cy="969235"/>
            <a:chOff x="0" y="0"/>
            <a:chExt cx="1292314" cy="12923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92352" cy="1292352"/>
            </a:xfrm>
            <a:custGeom>
              <a:avLst/>
              <a:gdLst/>
              <a:ahLst/>
              <a:cxnLst/>
              <a:rect r="r" b="b" t="t" l="l"/>
              <a:pathLst>
                <a:path h="1292352" w="1292352">
                  <a:moveTo>
                    <a:pt x="0" y="646176"/>
                  </a:moveTo>
                  <a:cubicBezTo>
                    <a:pt x="0" y="289306"/>
                    <a:pt x="289306" y="0"/>
                    <a:pt x="646176" y="0"/>
                  </a:cubicBezTo>
                  <a:cubicBezTo>
                    <a:pt x="1003046" y="0"/>
                    <a:pt x="1292352" y="289306"/>
                    <a:pt x="1292352" y="646176"/>
                  </a:cubicBezTo>
                  <a:cubicBezTo>
                    <a:pt x="1292352" y="1003046"/>
                    <a:pt x="1003046" y="1292352"/>
                    <a:pt x="646176" y="1292352"/>
                  </a:cubicBezTo>
                  <a:cubicBezTo>
                    <a:pt x="289306" y="1292352"/>
                    <a:pt x="0" y="1003046"/>
                    <a:pt x="0" y="646176"/>
                  </a:cubicBezTo>
                  <a:close/>
                </a:path>
              </a:pathLst>
            </a:custGeom>
            <a:solidFill>
              <a:srgbClr val="0D5D9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1292314" cy="1292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493828" y="7693778"/>
            <a:ext cx="969235" cy="969235"/>
            <a:chOff x="0" y="0"/>
            <a:chExt cx="1292314" cy="129231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92352" cy="1292352"/>
            </a:xfrm>
            <a:custGeom>
              <a:avLst/>
              <a:gdLst/>
              <a:ahLst/>
              <a:cxnLst/>
              <a:rect r="r" b="b" t="t" l="l"/>
              <a:pathLst>
                <a:path h="1292352" w="1292352">
                  <a:moveTo>
                    <a:pt x="0" y="646176"/>
                  </a:moveTo>
                  <a:cubicBezTo>
                    <a:pt x="0" y="289306"/>
                    <a:pt x="289306" y="0"/>
                    <a:pt x="646176" y="0"/>
                  </a:cubicBezTo>
                  <a:cubicBezTo>
                    <a:pt x="1003046" y="0"/>
                    <a:pt x="1292352" y="289306"/>
                    <a:pt x="1292352" y="646176"/>
                  </a:cubicBezTo>
                  <a:cubicBezTo>
                    <a:pt x="1292352" y="1003046"/>
                    <a:pt x="1003046" y="1292352"/>
                    <a:pt x="646176" y="1292352"/>
                  </a:cubicBezTo>
                  <a:cubicBezTo>
                    <a:pt x="289306" y="1292352"/>
                    <a:pt x="0" y="1003046"/>
                    <a:pt x="0" y="646176"/>
                  </a:cubicBezTo>
                  <a:close/>
                </a:path>
              </a:pathLst>
            </a:custGeom>
            <a:solidFill>
              <a:srgbClr val="0D5D9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292314" cy="1292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4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5400000">
            <a:off x="-1039177" y="3852862"/>
            <a:ext cx="6417945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CONTENTS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-2015223" y="2015234"/>
            <a:ext cx="10287000" cy="6256536"/>
          </a:xfrm>
          <a:custGeom>
            <a:avLst/>
            <a:gdLst/>
            <a:ahLst/>
            <a:cxnLst/>
            <a:rect r="r" b="b" t="t" l="l"/>
            <a:pathLst>
              <a:path h="6256536" w="10287000">
                <a:moveTo>
                  <a:pt x="0" y="6256535"/>
                </a:moveTo>
                <a:lnTo>
                  <a:pt x="10287000" y="6256535"/>
                </a:lnTo>
                <a:lnTo>
                  <a:pt x="10287000" y="0"/>
                </a:lnTo>
                <a:lnTo>
                  <a:pt x="0" y="0"/>
                </a:lnTo>
                <a:lnTo>
                  <a:pt x="0" y="6256535"/>
                </a:lnTo>
                <a:close/>
              </a:path>
            </a:pathLst>
          </a:custGeom>
          <a:blipFill>
            <a:blip r:embed="rId3"/>
            <a:stretch>
              <a:fillRect l="-36875" t="-50284" r="-38630" b="-137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200" y="47625"/>
            <a:ext cx="18135600" cy="10201275"/>
            <a:chOff x="0" y="0"/>
            <a:chExt cx="24180800" cy="1360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180800" cy="13601700"/>
            </a:xfrm>
            <a:custGeom>
              <a:avLst/>
              <a:gdLst/>
              <a:ahLst/>
              <a:cxnLst/>
              <a:rect r="r" b="b" t="t" l="l"/>
              <a:pathLst>
                <a:path h="13601700" w="24180800">
                  <a:moveTo>
                    <a:pt x="0" y="0"/>
                  </a:moveTo>
                  <a:lnTo>
                    <a:pt x="24180800" y="0"/>
                  </a:lnTo>
                  <a:lnTo>
                    <a:pt x="24180800" y="13601700"/>
                  </a:lnTo>
                  <a:lnTo>
                    <a:pt x="0" y="13601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3302" y="287937"/>
            <a:ext cx="628301" cy="740762"/>
          </a:xfrm>
          <a:custGeom>
            <a:avLst/>
            <a:gdLst/>
            <a:ahLst/>
            <a:cxnLst/>
            <a:rect r="r" b="b" t="t" l="l"/>
            <a:pathLst>
              <a:path h="740762" w="628301">
                <a:moveTo>
                  <a:pt x="0" y="0"/>
                </a:moveTo>
                <a:lnTo>
                  <a:pt x="628300" y="0"/>
                </a:lnTo>
                <a:lnTo>
                  <a:pt x="628300" y="740762"/>
                </a:lnTo>
                <a:lnTo>
                  <a:pt x="0" y="74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9444" y="224473"/>
            <a:ext cx="769097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8227" y="1110615"/>
            <a:ext cx="14079855" cy="623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60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Your Problem Statement Here</a:t>
            </a:r>
          </a:p>
          <a:p>
            <a:pPr algn="l">
              <a:lnSpc>
                <a:spcPts val="10800"/>
              </a:lnSpc>
            </a:pPr>
          </a:p>
          <a:p>
            <a:pPr algn="l">
              <a:lnSpc>
                <a:spcPts val="108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true" rot="-5400000">
            <a:off x="11066145" y="3065145"/>
            <a:ext cx="10287000" cy="4157662"/>
          </a:xfrm>
          <a:custGeom>
            <a:avLst/>
            <a:gdLst/>
            <a:ahLst/>
            <a:cxnLst/>
            <a:rect r="r" b="b" t="t" l="l"/>
            <a:pathLst>
              <a:path h="4157662" w="10287000">
                <a:moveTo>
                  <a:pt x="0" y="4157662"/>
                </a:moveTo>
                <a:lnTo>
                  <a:pt x="10287000" y="4157662"/>
                </a:lnTo>
                <a:lnTo>
                  <a:pt x="10287000" y="0"/>
                </a:lnTo>
                <a:lnTo>
                  <a:pt x="0" y="0"/>
                </a:lnTo>
                <a:lnTo>
                  <a:pt x="0" y="4157662"/>
                </a:lnTo>
                <a:close/>
              </a:path>
            </a:pathLst>
          </a:custGeom>
          <a:blipFill>
            <a:blip r:embed="rId3"/>
            <a:stretch>
              <a:fillRect l="-36875" t="-164704" r="-38630" b="-167817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-2015223" y="2015234"/>
            <a:ext cx="10287000" cy="6256536"/>
          </a:xfrm>
          <a:custGeom>
            <a:avLst/>
            <a:gdLst/>
            <a:ahLst/>
            <a:cxnLst/>
            <a:rect r="r" b="b" t="t" l="l"/>
            <a:pathLst>
              <a:path h="6256536" w="10287000">
                <a:moveTo>
                  <a:pt x="0" y="6256535"/>
                </a:moveTo>
                <a:lnTo>
                  <a:pt x="10287000" y="6256535"/>
                </a:lnTo>
                <a:lnTo>
                  <a:pt x="10287000" y="0"/>
                </a:lnTo>
                <a:lnTo>
                  <a:pt x="0" y="0"/>
                </a:lnTo>
                <a:lnTo>
                  <a:pt x="0" y="6256535"/>
                </a:lnTo>
                <a:close/>
              </a:path>
            </a:pathLst>
          </a:custGeom>
          <a:blipFill>
            <a:blip r:embed="rId3"/>
            <a:stretch>
              <a:fillRect l="-36875" t="-50284" r="-38630" b="-137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200" y="47625"/>
            <a:ext cx="18135600" cy="10201275"/>
            <a:chOff x="0" y="0"/>
            <a:chExt cx="24180800" cy="1360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180800" cy="13601700"/>
            </a:xfrm>
            <a:custGeom>
              <a:avLst/>
              <a:gdLst/>
              <a:ahLst/>
              <a:cxnLst/>
              <a:rect r="r" b="b" t="t" l="l"/>
              <a:pathLst>
                <a:path h="13601700" w="24180800">
                  <a:moveTo>
                    <a:pt x="0" y="0"/>
                  </a:moveTo>
                  <a:lnTo>
                    <a:pt x="24180800" y="0"/>
                  </a:lnTo>
                  <a:lnTo>
                    <a:pt x="24180800" y="13601700"/>
                  </a:lnTo>
                  <a:lnTo>
                    <a:pt x="0" y="13601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3302" y="287937"/>
            <a:ext cx="628301" cy="740762"/>
          </a:xfrm>
          <a:custGeom>
            <a:avLst/>
            <a:gdLst/>
            <a:ahLst/>
            <a:cxnLst/>
            <a:rect r="r" b="b" t="t" l="l"/>
            <a:pathLst>
              <a:path h="740762" w="628301">
                <a:moveTo>
                  <a:pt x="0" y="0"/>
                </a:moveTo>
                <a:lnTo>
                  <a:pt x="628300" y="0"/>
                </a:lnTo>
                <a:lnTo>
                  <a:pt x="628300" y="740762"/>
                </a:lnTo>
                <a:lnTo>
                  <a:pt x="0" y="74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9444" y="224473"/>
            <a:ext cx="769097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Objective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8227" y="1110615"/>
            <a:ext cx="14079855" cy="623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60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Your Objective Here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-5400000">
            <a:off x="11066145" y="3065145"/>
            <a:ext cx="10287000" cy="4157662"/>
          </a:xfrm>
          <a:custGeom>
            <a:avLst/>
            <a:gdLst/>
            <a:ahLst/>
            <a:cxnLst/>
            <a:rect r="r" b="b" t="t" l="l"/>
            <a:pathLst>
              <a:path h="4157662" w="10287000">
                <a:moveTo>
                  <a:pt x="0" y="4157662"/>
                </a:moveTo>
                <a:lnTo>
                  <a:pt x="10287000" y="4157662"/>
                </a:lnTo>
                <a:lnTo>
                  <a:pt x="10287000" y="0"/>
                </a:lnTo>
                <a:lnTo>
                  <a:pt x="0" y="0"/>
                </a:lnTo>
                <a:lnTo>
                  <a:pt x="0" y="4157662"/>
                </a:lnTo>
                <a:close/>
              </a:path>
            </a:pathLst>
          </a:custGeom>
          <a:blipFill>
            <a:blip r:embed="rId3"/>
            <a:stretch>
              <a:fillRect l="-36875" t="-164704" r="-38630" b="-167817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-2015223" y="2015234"/>
            <a:ext cx="10287000" cy="6256536"/>
          </a:xfrm>
          <a:custGeom>
            <a:avLst/>
            <a:gdLst/>
            <a:ahLst/>
            <a:cxnLst/>
            <a:rect r="r" b="b" t="t" l="l"/>
            <a:pathLst>
              <a:path h="6256536" w="10287000">
                <a:moveTo>
                  <a:pt x="0" y="6256535"/>
                </a:moveTo>
                <a:lnTo>
                  <a:pt x="10287000" y="6256535"/>
                </a:lnTo>
                <a:lnTo>
                  <a:pt x="10287000" y="0"/>
                </a:lnTo>
                <a:lnTo>
                  <a:pt x="0" y="0"/>
                </a:lnTo>
                <a:lnTo>
                  <a:pt x="0" y="6256535"/>
                </a:lnTo>
                <a:close/>
              </a:path>
            </a:pathLst>
          </a:custGeom>
          <a:blipFill>
            <a:blip r:embed="rId3"/>
            <a:stretch>
              <a:fillRect l="-36875" t="-50284" r="-38630" b="-137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200" y="47625"/>
            <a:ext cx="18135600" cy="10201275"/>
            <a:chOff x="0" y="0"/>
            <a:chExt cx="24180800" cy="1360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180800" cy="13601700"/>
            </a:xfrm>
            <a:custGeom>
              <a:avLst/>
              <a:gdLst/>
              <a:ahLst/>
              <a:cxnLst/>
              <a:rect r="r" b="b" t="t" l="l"/>
              <a:pathLst>
                <a:path h="13601700" w="24180800">
                  <a:moveTo>
                    <a:pt x="0" y="0"/>
                  </a:moveTo>
                  <a:lnTo>
                    <a:pt x="24180800" y="0"/>
                  </a:lnTo>
                  <a:lnTo>
                    <a:pt x="24180800" y="13601700"/>
                  </a:lnTo>
                  <a:lnTo>
                    <a:pt x="0" y="13601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3302" y="287937"/>
            <a:ext cx="628301" cy="740762"/>
          </a:xfrm>
          <a:custGeom>
            <a:avLst/>
            <a:gdLst/>
            <a:ahLst/>
            <a:cxnLst/>
            <a:rect r="r" b="b" t="t" l="l"/>
            <a:pathLst>
              <a:path h="740762" w="628301">
                <a:moveTo>
                  <a:pt x="0" y="0"/>
                </a:moveTo>
                <a:lnTo>
                  <a:pt x="628300" y="0"/>
                </a:lnTo>
                <a:lnTo>
                  <a:pt x="628300" y="740762"/>
                </a:lnTo>
                <a:lnTo>
                  <a:pt x="0" y="74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9660" y="224790"/>
            <a:ext cx="12400598" cy="169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Problem Solving Idea Details</a:t>
            </a:r>
          </a:p>
          <a:p>
            <a:pPr algn="l">
              <a:lnSpc>
                <a:spcPts val="64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58227" y="1110615"/>
            <a:ext cx="14079855" cy="623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60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Your problem solving idea details here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-5400000">
            <a:off x="11066145" y="3065145"/>
            <a:ext cx="10287000" cy="4157662"/>
          </a:xfrm>
          <a:custGeom>
            <a:avLst/>
            <a:gdLst/>
            <a:ahLst/>
            <a:cxnLst/>
            <a:rect r="r" b="b" t="t" l="l"/>
            <a:pathLst>
              <a:path h="4157662" w="10287000">
                <a:moveTo>
                  <a:pt x="0" y="4157662"/>
                </a:moveTo>
                <a:lnTo>
                  <a:pt x="10287000" y="4157662"/>
                </a:lnTo>
                <a:lnTo>
                  <a:pt x="10287000" y="0"/>
                </a:lnTo>
                <a:lnTo>
                  <a:pt x="0" y="0"/>
                </a:lnTo>
                <a:lnTo>
                  <a:pt x="0" y="4157662"/>
                </a:lnTo>
                <a:close/>
              </a:path>
            </a:pathLst>
          </a:custGeom>
          <a:blipFill>
            <a:blip r:embed="rId3"/>
            <a:stretch>
              <a:fillRect l="-36875" t="-164704" r="-38630" b="-167817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-2015223" y="2015234"/>
            <a:ext cx="10287000" cy="6256536"/>
          </a:xfrm>
          <a:custGeom>
            <a:avLst/>
            <a:gdLst/>
            <a:ahLst/>
            <a:cxnLst/>
            <a:rect r="r" b="b" t="t" l="l"/>
            <a:pathLst>
              <a:path h="6256536" w="10287000">
                <a:moveTo>
                  <a:pt x="0" y="6256535"/>
                </a:moveTo>
                <a:lnTo>
                  <a:pt x="10287000" y="6256535"/>
                </a:lnTo>
                <a:lnTo>
                  <a:pt x="10287000" y="0"/>
                </a:lnTo>
                <a:lnTo>
                  <a:pt x="0" y="0"/>
                </a:lnTo>
                <a:lnTo>
                  <a:pt x="0" y="6256535"/>
                </a:lnTo>
                <a:close/>
              </a:path>
            </a:pathLst>
          </a:custGeom>
          <a:blipFill>
            <a:blip r:embed="rId3"/>
            <a:stretch>
              <a:fillRect l="-36875" t="-50284" r="-38630" b="-137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200" y="47625"/>
            <a:ext cx="18135600" cy="10201275"/>
            <a:chOff x="0" y="0"/>
            <a:chExt cx="24180800" cy="1360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180800" cy="13601700"/>
            </a:xfrm>
            <a:custGeom>
              <a:avLst/>
              <a:gdLst/>
              <a:ahLst/>
              <a:cxnLst/>
              <a:rect r="r" b="b" t="t" l="l"/>
              <a:pathLst>
                <a:path h="13601700" w="24180800">
                  <a:moveTo>
                    <a:pt x="0" y="0"/>
                  </a:moveTo>
                  <a:lnTo>
                    <a:pt x="24180800" y="0"/>
                  </a:lnTo>
                  <a:lnTo>
                    <a:pt x="24180800" y="13601700"/>
                  </a:lnTo>
                  <a:lnTo>
                    <a:pt x="0" y="13601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3302" y="287937"/>
            <a:ext cx="628301" cy="740762"/>
          </a:xfrm>
          <a:custGeom>
            <a:avLst/>
            <a:gdLst/>
            <a:ahLst/>
            <a:cxnLst/>
            <a:rect r="r" b="b" t="t" l="l"/>
            <a:pathLst>
              <a:path h="740762" w="628301">
                <a:moveTo>
                  <a:pt x="0" y="0"/>
                </a:moveTo>
                <a:lnTo>
                  <a:pt x="628300" y="0"/>
                </a:lnTo>
                <a:lnTo>
                  <a:pt x="628300" y="740762"/>
                </a:lnTo>
                <a:lnTo>
                  <a:pt x="0" y="74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9660" y="224790"/>
            <a:ext cx="12400598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Impact on Human Life/Society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8227" y="1110615"/>
            <a:ext cx="14079855" cy="623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600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Your text here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-5400000">
            <a:off x="11066145" y="3065145"/>
            <a:ext cx="10287000" cy="4157662"/>
          </a:xfrm>
          <a:custGeom>
            <a:avLst/>
            <a:gdLst/>
            <a:ahLst/>
            <a:cxnLst/>
            <a:rect r="r" b="b" t="t" l="l"/>
            <a:pathLst>
              <a:path h="4157662" w="10287000">
                <a:moveTo>
                  <a:pt x="0" y="4157662"/>
                </a:moveTo>
                <a:lnTo>
                  <a:pt x="10287000" y="4157662"/>
                </a:lnTo>
                <a:lnTo>
                  <a:pt x="10287000" y="0"/>
                </a:lnTo>
                <a:lnTo>
                  <a:pt x="0" y="0"/>
                </a:lnTo>
                <a:lnTo>
                  <a:pt x="0" y="4157662"/>
                </a:lnTo>
                <a:close/>
              </a:path>
            </a:pathLst>
          </a:custGeom>
          <a:blipFill>
            <a:blip r:embed="rId3"/>
            <a:stretch>
              <a:fillRect l="-36875" t="-164704" r="-38630" b="-16781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-2015223" y="2015234"/>
            <a:ext cx="10287000" cy="6256536"/>
          </a:xfrm>
          <a:custGeom>
            <a:avLst/>
            <a:gdLst/>
            <a:ahLst/>
            <a:cxnLst/>
            <a:rect r="r" b="b" t="t" l="l"/>
            <a:pathLst>
              <a:path h="6256536" w="10287000">
                <a:moveTo>
                  <a:pt x="0" y="6256535"/>
                </a:moveTo>
                <a:lnTo>
                  <a:pt x="10287000" y="6256535"/>
                </a:lnTo>
                <a:lnTo>
                  <a:pt x="10287000" y="0"/>
                </a:lnTo>
                <a:lnTo>
                  <a:pt x="0" y="0"/>
                </a:lnTo>
                <a:lnTo>
                  <a:pt x="0" y="6256535"/>
                </a:lnTo>
                <a:close/>
              </a:path>
            </a:pathLst>
          </a:custGeom>
          <a:blipFill>
            <a:blip r:embed="rId3"/>
            <a:stretch>
              <a:fillRect l="-36875" t="-50284" r="-38630" b="-137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200" y="47625"/>
            <a:ext cx="18135600" cy="10201275"/>
            <a:chOff x="0" y="0"/>
            <a:chExt cx="24180800" cy="1360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180800" cy="13601700"/>
            </a:xfrm>
            <a:custGeom>
              <a:avLst/>
              <a:gdLst/>
              <a:ahLst/>
              <a:cxnLst/>
              <a:rect r="r" b="b" t="t" l="l"/>
              <a:pathLst>
                <a:path h="13601700" w="24180800">
                  <a:moveTo>
                    <a:pt x="0" y="0"/>
                  </a:moveTo>
                  <a:lnTo>
                    <a:pt x="24180800" y="0"/>
                  </a:lnTo>
                  <a:lnTo>
                    <a:pt x="24180800" y="13601700"/>
                  </a:lnTo>
                  <a:lnTo>
                    <a:pt x="0" y="136017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3302" y="287937"/>
            <a:ext cx="628301" cy="740762"/>
          </a:xfrm>
          <a:custGeom>
            <a:avLst/>
            <a:gdLst/>
            <a:ahLst/>
            <a:cxnLst/>
            <a:rect r="r" b="b" t="t" l="l"/>
            <a:pathLst>
              <a:path h="740762" w="628301">
                <a:moveTo>
                  <a:pt x="0" y="0"/>
                </a:moveTo>
                <a:lnTo>
                  <a:pt x="628300" y="0"/>
                </a:lnTo>
                <a:lnTo>
                  <a:pt x="628300" y="740762"/>
                </a:lnTo>
                <a:lnTo>
                  <a:pt x="0" y="74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5400000">
            <a:off x="-2015223" y="2015234"/>
            <a:ext cx="10287000" cy="6256536"/>
          </a:xfrm>
          <a:custGeom>
            <a:avLst/>
            <a:gdLst/>
            <a:ahLst/>
            <a:cxnLst/>
            <a:rect r="r" b="b" t="t" l="l"/>
            <a:pathLst>
              <a:path h="6256536" w="10287000">
                <a:moveTo>
                  <a:pt x="0" y="6256535"/>
                </a:moveTo>
                <a:lnTo>
                  <a:pt x="10287000" y="6256535"/>
                </a:lnTo>
                <a:lnTo>
                  <a:pt x="10287000" y="0"/>
                </a:lnTo>
                <a:lnTo>
                  <a:pt x="0" y="0"/>
                </a:lnTo>
                <a:lnTo>
                  <a:pt x="0" y="6256535"/>
                </a:lnTo>
                <a:close/>
              </a:path>
            </a:pathLst>
          </a:custGeom>
          <a:blipFill>
            <a:blip r:embed="rId3"/>
            <a:stretch>
              <a:fillRect l="-36875" t="-50284" r="-38630" b="-13713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5400000">
            <a:off x="9693374" y="1692375"/>
            <a:ext cx="10287000" cy="6902249"/>
          </a:xfrm>
          <a:custGeom>
            <a:avLst/>
            <a:gdLst/>
            <a:ahLst/>
            <a:cxnLst/>
            <a:rect r="r" b="b" t="t" l="l"/>
            <a:pathLst>
              <a:path h="6902249" w="10287000">
                <a:moveTo>
                  <a:pt x="0" y="6902249"/>
                </a:moveTo>
                <a:lnTo>
                  <a:pt x="10287000" y="6902249"/>
                </a:lnTo>
                <a:lnTo>
                  <a:pt x="10287000" y="0"/>
                </a:lnTo>
                <a:lnTo>
                  <a:pt x="0" y="0"/>
                </a:lnTo>
                <a:lnTo>
                  <a:pt x="0" y="6902249"/>
                </a:lnTo>
                <a:close/>
              </a:path>
            </a:pathLst>
          </a:custGeom>
          <a:blipFill>
            <a:blip r:embed="rId3"/>
            <a:stretch>
              <a:fillRect l="-36876" t="-141144" r="-38632" b="-1939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03216" y="3642811"/>
            <a:ext cx="15487919" cy="161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sz="9900">
                <a:solidFill>
                  <a:srgbClr val="043874"/>
                </a:solidFill>
                <a:latin typeface="Arimo"/>
                <a:ea typeface="Arimo"/>
                <a:cs typeface="Arimo"/>
                <a:sym typeface="Arimo"/>
              </a:rPr>
              <a:t>THANK YOU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DAGK0GDZrxE</dc:identifier>
  <dcterms:modified xsi:type="dcterms:W3CDTF">2011-08-01T06:04:30Z</dcterms:modified>
  <cp:revision>1</cp:revision>
  <dc:title>Idea Presentation Template .pptx</dc:title>
</cp:coreProperties>
</file>