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diagrams/quickStyle3.xml" ContentType="application/vnd.openxmlformats-officedocument.drawingml.diagramStyle+xml"/>
  <Override PartName="/ppt/diagrams/data1.xml" ContentType="application/vnd.openxmlformats-officedocument.drawingml.diagramData+xml"/>
  <Override PartName="/ppt/diagrams/drawing2.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quickStyle9.xml" ContentType="application/vnd.openxmlformats-officedocument.drawingml.diagramStyle+xml"/>
  <Override PartName="/ppt/diagrams/data7.xml" ContentType="application/vnd.openxmlformats-officedocument.drawingml.diagramData+xml"/>
  <Override PartName="/ppt/diagrams/layout1.xml" ContentType="application/vnd.openxmlformats-officedocument.drawingml.diagramLayout+xml"/>
  <Override PartName="/ppt/diagrams/drawing1.xml" ContentType="application/vnd.ms-office.drawingml.diagramDrawing+xml"/>
  <Override PartName="/ppt/diagrams/quickStyle4.xml" ContentType="application/vnd.openxmlformats-officedocument.drawingml.diagramStyle+xml"/>
  <Override PartName="/ppt/diagrams/data2.xml" ContentType="application/vnd.openxmlformats-officedocument.drawingml.diagramData+xml"/>
  <Override PartName="/ppt/diagrams/drawing3.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data8.xml" ContentType="application/vnd.openxmlformats-officedocument.drawingml.diagramData+xml"/>
  <Override PartName="/ppt/diagrams/layout2.xml" ContentType="application/vnd.openxmlformats-officedocument.drawingml.diagramLayout+xml"/>
  <Override PartName="/ppt/diagrams/quickStyle5.xml" ContentType="application/vnd.openxmlformats-officedocument.drawingml.diagramStyle+xml"/>
  <Override PartName="/ppt/diagrams/data3.xml" ContentType="application/vnd.openxmlformats-officedocument.drawingml.diagramData+xml"/>
  <Override PartName="/ppt/diagrams/data9.xml" ContentType="application/vnd.openxmlformats-officedocument.drawingml.diagramData+xml"/>
  <Override PartName="/ppt/diagrams/layout3.xml" ContentType="application/vnd.openxmlformats-officedocument.drawingml.diagramLayout+xml"/>
  <Override PartName="/ppt/diagrams/drawing4.xml" ContentType="application/vnd.ms-office.drawingml.diagramDrawing+xml"/>
  <Override PartName="/ppt/diagrams/colors3.xml" ContentType="application/vnd.openxmlformats-officedocument.drawingml.diagramColors+xml"/>
  <Override PartName="/ppt/diagrams/quickStyle6.xml" ContentType="application/vnd.openxmlformats-officedocument.drawingml.diagramStyle+xml"/>
  <Override PartName="/ppt/diagrams/data4.xml" ContentType="application/vnd.openxmlformats-officedocument.drawingml.diagramData+xml"/>
  <Override PartName="/ppt/diagrams/layout4.xml" ContentType="application/vnd.openxmlformats-officedocument.drawingml.diagramLayout+xml"/>
  <Override PartName="/ppt/diagrams/drawing5.xml" ContentType="application/vnd.ms-office.drawingml.diagramDrawing+xml"/>
  <Override PartName="/ppt/diagrams/colors4.xml" ContentType="application/vnd.openxmlformats-officedocument.drawingml.diagramColors+xml"/>
  <Override PartName="/ppt/diagrams/quickStyle7.xml" ContentType="application/vnd.openxmlformats-officedocument.drawingml.diagramStyle+xml"/>
  <Override PartName="/ppt/diagrams/data5.xml" ContentType="application/vnd.openxmlformats-officedocument.drawingml.diagramData+xml"/>
  <Override PartName="/ppt/diagrams/layout5.xml" ContentType="application/vnd.openxmlformats-officedocument.drawingml.diagramLayout+xml"/>
  <Override PartName="/ppt/diagrams/drawing6.xml" ContentType="application/vnd.ms-office.drawingml.diagramDrawing+xml"/>
  <Override PartName="/ppt/diagrams/colors5.xml" ContentType="application/vnd.openxmlformats-officedocument.drawingml.diagramColors+xml"/>
  <Override PartName="/ppt/diagrams/quickStyle8.xml" ContentType="application/vnd.openxmlformats-officedocument.drawingml.diagramStyle+xml"/>
  <Override PartName="/ppt/diagrams/data6.xml" ContentType="application/vnd.openxmlformats-officedocument.drawingml.diagramData+xml"/>
  <Override PartName="/ppt/diagrams/layout6.xml" ContentType="application/vnd.openxmlformats-officedocument.drawingml.diagramLayout+xml"/>
  <Override PartName="/ppt/diagrams/drawing7.xml" ContentType="application/vnd.ms-office.drawingml.diagramDrawing+xml"/>
  <Override PartName="/ppt/diagrams/colors6.xml" ContentType="application/vnd.openxmlformats-officedocument.drawingml.diagramColors+xml"/>
  <Override PartName="/ppt/diagrams/layout7.xml" ContentType="application/vnd.openxmlformats-officedocument.drawingml.diagramLayout+xml"/>
  <Override PartName="/ppt/diagrams/drawing8.xml" ContentType="application/vnd.ms-office.drawingml.diagramDrawing+xml"/>
  <Override PartName="/ppt/diagrams/colors7.xml" ContentType="application/vnd.openxmlformats-officedocument.drawingml.diagramColors+xml"/>
  <Override PartName="/ppt/diagrams/layout8.xml" ContentType="application/vnd.openxmlformats-officedocument.drawingml.diagramLayout+xml"/>
  <Override PartName="/ppt/diagrams/drawing9.xml" ContentType="application/vnd.ms-office.drawingml.diagramDrawing+xml"/>
  <Override PartName="/ppt/diagrams/colors8.xml" ContentType="application/vnd.openxmlformats-officedocument.drawingml.diagramColors+xml"/>
  <Override PartName="/ppt/diagrams/layout9.xml" ContentType="application/vnd.openxmlformats-officedocument.drawingml.diagramLayout+xml"/>
  <Override PartName="/ppt/diagrams/colors9.xml" ContentType="application/vnd.openxmlformats-officedocument.drawingml.diagramColors+xml"/>
  <Override PartName="/ppt/diagrams/data10.xml" ContentType="application/vnd.openxmlformats-officedocument.drawingml.diagramData+xml"/>
  <Override PartName="/ppt/diagrams/layout10.xml" ContentType="application/vnd.openxmlformats-officedocument.drawingml.diagramLayout+xml"/>
  <Override PartName="/ppt/diagrams/colors10.xml" ContentType="application/vnd.openxmlformats-officedocument.drawingml.diagramColors+xml"/>
  <Override PartName="/ppt/diagrams/quickStyle10.xml" ContentType="application/vnd.openxmlformats-officedocument.drawingml.diagramStyle+xml"/>
  <Override PartName="/ppt/diagrams/drawing10.xml" ContentType="application/vnd.ms-office.drawingml.diagramDrawing+xml"/>
  <Override PartName="/ppt/diagrams/_rels/data1.xml.rels" ContentType="application/vnd.openxmlformats-package.relationships+xml"/>
  <Override PartName="/ppt/diagrams/_rels/data2.xml.rels" ContentType="application/vnd.openxmlformats-package.relationships+xml"/>
  <Override PartName="/ppt/diagrams/_rels/drawing1.xml.rels" ContentType="application/vnd.openxmlformats-package.relationships+xml"/>
  <Override PartName="/ppt/diagrams/_rels/data3.xml.rels" ContentType="application/vnd.openxmlformats-package.relationships+xml"/>
  <Override PartName="/ppt/diagrams/_rels/drawing2.xml.rels" ContentType="application/vnd.openxmlformats-package.relationships+xml"/>
  <Override PartName="/ppt/diagrams/_rels/drawing3.xml.rels" ContentType="application/vnd.openxmlformats-package.relationships+xml"/>
  <Override PartName="/ppt/diagrams/_rels/data6.xml.rels" ContentType="application/vnd.openxmlformats-package.relationships+xml"/>
  <Override PartName="/ppt/diagrams/_rels/drawing10.xml.rels" ContentType="application/vnd.openxmlformats-package.relationships+xml"/>
  <Override PartName="/ppt/diagrams/_rels/data7.xml.rels" ContentType="application/vnd.openxmlformats-package.relationships+xml"/>
  <Override PartName="/ppt/diagrams/_rels/drawing6.xml.rels" ContentType="application/vnd.openxmlformats-package.relationships+xml"/>
  <Override PartName="/ppt/diagrams/_rels/drawing7.xml.rels" ContentType="application/vnd.openxmlformats-package.relationships+xml"/>
  <Override PartName="/ppt/diagrams/_rels/data10.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media/image1.png" ContentType="image/png"/>
  <Override PartName="/ppt/media/image28.jpeg" ContentType="image/jpeg"/>
  <Override PartName="/ppt/media/OOXDiagramDataRels1_7.svg" ContentType="image/svg"/>
  <Override PartName="/ppt/media/OOXDiagramDrawingRels6_1.svg" ContentType="image/svg"/>
  <Override PartName="/ppt/media/OOXDiagramDataRels1_2.png" ContentType="image/png"/>
  <Override PartName="/ppt/media/OOXDiagramDataRels6_8.svg" ContentType="image/svg"/>
  <Override PartName="/ppt/media/OOXDiagramDataRels1_5.svg" ContentType="image/svg"/>
  <Override PartName="/ppt/media/OOXDiagramDataRels7_7.svg" ContentType="image/svg"/>
  <Override PartName="/ppt/media/OOXDiagramDrawingRels2_6.png" ContentType="image/png"/>
  <Override PartName="/ppt/media/OOXDiagramDataRels1_0.png" ContentType="image/png"/>
  <Override PartName="/ppt/media/OOXDiagramDrawingRels6_3.svg" ContentType="image/svg"/>
  <Override PartName="/ppt/media/OOXDiagramDataRels6_7.png" ContentType="image/png"/>
  <Override PartName="/ppt/media/OOXDiagramDataRels1_4.png" ContentType="image/png"/>
  <Override PartName="/ppt/media/OOXDiagramDrawingRels2_7.svg" ContentType="image/svg"/>
  <Override PartName="/ppt/media/OOXDiagramDataRels1_1.svg" ContentType="image/svg"/>
  <Override PartName="/ppt/media/OOXDiagramDataRels6_9.png" ContentType="image/png"/>
  <Override PartName="/ppt/media/OOXDiagramDataRels1_6.png" ContentType="image/png"/>
  <Override PartName="/ppt/media/OOXDiagramDataRels6_6.svg" ContentType="image/svg"/>
  <Override PartName="/ppt/media/OOXDiagramDataRels1_3.svg" ContentType="image/svg"/>
  <Override PartName="/ppt/media/OOXDiagramDrawingRels1_0.png" ContentType="image/png"/>
  <Override PartName="/ppt/media/OOXDiagramDataRels6_1.svg" ContentType="image/svg"/>
  <Override PartName="/ppt/media/OOXDiagramDrawingRels1_1.svg" ContentType="image/svg"/>
  <Override PartName="/ppt/media/OOXDiagramDrawingRels1_2.png" ContentType="image/png"/>
  <Override PartName="/ppt/media/OOXDiagramDataRels6_3.svg" ContentType="image/svg"/>
  <Override PartName="/ppt/media/OOXDiagramDrawingRels1_3.svg" ContentType="image/svg"/>
  <Override PartName="/ppt/media/OOXDiagramDrawingRels1_4.png" ContentType="image/png"/>
  <Override PartName="/ppt/media/OOXDiagramDataRels6_5.svg" ContentType="image/svg"/>
  <Override PartName="/ppt/media/OOXDiagramDrawingRels1_5.svg" ContentType="image/svg"/>
  <Override PartName="/ppt/media/OOXDiagramDrawingRels1_6.png" ContentType="image/png"/>
  <Override PartName="/ppt/media/OOXDiagramDrawingRels1_7.svg" ContentType="image/svg"/>
  <Override PartName="/ppt/media/OOXDiagramDataRels2_0.png" ContentType="image/png"/>
  <Override PartName="/ppt/media/OOXDiagramDataRels6_0.png" ContentType="image/png"/>
  <Override PartName="/ppt/media/OOXDiagramDataRels2_1.svg" ContentType="image/svg"/>
  <Override PartName="/ppt/media/OOXDiagramDataRels2_2.png" ContentType="image/png"/>
  <Override PartName="/ppt/media/OOXDiagramDataRels6_2.png" ContentType="image/png"/>
  <Override PartName="/ppt/media/OOXDiagramDataRels2_3.svg" ContentType="image/svg"/>
  <Override PartName="/ppt/media/OOXDiagramDataRels2_4.png" ContentType="image/png"/>
  <Override PartName="/ppt/media/OOXDiagramDataRels6_4.png" ContentType="image/png"/>
  <Override PartName="/ppt/media/OOXDiagramDataRels2_5.svg" ContentType="image/svg"/>
  <Override PartName="/ppt/media/OOXDiagramDataRels2_6.png" ContentType="image/png"/>
  <Override PartName="/ppt/media/OOXDiagramDataRels2_7.svg" ContentType="image/svg"/>
  <Override PartName="/ppt/media/OOXDiagramDataRels7_1.svg" ContentType="image/svg"/>
  <Override PartName="/ppt/media/OOXDiagramDrawingRels2_0.png" ContentType="image/png"/>
  <Override PartName="/ppt/media/OOXDiagramDrawingRels6_0.png" ContentType="image/png"/>
  <Override PartName="/ppt/media/OOXDiagramDrawingRels2_1.svg" ContentType="image/svg"/>
  <Override PartName="/ppt/media/OOXDiagramDataRels7_3.svg" ContentType="image/svg"/>
  <Override PartName="/ppt/media/OOXDiagramDrawingRels2_2.png" ContentType="image/png"/>
  <Override PartName="/ppt/media/OOXDiagramDrawingRels6_2.png" ContentType="image/png"/>
  <Override PartName="/ppt/media/image2.gif" ContentType="image/gif"/>
  <Override PartName="/ppt/media/OOXDiagramDrawingRels2_3.svg" ContentType="image/svg"/>
  <Override PartName="/ppt/media/OOXDiagramDataRels7_5.svg" ContentType="image/svg"/>
  <Override PartName="/ppt/media/OOXDiagramDrawingRels2_4.png" ContentType="image/png"/>
  <Override PartName="/ppt/media/OOXDiagramDrawingRels6_4.png" ContentType="image/png"/>
  <Override PartName="/ppt/media/OOXDiagramDrawingRels2_5.svg" ContentType="image/svg"/>
  <Override PartName="/ppt/media/image9.png" ContentType="image/png"/>
  <Override PartName="/ppt/media/OOXDiagramDataRels6_13.png" ContentType="image/png"/>
  <Override PartName="/ppt/media/OOXDiagramDrawingRels10_4.png" ContentType="image/png"/>
  <Override PartName="/ppt/media/OOXDiagramDataRels3_0.png" ContentType="image/png"/>
  <Override PartName="/ppt/media/OOXDiagramDrawingRels10_5.svg" ContentType="image/svg"/>
  <Override PartName="/ppt/media/OOXDiagramDataRels3_1.svg" ContentType="image/svg"/>
  <Override PartName="/ppt/media/OOXDiagramDrawingRels10_6.png" ContentType="image/png"/>
  <Override PartName="/ppt/media/OOXDiagramDataRels3_2.png" ContentType="image/png"/>
  <Override PartName="/ppt/media/OOXDiagramDrawingRels10_7.svg" ContentType="image/svg"/>
  <Override PartName="/ppt/media/OOXDiagramDataRels3_3.svg" ContentType="image/svg"/>
  <Override PartName="/ppt/media/OOXDiagramDataRels3_4.png" ContentType="image/png"/>
  <Override PartName="/ppt/media/OOXDiagramDataRels3_5.svg" ContentType="image/svg"/>
  <Override PartName="/ppt/media/OOXDiagramDrawingRels3_0.png" ContentType="image/png"/>
  <Override PartName="/ppt/media/OOXDiagramDrawingRels3_1.svg" ContentType="image/svg"/>
  <Override PartName="/ppt/media/OOXDiagramDrawingRels3_2.png" ContentType="image/png"/>
  <Override PartName="/ppt/media/OOXDiagramDrawingRels3_3.svg" ContentType="image/svg"/>
  <Override PartName="/ppt/media/OOXDiagramDrawingRels3_4.png" ContentType="image/png"/>
  <Override PartName="/ppt/media/OOXDiagramDrawingRels3_5.svg" ContentType="image/svg"/>
  <Override PartName="/ppt/media/OOXDiagramDataRels6_10.svg" ContentType="image/svg"/>
  <Override PartName="/ppt/media/image7.png" ContentType="image/png"/>
  <Override PartName="/ppt/media/OOXDiagramDataRels6_11.png" ContentType="image/png"/>
  <Override PartName="/ppt/media/OOXDiagramDataRels6_12.svg" ContentType="image/svg"/>
  <Override PartName="/ppt/media/OOXDiagramDrawingRels6_5.svg" ContentType="image/svg"/>
  <Override PartName="/ppt/media/OOXDiagramDrawingRels6_6.svg" ContentType="image/svg"/>
  <Override PartName="/ppt/media/OOXDiagramDrawingRels6_7.png" ContentType="image/png"/>
  <Override PartName="/ppt/media/OOXDiagramDrawingRels6_8.svg" ContentType="image/svg"/>
  <Override PartName="/ppt/media/OOXDiagramDrawingRels6_9.png" ContentType="image/png"/>
  <Override PartName="/ppt/media/OOXDiagramDrawingRels6_10.svg" ContentType="image/svg"/>
  <Override PartName="/ppt/media/OOXDiagramDrawingRels6_11.png" ContentType="image/png"/>
  <Override PartName="/ppt/media/OOXDiagramDrawingRels6_12.svg" ContentType="image/svg"/>
  <Override PartName="/ppt/media/OOXDiagramDrawingRels6_13.png" ContentType="image/png"/>
  <Override PartName="/ppt/media/image3.png" ContentType="image/png"/>
  <Override PartName="/ppt/media/OOXDiagramDataRels10_0.png" ContentType="image/png"/>
  <Override PartName="/ppt/media/image4.png" ContentType="image/png"/>
  <Override PartName="/ppt/media/image5.png" ContentType="image/png"/>
  <Override PartName="/ppt/media/OOXDiagramDataRels7_0.png" ContentType="image/png"/>
  <Override PartName="/ppt/media/OOXDiagramDataRels7_2.png" ContentType="image/png"/>
  <Override PartName="/ppt/media/OOXDiagramDataRels7_4.png" ContentType="image/png"/>
  <Override PartName="/ppt/media/OOXDiagramDataRels7_6.png" ContentType="image/png"/>
  <Override PartName="/ppt/media/OOXDiagramDrawingRels7_0.png" ContentType="image/png"/>
  <Override PartName="/ppt/media/OOXDiagramDrawingRels7_1.svg" ContentType="image/svg"/>
  <Override PartName="/ppt/media/OOXDiagramDrawingRels7_2.png" ContentType="image/png"/>
  <Override PartName="/ppt/media/OOXDiagramDrawingRels7_3.svg" ContentType="image/svg"/>
  <Override PartName="/ppt/media/OOXDiagramDrawingRels7_4.png" ContentType="image/png"/>
  <Override PartName="/ppt/media/OOXDiagramDrawingRels7_5.svg" ContentType="image/svg"/>
  <Override PartName="/ppt/media/OOXDiagramDrawingRels7_6.png" ContentType="image/png"/>
  <Override PartName="/ppt/media/OOXDiagramDrawingRels7_7.svg" ContentType="image/svg"/>
  <Override PartName="/ppt/media/OOXDiagramDataRels10_2.png" ContentType="image/png"/>
  <Override PartName="/ppt/media/image6.png" ContentType="image/png"/>
  <Override PartName="/ppt/media/OOXDiagramDataRels10_4.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jpeg" ContentType="image/jpeg"/>
  <Override PartName="/ppt/media/OOXDiagramDataRels10_1.svg" ContentType="image/svg"/>
  <Override PartName="/ppt/media/OOXDiagramDataRels10_3.svg" ContentType="image/svg"/>
  <Override PartName="/ppt/media/OOXDiagramDataRels10_5.svg" ContentType="image/svg"/>
  <Override PartName="/ppt/media/OOXDiagramDataRels10_6.png" ContentType="image/png"/>
  <Override PartName="/ppt/media/OOXDiagramDataRels10_7.svg" ContentType="image/svg"/>
  <Override PartName="/ppt/media/OOXDiagramDrawingRels10_0.png" ContentType="image/png"/>
  <Override PartName="/ppt/media/OOXDiagramDrawingRels10_1.svg" ContentType="image/svg"/>
  <Override PartName="/ppt/media/OOXDiagramDrawingRels10_2.png" ContentType="image/png"/>
  <Override PartName="/ppt/media/OOXDiagramDrawingRels10_3.svg" ContentType="image/svg"/>
  <Override PartName="/ppt/media/image2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Relationship Id="rId7" Type="http://schemas.openxmlformats.org/officeDocument/2006/relationships/image" Target="../media/OOXDiagramDataRels1_6.png"/><Relationship Id="rId8" Type="http://schemas.openxmlformats.org/officeDocument/2006/relationships/image" Target="../media/OOXDiagramDataRels1_7.svg"/>
</Relationships>
</file>

<file path=ppt/diagrams/_rels/data10.xml.rels><?xml version="1.0" encoding="UTF-8"?>
<Relationships xmlns="http://schemas.openxmlformats.org/package/2006/relationships"><Relationship Id="rId1" Type="http://schemas.openxmlformats.org/officeDocument/2006/relationships/image" Target="../media/OOXDiagramDataRels10_0.png"/><Relationship Id="rId2" Type="http://schemas.openxmlformats.org/officeDocument/2006/relationships/image" Target="../media/OOXDiagramDataRels10_1.svg"/><Relationship Id="rId3" Type="http://schemas.openxmlformats.org/officeDocument/2006/relationships/image" Target="../media/OOXDiagramDataRels10_2.png"/><Relationship Id="rId4" Type="http://schemas.openxmlformats.org/officeDocument/2006/relationships/image" Target="../media/OOXDiagramDataRels10_3.svg"/><Relationship Id="rId5" Type="http://schemas.openxmlformats.org/officeDocument/2006/relationships/image" Target="../media/OOXDiagramDataRels10_4.png"/><Relationship Id="rId6" Type="http://schemas.openxmlformats.org/officeDocument/2006/relationships/image" Target="../media/OOXDiagramDataRels10_5.svg"/><Relationship Id="rId7" Type="http://schemas.openxmlformats.org/officeDocument/2006/relationships/image" Target="../media/OOXDiagramDataRels10_6.png"/><Relationship Id="rId8" Type="http://schemas.openxmlformats.org/officeDocument/2006/relationships/image" Target="../media/OOXDiagramDataRels10_7.svg"/>
</Relationships>
</file>

<file path=ppt/diagrams/_rels/data2.xml.rels><?xml version="1.0" encoding="UTF-8"?>
<Relationships xmlns="http://schemas.openxmlformats.org/package/2006/relationships"><Relationship Id="rId1" Type="http://schemas.openxmlformats.org/officeDocument/2006/relationships/image" Target="../media/OOXDiagramDataRels2_0.png"/><Relationship Id="rId2" Type="http://schemas.openxmlformats.org/officeDocument/2006/relationships/image" Target="../media/OOXDiagramDataRels2_1.svg"/><Relationship Id="rId3" Type="http://schemas.openxmlformats.org/officeDocument/2006/relationships/image" Target="../media/OOXDiagramDataRels2_2.png"/><Relationship Id="rId4" Type="http://schemas.openxmlformats.org/officeDocument/2006/relationships/image" Target="../media/OOXDiagramDataRels2_3.svg"/><Relationship Id="rId5" Type="http://schemas.openxmlformats.org/officeDocument/2006/relationships/image" Target="../media/OOXDiagramDataRels2_4.png"/><Relationship Id="rId6" Type="http://schemas.openxmlformats.org/officeDocument/2006/relationships/image" Target="../media/OOXDiagramDataRels2_5.svg"/><Relationship Id="rId7" Type="http://schemas.openxmlformats.org/officeDocument/2006/relationships/image" Target="../media/OOXDiagramDataRels2_6.png"/><Relationship Id="rId8" Type="http://schemas.openxmlformats.org/officeDocument/2006/relationships/image" Target="../media/OOXDiagramDataRels2_7.svg"/>
</Relationships>
</file>

<file path=ppt/diagrams/_rels/data3.xml.rels><?xml version="1.0" encoding="UTF-8"?>
<Relationships xmlns="http://schemas.openxmlformats.org/package/2006/relationships"><Relationship Id="rId1" Type="http://schemas.openxmlformats.org/officeDocument/2006/relationships/image" Target="../media/OOXDiagramDataRels3_0.png"/><Relationship Id="rId2" Type="http://schemas.openxmlformats.org/officeDocument/2006/relationships/image" Target="../media/OOXDiagramDataRels3_1.svg"/><Relationship Id="rId3" Type="http://schemas.openxmlformats.org/officeDocument/2006/relationships/image" Target="../media/OOXDiagramDataRels3_2.png"/><Relationship Id="rId4" Type="http://schemas.openxmlformats.org/officeDocument/2006/relationships/image" Target="../media/OOXDiagramDataRels3_3.svg"/><Relationship Id="rId5" Type="http://schemas.openxmlformats.org/officeDocument/2006/relationships/image" Target="../media/OOXDiagramDataRels3_4.png"/><Relationship Id="rId6" Type="http://schemas.openxmlformats.org/officeDocument/2006/relationships/image" Target="../media/OOXDiagramDataRels3_5.svg"/>
</Relationships>
</file>

<file path=ppt/diagrams/_rels/data6.xml.rels><?xml version="1.0" encoding="UTF-8"?>
<Relationships xmlns="http://schemas.openxmlformats.org/package/2006/relationships"><Relationship Id="rId1" Type="http://schemas.openxmlformats.org/officeDocument/2006/relationships/image" Target="../media/OOXDiagramDataRels6_0.png"/><Relationship Id="rId10" Type="http://schemas.openxmlformats.org/officeDocument/2006/relationships/image" Target="../media/OOXDiagramDataRels6_1.svg"/><Relationship Id="rId11" Type="http://schemas.openxmlformats.org/officeDocument/2006/relationships/image" Target="../media/OOXDiagramDataRels6_2.png"/><Relationship Id="rId12" Type="http://schemas.openxmlformats.org/officeDocument/2006/relationships/image" Target="../media/OOXDiagramDataRels6_3.svg"/><Relationship Id="rId13" Type="http://schemas.openxmlformats.org/officeDocument/2006/relationships/image" Target="../media/OOXDiagramDataRels6_4.png"/><Relationship Id="rId14" Type="http://schemas.openxmlformats.org/officeDocument/2006/relationships/image" Target="../media/OOXDiagramDataRels6_5.svg"/><Relationship Id="rId2" Type="http://schemas.openxmlformats.org/officeDocument/2006/relationships/image" Target="../media/OOXDiagramDataRels6_6.svg"/><Relationship Id="rId3" Type="http://schemas.openxmlformats.org/officeDocument/2006/relationships/image" Target="../media/OOXDiagramDataRels6_7.png"/><Relationship Id="rId4" Type="http://schemas.openxmlformats.org/officeDocument/2006/relationships/image" Target="../media/OOXDiagramDataRels6_8.svg"/><Relationship Id="rId5" Type="http://schemas.openxmlformats.org/officeDocument/2006/relationships/image" Target="../media/OOXDiagramDataRels6_9.png"/><Relationship Id="rId6" Type="http://schemas.openxmlformats.org/officeDocument/2006/relationships/image" Target="../media/OOXDiagramDataRels6_10.svg"/><Relationship Id="rId7" Type="http://schemas.openxmlformats.org/officeDocument/2006/relationships/image" Target="../media/OOXDiagramDataRels6_11.png"/><Relationship Id="rId8" Type="http://schemas.openxmlformats.org/officeDocument/2006/relationships/image" Target="../media/OOXDiagramDataRels6_12.svg"/><Relationship Id="rId9" Type="http://schemas.openxmlformats.org/officeDocument/2006/relationships/image" Target="../media/OOXDiagramDataRels6_13.png"/>
</Relationships>
</file>

<file path=ppt/diagrams/_rels/data7.xml.rels><?xml version="1.0" encoding="UTF-8"?>
<Relationships xmlns="http://schemas.openxmlformats.org/package/2006/relationships"><Relationship Id="rId1" Type="http://schemas.openxmlformats.org/officeDocument/2006/relationships/image" Target="../media/OOXDiagramDataRels7_0.png"/><Relationship Id="rId2" Type="http://schemas.openxmlformats.org/officeDocument/2006/relationships/image" Target="../media/OOXDiagramDataRels7_1.svg"/><Relationship Id="rId3" Type="http://schemas.openxmlformats.org/officeDocument/2006/relationships/image" Target="../media/OOXDiagramDataRels7_2.png"/><Relationship Id="rId4" Type="http://schemas.openxmlformats.org/officeDocument/2006/relationships/image" Target="../media/OOXDiagramDataRels7_3.svg"/><Relationship Id="rId5" Type="http://schemas.openxmlformats.org/officeDocument/2006/relationships/image" Target="../media/OOXDiagramDataRels7_4.png"/><Relationship Id="rId6" Type="http://schemas.openxmlformats.org/officeDocument/2006/relationships/image" Target="../media/OOXDiagramDataRels7_5.svg"/><Relationship Id="rId7" Type="http://schemas.openxmlformats.org/officeDocument/2006/relationships/image" Target="../media/OOXDiagramDataRels7_6.png"/><Relationship Id="rId8" Type="http://schemas.openxmlformats.org/officeDocument/2006/relationships/image" Target="../media/OOXDiagramDataRels7_7.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Relationship Id="rId7" Type="http://schemas.openxmlformats.org/officeDocument/2006/relationships/image" Target="../media/OOXDiagramDrawingRels1_6.png"/><Relationship Id="rId8" Type="http://schemas.openxmlformats.org/officeDocument/2006/relationships/image" Target="../media/OOXDiagramDrawingRels1_7.svg"/>
</Relationships>
</file>

<file path=ppt/diagrams/_rels/drawing10.xml.rels><?xml version="1.0" encoding="UTF-8"?>
<Relationships xmlns="http://schemas.openxmlformats.org/package/2006/relationships"><Relationship Id="rId1" Type="http://schemas.openxmlformats.org/officeDocument/2006/relationships/image" Target="../media/OOXDiagramDrawingRels10_0.png"/><Relationship Id="rId2" Type="http://schemas.openxmlformats.org/officeDocument/2006/relationships/image" Target="../media/OOXDiagramDrawingRels10_1.svg"/><Relationship Id="rId3" Type="http://schemas.openxmlformats.org/officeDocument/2006/relationships/image" Target="../media/OOXDiagramDrawingRels10_2.png"/><Relationship Id="rId4" Type="http://schemas.openxmlformats.org/officeDocument/2006/relationships/image" Target="../media/OOXDiagramDrawingRels10_3.svg"/><Relationship Id="rId5" Type="http://schemas.openxmlformats.org/officeDocument/2006/relationships/image" Target="../media/OOXDiagramDrawingRels10_4.png"/><Relationship Id="rId6" Type="http://schemas.openxmlformats.org/officeDocument/2006/relationships/image" Target="../media/OOXDiagramDrawingRels10_5.svg"/><Relationship Id="rId7" Type="http://schemas.openxmlformats.org/officeDocument/2006/relationships/image" Target="../media/OOXDiagramDrawingRels10_6.png"/><Relationship Id="rId8" Type="http://schemas.openxmlformats.org/officeDocument/2006/relationships/image" Target="../media/OOXDiagramDrawingRels10_7.svg"/>
</Relationships>
</file>

<file path=ppt/diagrams/_rels/drawing2.xml.rels><?xml version="1.0" encoding="UTF-8"?>
<Relationships xmlns="http://schemas.openxmlformats.org/package/2006/relationships"><Relationship Id="rId1" Type="http://schemas.openxmlformats.org/officeDocument/2006/relationships/image" Target="../media/OOXDiagramDrawingRels2_0.png"/><Relationship Id="rId2" Type="http://schemas.openxmlformats.org/officeDocument/2006/relationships/image" Target="../media/OOXDiagramDrawingRels2_1.svg"/><Relationship Id="rId3" Type="http://schemas.openxmlformats.org/officeDocument/2006/relationships/image" Target="../media/OOXDiagramDrawingRels2_2.png"/><Relationship Id="rId4" Type="http://schemas.openxmlformats.org/officeDocument/2006/relationships/image" Target="../media/OOXDiagramDrawingRels2_3.svg"/><Relationship Id="rId5" Type="http://schemas.openxmlformats.org/officeDocument/2006/relationships/image" Target="../media/OOXDiagramDrawingRels2_4.png"/><Relationship Id="rId6" Type="http://schemas.openxmlformats.org/officeDocument/2006/relationships/image" Target="../media/OOXDiagramDrawingRels2_5.svg"/><Relationship Id="rId7" Type="http://schemas.openxmlformats.org/officeDocument/2006/relationships/image" Target="../media/OOXDiagramDrawingRels2_6.png"/><Relationship Id="rId8" Type="http://schemas.openxmlformats.org/officeDocument/2006/relationships/image" Target="../media/OOXDiagramDrawingRels2_7.svg"/>
</Relationships>
</file>

<file path=ppt/diagrams/_rels/drawing3.xml.rels><?xml version="1.0" encoding="UTF-8"?>
<Relationships xmlns="http://schemas.openxmlformats.org/package/2006/relationships"><Relationship Id="rId1" Type="http://schemas.openxmlformats.org/officeDocument/2006/relationships/image" Target="../media/OOXDiagramDrawingRels3_0.png"/><Relationship Id="rId2" Type="http://schemas.openxmlformats.org/officeDocument/2006/relationships/image" Target="../media/OOXDiagramDrawingRels3_1.svg"/><Relationship Id="rId3" Type="http://schemas.openxmlformats.org/officeDocument/2006/relationships/image" Target="../media/OOXDiagramDrawingRels3_2.png"/><Relationship Id="rId4" Type="http://schemas.openxmlformats.org/officeDocument/2006/relationships/image" Target="../media/OOXDiagramDrawingRels3_3.svg"/><Relationship Id="rId5" Type="http://schemas.openxmlformats.org/officeDocument/2006/relationships/image" Target="../media/OOXDiagramDrawingRels3_4.png"/><Relationship Id="rId6" Type="http://schemas.openxmlformats.org/officeDocument/2006/relationships/image" Target="../media/OOXDiagramDrawingRels3_5.svg"/>
</Relationships>
</file>

<file path=ppt/diagrams/_rels/drawing6.xml.rels><?xml version="1.0" encoding="UTF-8"?>
<Relationships xmlns="http://schemas.openxmlformats.org/package/2006/relationships"><Relationship Id="rId1" Type="http://schemas.openxmlformats.org/officeDocument/2006/relationships/image" Target="../media/OOXDiagramDrawingRels6_0.png"/><Relationship Id="rId10" Type="http://schemas.openxmlformats.org/officeDocument/2006/relationships/image" Target="../media/OOXDiagramDrawingRels6_1.svg"/><Relationship Id="rId11" Type="http://schemas.openxmlformats.org/officeDocument/2006/relationships/image" Target="../media/OOXDiagramDrawingRels6_2.png"/><Relationship Id="rId12" Type="http://schemas.openxmlformats.org/officeDocument/2006/relationships/image" Target="../media/OOXDiagramDrawingRels6_3.svg"/><Relationship Id="rId13" Type="http://schemas.openxmlformats.org/officeDocument/2006/relationships/image" Target="../media/OOXDiagramDrawingRels6_4.png"/><Relationship Id="rId14" Type="http://schemas.openxmlformats.org/officeDocument/2006/relationships/image" Target="../media/OOXDiagramDrawingRels6_5.svg"/><Relationship Id="rId2" Type="http://schemas.openxmlformats.org/officeDocument/2006/relationships/image" Target="../media/OOXDiagramDrawingRels6_6.svg"/><Relationship Id="rId3" Type="http://schemas.openxmlformats.org/officeDocument/2006/relationships/image" Target="../media/OOXDiagramDrawingRels6_7.png"/><Relationship Id="rId4" Type="http://schemas.openxmlformats.org/officeDocument/2006/relationships/image" Target="../media/OOXDiagramDrawingRels6_8.svg"/><Relationship Id="rId5" Type="http://schemas.openxmlformats.org/officeDocument/2006/relationships/image" Target="../media/OOXDiagramDrawingRels6_9.png"/><Relationship Id="rId6" Type="http://schemas.openxmlformats.org/officeDocument/2006/relationships/image" Target="../media/OOXDiagramDrawingRels6_10.svg"/><Relationship Id="rId7" Type="http://schemas.openxmlformats.org/officeDocument/2006/relationships/image" Target="../media/OOXDiagramDrawingRels6_11.png"/><Relationship Id="rId8" Type="http://schemas.openxmlformats.org/officeDocument/2006/relationships/image" Target="../media/OOXDiagramDrawingRels6_12.svg"/><Relationship Id="rId9" Type="http://schemas.openxmlformats.org/officeDocument/2006/relationships/image" Target="../media/OOXDiagramDrawingRels6_13.png"/>
</Relationships>
</file>

<file path=ppt/diagrams/_rels/drawing7.xml.rels><?xml version="1.0" encoding="UTF-8"?>
<Relationships xmlns="http://schemas.openxmlformats.org/package/2006/relationships"><Relationship Id="rId1" Type="http://schemas.openxmlformats.org/officeDocument/2006/relationships/image" Target="../media/OOXDiagramDrawingRels7_0.png"/><Relationship Id="rId2" Type="http://schemas.openxmlformats.org/officeDocument/2006/relationships/image" Target="../media/OOXDiagramDrawingRels7_1.svg"/><Relationship Id="rId3" Type="http://schemas.openxmlformats.org/officeDocument/2006/relationships/image" Target="../media/OOXDiagramDrawingRels7_2.png"/><Relationship Id="rId4" Type="http://schemas.openxmlformats.org/officeDocument/2006/relationships/image" Target="../media/OOXDiagramDrawingRels7_3.svg"/><Relationship Id="rId5" Type="http://schemas.openxmlformats.org/officeDocument/2006/relationships/image" Target="../media/OOXDiagramDrawingRels7_4.png"/><Relationship Id="rId6" Type="http://schemas.openxmlformats.org/officeDocument/2006/relationships/image" Target="../media/OOXDiagramDrawingRels7_5.svg"/><Relationship Id="rId7" Type="http://schemas.openxmlformats.org/officeDocument/2006/relationships/image" Target="../media/OOXDiagramDrawingRels7_6.png"/><Relationship Id="rId8" Type="http://schemas.openxmlformats.org/officeDocument/2006/relationships/image" Target="../media/OOXDiagramDrawingRels7_7.svg"/>
</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445FCE-F9D7-457F-A7C8-2B516E6B612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B9C2652-7869-4CB4-9A08-7739D2798245}">
      <dgm:prSet/>
      <dgm:spPr/>
      <dgm:t>
        <a:bodyPr/>
        <a:lstStyle/>
        <a:p>
          <a:pPr algn="just">
            <a:lnSpc>
              <a:spcPct val="100000"/>
            </a:lnSpc>
          </a:pPr>
          <a:r>
            <a:rPr lang="en-IN" b="1" dirty="0"/>
            <a:t>Deadly Disease: </a:t>
          </a:r>
          <a:r>
            <a:rPr lang="en-IN" dirty="0"/>
            <a:t>Breast cancer is the second leading cause of cancer death in women. The chance that a woman will die from breast cancer is about 1 in 38 (about 2.6%).</a:t>
          </a:r>
          <a:endParaRPr lang="en-US" dirty="0"/>
        </a:p>
      </dgm:t>
    </dgm:pt>
    <dgm:pt modelId="{3360320B-7F51-4606-AF9D-CC24BA5A33B7}" type="parTrans" cxnId="{B319ED54-E1B1-4C37-A3C9-4ABE6CA1DE39}">
      <dgm:prSet/>
      <dgm:spPr/>
      <dgm:t>
        <a:bodyPr/>
        <a:lstStyle/>
        <a:p>
          <a:endParaRPr lang="en-US"/>
        </a:p>
      </dgm:t>
    </dgm:pt>
    <dgm:pt modelId="{29996183-CF03-47B7-9C40-CAA969FFA5C2}" type="sibTrans" cxnId="{B319ED54-E1B1-4C37-A3C9-4ABE6CA1DE39}">
      <dgm:prSet/>
      <dgm:spPr/>
      <dgm:t>
        <a:bodyPr/>
        <a:lstStyle/>
        <a:p>
          <a:pPr>
            <a:lnSpc>
              <a:spcPct val="100000"/>
            </a:lnSpc>
          </a:pPr>
          <a:endParaRPr lang="en-US"/>
        </a:p>
      </dgm:t>
    </dgm:pt>
    <dgm:pt modelId="{BAFD09A7-4620-49EC-98AC-8655CF42A288}">
      <dgm:prSet/>
      <dgm:spPr/>
      <dgm:t>
        <a:bodyPr/>
        <a:lstStyle/>
        <a:p>
          <a:pPr algn="just">
            <a:lnSpc>
              <a:spcPct val="100000"/>
            </a:lnSpc>
          </a:pPr>
          <a:r>
            <a:rPr lang="en-IN" b="1" dirty="0"/>
            <a:t>Recurrence: </a:t>
          </a:r>
          <a:r>
            <a:rPr lang="en-IN" b="0" dirty="0"/>
            <a:t>Every</a:t>
          </a:r>
          <a:r>
            <a:rPr lang="en-IN" dirty="0"/>
            <a:t> woman who has had breast cancer wonders if it will come back. For some women it does, and for others it doesn’t but most recurrences happen in the first 5 years after breast cancer treatment.</a:t>
          </a:r>
          <a:endParaRPr lang="en-US" dirty="0"/>
        </a:p>
      </dgm:t>
    </dgm:pt>
    <dgm:pt modelId="{D0A65A3A-FAD8-430E-A236-CCB9FE5BA2CC}" type="parTrans" cxnId="{1B9055AB-9F83-40CB-B4EE-2B90CBF9E84D}">
      <dgm:prSet/>
      <dgm:spPr/>
      <dgm:t>
        <a:bodyPr/>
        <a:lstStyle/>
        <a:p>
          <a:endParaRPr lang="en-US"/>
        </a:p>
      </dgm:t>
    </dgm:pt>
    <dgm:pt modelId="{60C67B6B-9299-4774-A8BE-11493212CEBD}" type="sibTrans" cxnId="{1B9055AB-9F83-40CB-B4EE-2B90CBF9E84D}">
      <dgm:prSet/>
      <dgm:spPr/>
      <dgm:t>
        <a:bodyPr/>
        <a:lstStyle/>
        <a:p>
          <a:pPr>
            <a:lnSpc>
              <a:spcPct val="100000"/>
            </a:lnSpc>
          </a:pPr>
          <a:endParaRPr lang="en-US"/>
        </a:p>
      </dgm:t>
    </dgm:pt>
    <dgm:pt modelId="{993C081D-C140-4FFE-B666-44ED0457C38A}">
      <dgm:prSet/>
      <dgm:spPr/>
      <dgm:t>
        <a:bodyPr/>
        <a:lstStyle/>
        <a:p>
          <a:pPr algn="just">
            <a:lnSpc>
              <a:spcPct val="100000"/>
            </a:lnSpc>
          </a:pPr>
          <a:r>
            <a:rPr lang="en-US" b="1" dirty="0"/>
            <a:t>Financial Burden: </a:t>
          </a:r>
          <a:r>
            <a:rPr lang="en-US" dirty="0"/>
            <a:t>Patients require frequent diagnosis, but today cancer diagnosis is expensive and time consuming. </a:t>
          </a:r>
        </a:p>
      </dgm:t>
    </dgm:pt>
    <dgm:pt modelId="{3C4F6807-2947-4469-B93D-3F93E7A08AFD}" type="parTrans" cxnId="{322926CF-59DB-4A48-8C3A-C64ECF1E5641}">
      <dgm:prSet/>
      <dgm:spPr/>
      <dgm:t>
        <a:bodyPr/>
        <a:lstStyle/>
        <a:p>
          <a:endParaRPr lang="en-US"/>
        </a:p>
      </dgm:t>
    </dgm:pt>
    <dgm:pt modelId="{92777C38-68B4-4E89-B6F3-707FAC4BCF9A}" type="sibTrans" cxnId="{322926CF-59DB-4A48-8C3A-C64ECF1E5641}">
      <dgm:prSet/>
      <dgm:spPr/>
      <dgm:t>
        <a:bodyPr/>
        <a:lstStyle/>
        <a:p>
          <a:pPr>
            <a:lnSpc>
              <a:spcPct val="100000"/>
            </a:lnSpc>
          </a:pPr>
          <a:endParaRPr lang="en-US"/>
        </a:p>
      </dgm:t>
    </dgm:pt>
    <dgm:pt modelId="{A557D5AB-5E56-4C58-9A6C-3A0163B2EBA3}">
      <dgm:prSet/>
      <dgm:spPr/>
      <dgm:t>
        <a:bodyPr/>
        <a:lstStyle/>
        <a:p>
          <a:pPr algn="just">
            <a:lnSpc>
              <a:spcPct val="100000"/>
            </a:lnSpc>
          </a:pPr>
          <a:r>
            <a:rPr lang="en-US" b="1" dirty="0"/>
            <a:t>Scarcity: </a:t>
          </a:r>
          <a:r>
            <a:rPr lang="en-US" dirty="0"/>
            <a:t>Also, there is a lack of qualified doctors and clinical centers in small towns and rural areas.</a:t>
          </a:r>
        </a:p>
      </dgm:t>
    </dgm:pt>
    <dgm:pt modelId="{35EA1191-A7A9-476A-9545-4F59BC0827A1}" type="parTrans" cxnId="{8D85A60E-3E78-4448-9CF1-3CC6496CE0A6}">
      <dgm:prSet/>
      <dgm:spPr/>
      <dgm:t>
        <a:bodyPr/>
        <a:lstStyle/>
        <a:p>
          <a:endParaRPr lang="en-US"/>
        </a:p>
      </dgm:t>
    </dgm:pt>
    <dgm:pt modelId="{C5EE2BAD-E9A8-4BCB-8AF3-8CD5B3013810}" type="sibTrans" cxnId="{8D85A60E-3E78-4448-9CF1-3CC6496CE0A6}">
      <dgm:prSet/>
      <dgm:spPr/>
      <dgm:t>
        <a:bodyPr/>
        <a:lstStyle/>
        <a:p>
          <a:endParaRPr lang="en-US"/>
        </a:p>
      </dgm:t>
    </dgm:pt>
    <dgm:pt modelId="{D0D9E0D3-4EF6-4079-9276-4E4CDD2665CF}" type="pres">
      <dgm:prSet presAssocID="{CB445FCE-F9D7-457F-A7C8-2B516E6B6125}" presName="root" presStyleCnt="0">
        <dgm:presLayoutVars>
          <dgm:dir/>
          <dgm:resizeHandles val="exact"/>
        </dgm:presLayoutVars>
      </dgm:prSet>
      <dgm:spPr/>
    </dgm:pt>
    <dgm:pt modelId="{7D0AE7A0-0BB3-43EE-B7E5-CD294DECD03C}" type="pres">
      <dgm:prSet presAssocID="{CB445FCE-F9D7-457F-A7C8-2B516E6B6125}" presName="container" presStyleCnt="0">
        <dgm:presLayoutVars>
          <dgm:dir/>
          <dgm:resizeHandles val="exact"/>
        </dgm:presLayoutVars>
      </dgm:prSet>
      <dgm:spPr/>
    </dgm:pt>
    <dgm:pt modelId="{98B396CD-66F9-4C29-8B64-C8576FD4D979}" type="pres">
      <dgm:prSet presAssocID="{6B9C2652-7869-4CB4-9A08-7739D2798245}" presName="compNode" presStyleCnt="0"/>
      <dgm:spPr/>
    </dgm:pt>
    <dgm:pt modelId="{CE869BFA-3DC9-4F72-8A52-FA3ABF9B2354}" type="pres">
      <dgm:prSet presAssocID="{6B9C2652-7869-4CB4-9A08-7739D2798245}" presName="iconBgRect" presStyleLbl="bgShp" presStyleIdx="0" presStyleCnt="4"/>
      <dgm:spPr/>
    </dgm:pt>
    <dgm:pt modelId="{049CFA71-58A5-4BC5-A62A-85AC08AD4907}" type="pres">
      <dgm:prSet presAssocID="{6B9C2652-7869-4CB4-9A08-7739D279824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3D343951-E9B6-42B0-8A19-AE491FA0352A}" type="pres">
      <dgm:prSet presAssocID="{6B9C2652-7869-4CB4-9A08-7739D2798245}" presName="spaceRect" presStyleCnt="0"/>
      <dgm:spPr/>
    </dgm:pt>
    <dgm:pt modelId="{2A59D6F2-4439-4A98-BBD1-6EDBB13932E9}" type="pres">
      <dgm:prSet presAssocID="{6B9C2652-7869-4CB4-9A08-7739D2798245}" presName="textRect" presStyleLbl="revTx" presStyleIdx="0" presStyleCnt="4">
        <dgm:presLayoutVars>
          <dgm:chMax val="1"/>
          <dgm:chPref val="1"/>
        </dgm:presLayoutVars>
      </dgm:prSet>
      <dgm:spPr/>
    </dgm:pt>
    <dgm:pt modelId="{1DD5361C-913C-44A6-AC30-16A9AC83A4B0}" type="pres">
      <dgm:prSet presAssocID="{29996183-CF03-47B7-9C40-CAA969FFA5C2}" presName="sibTrans" presStyleLbl="sibTrans2D1" presStyleIdx="0" presStyleCnt="0"/>
      <dgm:spPr/>
    </dgm:pt>
    <dgm:pt modelId="{74BC007E-349E-405C-9812-249CFF188DEB}" type="pres">
      <dgm:prSet presAssocID="{BAFD09A7-4620-49EC-98AC-8655CF42A288}" presName="compNode" presStyleCnt="0"/>
      <dgm:spPr/>
    </dgm:pt>
    <dgm:pt modelId="{9FA3C635-7294-4FF2-8321-6355FF329958}" type="pres">
      <dgm:prSet presAssocID="{BAFD09A7-4620-49EC-98AC-8655CF42A288}" presName="iconBgRect" presStyleLbl="bgShp" presStyleIdx="1" presStyleCnt="4"/>
      <dgm:spPr/>
    </dgm:pt>
    <dgm:pt modelId="{D2E6CA9A-1F47-41B7-BCAD-60F590079378}" type="pres">
      <dgm:prSet presAssocID="{BAFD09A7-4620-49EC-98AC-8655CF42A2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6840B3E-1127-4452-94F8-6314AAA15CFB}" type="pres">
      <dgm:prSet presAssocID="{BAFD09A7-4620-49EC-98AC-8655CF42A288}" presName="spaceRect" presStyleCnt="0"/>
      <dgm:spPr/>
    </dgm:pt>
    <dgm:pt modelId="{8651038E-1033-4CDC-AC77-E758DE6C0AB8}" type="pres">
      <dgm:prSet presAssocID="{BAFD09A7-4620-49EC-98AC-8655CF42A288}" presName="textRect" presStyleLbl="revTx" presStyleIdx="1" presStyleCnt="4">
        <dgm:presLayoutVars>
          <dgm:chMax val="1"/>
          <dgm:chPref val="1"/>
        </dgm:presLayoutVars>
      </dgm:prSet>
      <dgm:spPr/>
    </dgm:pt>
    <dgm:pt modelId="{401F8A88-C7FD-4E57-B5A4-9B1AA0D8F034}" type="pres">
      <dgm:prSet presAssocID="{60C67B6B-9299-4774-A8BE-11493212CEBD}" presName="sibTrans" presStyleLbl="sibTrans2D1" presStyleIdx="0" presStyleCnt="0"/>
      <dgm:spPr/>
    </dgm:pt>
    <dgm:pt modelId="{FBEC499B-6885-47FB-AAD0-BE2CEB4B8394}" type="pres">
      <dgm:prSet presAssocID="{993C081D-C140-4FFE-B666-44ED0457C38A}" presName="compNode" presStyleCnt="0"/>
      <dgm:spPr/>
    </dgm:pt>
    <dgm:pt modelId="{1BBF621F-0A74-4FF3-AD01-961463361D77}" type="pres">
      <dgm:prSet presAssocID="{993C081D-C140-4FFE-B666-44ED0457C38A}" presName="iconBgRect" presStyleLbl="bgShp" presStyleIdx="2" presStyleCnt="4"/>
      <dgm:spPr/>
    </dgm:pt>
    <dgm:pt modelId="{8305C1D6-FA1D-4174-AE31-EA20C3845CAD}" type="pres">
      <dgm:prSet presAssocID="{993C081D-C140-4FFE-B666-44ED0457C3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32DB4177-00B9-4765-9F60-F2D66959BBA6}" type="pres">
      <dgm:prSet presAssocID="{993C081D-C140-4FFE-B666-44ED0457C38A}" presName="spaceRect" presStyleCnt="0"/>
      <dgm:spPr/>
    </dgm:pt>
    <dgm:pt modelId="{D0063BDF-5741-414F-B119-FE7A6FAF8D17}" type="pres">
      <dgm:prSet presAssocID="{993C081D-C140-4FFE-B666-44ED0457C38A}" presName="textRect" presStyleLbl="revTx" presStyleIdx="2" presStyleCnt="4">
        <dgm:presLayoutVars>
          <dgm:chMax val="1"/>
          <dgm:chPref val="1"/>
        </dgm:presLayoutVars>
      </dgm:prSet>
      <dgm:spPr/>
    </dgm:pt>
    <dgm:pt modelId="{B64214D2-C93C-499B-BF63-E78EC2B757BD}" type="pres">
      <dgm:prSet presAssocID="{92777C38-68B4-4E89-B6F3-707FAC4BCF9A}" presName="sibTrans" presStyleLbl="sibTrans2D1" presStyleIdx="0" presStyleCnt="0"/>
      <dgm:spPr/>
    </dgm:pt>
    <dgm:pt modelId="{ADCF84A2-ABB2-465A-AFF5-D99E4F8B3F99}" type="pres">
      <dgm:prSet presAssocID="{A557D5AB-5E56-4C58-9A6C-3A0163B2EBA3}" presName="compNode" presStyleCnt="0"/>
      <dgm:spPr/>
    </dgm:pt>
    <dgm:pt modelId="{F25159A9-5A15-4063-860E-F92D465CD7EC}" type="pres">
      <dgm:prSet presAssocID="{A557D5AB-5E56-4C58-9A6C-3A0163B2EBA3}" presName="iconBgRect" presStyleLbl="bgShp" presStyleIdx="3" presStyleCnt="4"/>
      <dgm:spPr/>
    </dgm:pt>
    <dgm:pt modelId="{1C7B9237-1C5B-41E1-963D-423729222ECC}" type="pres">
      <dgm:prSet presAssocID="{A557D5AB-5E56-4C58-9A6C-3A0163B2EB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BF88DF66-E064-4A33-A1DE-DE717C333F9E}" type="pres">
      <dgm:prSet presAssocID="{A557D5AB-5E56-4C58-9A6C-3A0163B2EBA3}" presName="spaceRect" presStyleCnt="0"/>
      <dgm:spPr/>
    </dgm:pt>
    <dgm:pt modelId="{E32DF32D-7D9A-45E3-98E8-04FF7211E7CD}" type="pres">
      <dgm:prSet presAssocID="{A557D5AB-5E56-4C58-9A6C-3A0163B2EBA3}" presName="textRect" presStyleLbl="revTx" presStyleIdx="3" presStyleCnt="4">
        <dgm:presLayoutVars>
          <dgm:chMax val="1"/>
          <dgm:chPref val="1"/>
        </dgm:presLayoutVars>
      </dgm:prSet>
      <dgm:spPr/>
    </dgm:pt>
  </dgm:ptLst>
  <dgm:cxnLst>
    <dgm:cxn modelId="{FDFCF209-5288-46C5-A15D-EA5020440B87}" type="presOf" srcId="{BAFD09A7-4620-49EC-98AC-8655CF42A288}" destId="{8651038E-1033-4CDC-AC77-E758DE6C0AB8}" srcOrd="0" destOrd="0" presId="urn:microsoft.com/office/officeart/2018/2/layout/IconCircleList"/>
    <dgm:cxn modelId="{8D85A60E-3E78-4448-9CF1-3CC6496CE0A6}" srcId="{CB445FCE-F9D7-457F-A7C8-2B516E6B6125}" destId="{A557D5AB-5E56-4C58-9A6C-3A0163B2EBA3}" srcOrd="3" destOrd="0" parTransId="{35EA1191-A7A9-476A-9545-4F59BC0827A1}" sibTransId="{C5EE2BAD-E9A8-4BCB-8AF3-8CD5B3013810}"/>
    <dgm:cxn modelId="{4A15051C-9FA6-4A74-9650-D0CD45B09908}" type="presOf" srcId="{6B9C2652-7869-4CB4-9A08-7739D2798245}" destId="{2A59D6F2-4439-4A98-BBD1-6EDBB13932E9}" srcOrd="0" destOrd="0" presId="urn:microsoft.com/office/officeart/2018/2/layout/IconCircleList"/>
    <dgm:cxn modelId="{CF2FB428-129E-4ADD-AB89-080B87636303}" type="presOf" srcId="{A557D5AB-5E56-4C58-9A6C-3A0163B2EBA3}" destId="{E32DF32D-7D9A-45E3-98E8-04FF7211E7CD}" srcOrd="0" destOrd="0" presId="urn:microsoft.com/office/officeart/2018/2/layout/IconCircleList"/>
    <dgm:cxn modelId="{6811EC3A-72A3-46AD-89A3-E7DCB71C2915}" type="presOf" srcId="{92777C38-68B4-4E89-B6F3-707FAC4BCF9A}" destId="{B64214D2-C93C-499B-BF63-E78EC2B757BD}" srcOrd="0" destOrd="0" presId="urn:microsoft.com/office/officeart/2018/2/layout/IconCircleList"/>
    <dgm:cxn modelId="{B449644A-BF7D-4FB9-88D4-4062AE50FCB7}" type="presOf" srcId="{993C081D-C140-4FFE-B666-44ED0457C38A}" destId="{D0063BDF-5741-414F-B119-FE7A6FAF8D17}" srcOrd="0" destOrd="0" presId="urn:microsoft.com/office/officeart/2018/2/layout/IconCircleList"/>
    <dgm:cxn modelId="{B319ED54-E1B1-4C37-A3C9-4ABE6CA1DE39}" srcId="{CB445FCE-F9D7-457F-A7C8-2B516E6B6125}" destId="{6B9C2652-7869-4CB4-9A08-7739D2798245}" srcOrd="0" destOrd="0" parTransId="{3360320B-7F51-4606-AF9D-CC24BA5A33B7}" sibTransId="{29996183-CF03-47B7-9C40-CAA969FFA5C2}"/>
    <dgm:cxn modelId="{43C9977E-E137-4F7D-A3AC-21EF5979EAF6}" type="presOf" srcId="{29996183-CF03-47B7-9C40-CAA969FFA5C2}" destId="{1DD5361C-913C-44A6-AC30-16A9AC83A4B0}" srcOrd="0" destOrd="0" presId="urn:microsoft.com/office/officeart/2018/2/layout/IconCircleList"/>
    <dgm:cxn modelId="{1B9055AB-9F83-40CB-B4EE-2B90CBF9E84D}" srcId="{CB445FCE-F9D7-457F-A7C8-2B516E6B6125}" destId="{BAFD09A7-4620-49EC-98AC-8655CF42A288}" srcOrd="1" destOrd="0" parTransId="{D0A65A3A-FAD8-430E-A236-CCB9FE5BA2CC}" sibTransId="{60C67B6B-9299-4774-A8BE-11493212CEBD}"/>
    <dgm:cxn modelId="{9A212BBF-FB57-4557-AD71-795B0DDAFCDD}" type="presOf" srcId="{CB445FCE-F9D7-457F-A7C8-2B516E6B6125}" destId="{D0D9E0D3-4EF6-4079-9276-4E4CDD2665CF}" srcOrd="0" destOrd="0" presId="urn:microsoft.com/office/officeart/2018/2/layout/IconCircleList"/>
    <dgm:cxn modelId="{7D1CC3BF-EDD4-4169-98BF-886D863FE189}" type="presOf" srcId="{60C67B6B-9299-4774-A8BE-11493212CEBD}" destId="{401F8A88-C7FD-4E57-B5A4-9B1AA0D8F034}" srcOrd="0" destOrd="0" presId="urn:microsoft.com/office/officeart/2018/2/layout/IconCircleList"/>
    <dgm:cxn modelId="{322926CF-59DB-4A48-8C3A-C64ECF1E5641}" srcId="{CB445FCE-F9D7-457F-A7C8-2B516E6B6125}" destId="{993C081D-C140-4FFE-B666-44ED0457C38A}" srcOrd="2" destOrd="0" parTransId="{3C4F6807-2947-4469-B93D-3F93E7A08AFD}" sibTransId="{92777C38-68B4-4E89-B6F3-707FAC4BCF9A}"/>
    <dgm:cxn modelId="{9465AAB7-1EA0-4742-9CFB-F47E47BB3CA7}" type="presParOf" srcId="{D0D9E0D3-4EF6-4079-9276-4E4CDD2665CF}" destId="{7D0AE7A0-0BB3-43EE-B7E5-CD294DECD03C}" srcOrd="0" destOrd="0" presId="urn:microsoft.com/office/officeart/2018/2/layout/IconCircleList"/>
    <dgm:cxn modelId="{0C59AC13-C676-4698-937E-AD1EDF2E6AFB}" type="presParOf" srcId="{7D0AE7A0-0BB3-43EE-B7E5-CD294DECD03C}" destId="{98B396CD-66F9-4C29-8B64-C8576FD4D979}" srcOrd="0" destOrd="0" presId="urn:microsoft.com/office/officeart/2018/2/layout/IconCircleList"/>
    <dgm:cxn modelId="{696B0C92-2645-4500-93AF-6158655F3122}" type="presParOf" srcId="{98B396CD-66F9-4C29-8B64-C8576FD4D979}" destId="{CE869BFA-3DC9-4F72-8A52-FA3ABF9B2354}" srcOrd="0" destOrd="0" presId="urn:microsoft.com/office/officeart/2018/2/layout/IconCircleList"/>
    <dgm:cxn modelId="{B88254FC-60C9-498F-887F-947551489CD9}" type="presParOf" srcId="{98B396CD-66F9-4C29-8B64-C8576FD4D979}" destId="{049CFA71-58A5-4BC5-A62A-85AC08AD4907}" srcOrd="1" destOrd="0" presId="urn:microsoft.com/office/officeart/2018/2/layout/IconCircleList"/>
    <dgm:cxn modelId="{F09B258F-74A5-443E-A9BF-C53D725AA668}" type="presParOf" srcId="{98B396CD-66F9-4C29-8B64-C8576FD4D979}" destId="{3D343951-E9B6-42B0-8A19-AE491FA0352A}" srcOrd="2" destOrd="0" presId="urn:microsoft.com/office/officeart/2018/2/layout/IconCircleList"/>
    <dgm:cxn modelId="{1E9377AA-D35C-4AB1-8398-22428B2BDF4B}" type="presParOf" srcId="{98B396CD-66F9-4C29-8B64-C8576FD4D979}" destId="{2A59D6F2-4439-4A98-BBD1-6EDBB13932E9}" srcOrd="3" destOrd="0" presId="urn:microsoft.com/office/officeart/2018/2/layout/IconCircleList"/>
    <dgm:cxn modelId="{FBB0969E-CAFD-43E5-8A3E-A58627E6A2EB}" type="presParOf" srcId="{7D0AE7A0-0BB3-43EE-B7E5-CD294DECD03C}" destId="{1DD5361C-913C-44A6-AC30-16A9AC83A4B0}" srcOrd="1" destOrd="0" presId="urn:microsoft.com/office/officeart/2018/2/layout/IconCircleList"/>
    <dgm:cxn modelId="{B32F5A9A-CE0D-422D-9041-E8851E8C099E}" type="presParOf" srcId="{7D0AE7A0-0BB3-43EE-B7E5-CD294DECD03C}" destId="{74BC007E-349E-405C-9812-249CFF188DEB}" srcOrd="2" destOrd="0" presId="urn:microsoft.com/office/officeart/2018/2/layout/IconCircleList"/>
    <dgm:cxn modelId="{EA60A493-B7C4-489B-8A8B-8F5467466EFE}" type="presParOf" srcId="{74BC007E-349E-405C-9812-249CFF188DEB}" destId="{9FA3C635-7294-4FF2-8321-6355FF329958}" srcOrd="0" destOrd="0" presId="urn:microsoft.com/office/officeart/2018/2/layout/IconCircleList"/>
    <dgm:cxn modelId="{BC93168D-6CA1-4110-AEAD-91483A526F06}" type="presParOf" srcId="{74BC007E-349E-405C-9812-249CFF188DEB}" destId="{D2E6CA9A-1F47-41B7-BCAD-60F590079378}" srcOrd="1" destOrd="0" presId="urn:microsoft.com/office/officeart/2018/2/layout/IconCircleList"/>
    <dgm:cxn modelId="{CD0D97AE-6CE2-4FB9-BA23-C7EF02C2EB53}" type="presParOf" srcId="{74BC007E-349E-405C-9812-249CFF188DEB}" destId="{16840B3E-1127-4452-94F8-6314AAA15CFB}" srcOrd="2" destOrd="0" presId="urn:microsoft.com/office/officeart/2018/2/layout/IconCircleList"/>
    <dgm:cxn modelId="{32081918-94F5-4ABA-9E1A-4626270BF7B8}" type="presParOf" srcId="{74BC007E-349E-405C-9812-249CFF188DEB}" destId="{8651038E-1033-4CDC-AC77-E758DE6C0AB8}" srcOrd="3" destOrd="0" presId="urn:microsoft.com/office/officeart/2018/2/layout/IconCircleList"/>
    <dgm:cxn modelId="{02C57C36-545B-4C92-9121-96103BADB8A3}" type="presParOf" srcId="{7D0AE7A0-0BB3-43EE-B7E5-CD294DECD03C}" destId="{401F8A88-C7FD-4E57-B5A4-9B1AA0D8F034}" srcOrd="3" destOrd="0" presId="urn:microsoft.com/office/officeart/2018/2/layout/IconCircleList"/>
    <dgm:cxn modelId="{7ED10692-D1F0-48A1-A8FE-A79FAFB0BCDA}" type="presParOf" srcId="{7D0AE7A0-0BB3-43EE-B7E5-CD294DECD03C}" destId="{FBEC499B-6885-47FB-AAD0-BE2CEB4B8394}" srcOrd="4" destOrd="0" presId="urn:microsoft.com/office/officeart/2018/2/layout/IconCircleList"/>
    <dgm:cxn modelId="{0D14F7E1-114E-4C8C-A4EE-1A1661DEEEF3}" type="presParOf" srcId="{FBEC499B-6885-47FB-AAD0-BE2CEB4B8394}" destId="{1BBF621F-0A74-4FF3-AD01-961463361D77}" srcOrd="0" destOrd="0" presId="urn:microsoft.com/office/officeart/2018/2/layout/IconCircleList"/>
    <dgm:cxn modelId="{C530799A-2C28-4851-85CF-24C304901C13}" type="presParOf" srcId="{FBEC499B-6885-47FB-AAD0-BE2CEB4B8394}" destId="{8305C1D6-FA1D-4174-AE31-EA20C3845CAD}" srcOrd="1" destOrd="0" presId="urn:microsoft.com/office/officeart/2018/2/layout/IconCircleList"/>
    <dgm:cxn modelId="{8E8EF88D-7AE9-4700-9BD8-790A494269E5}" type="presParOf" srcId="{FBEC499B-6885-47FB-AAD0-BE2CEB4B8394}" destId="{32DB4177-00B9-4765-9F60-F2D66959BBA6}" srcOrd="2" destOrd="0" presId="urn:microsoft.com/office/officeart/2018/2/layout/IconCircleList"/>
    <dgm:cxn modelId="{94EAD01E-35E9-4C95-8E15-F118F832E89B}" type="presParOf" srcId="{FBEC499B-6885-47FB-AAD0-BE2CEB4B8394}" destId="{D0063BDF-5741-414F-B119-FE7A6FAF8D17}" srcOrd="3" destOrd="0" presId="urn:microsoft.com/office/officeart/2018/2/layout/IconCircleList"/>
    <dgm:cxn modelId="{C2734D5A-4963-49E9-A474-E33553877D96}" type="presParOf" srcId="{7D0AE7A0-0BB3-43EE-B7E5-CD294DECD03C}" destId="{B64214D2-C93C-499B-BF63-E78EC2B757BD}" srcOrd="5" destOrd="0" presId="urn:microsoft.com/office/officeart/2018/2/layout/IconCircleList"/>
    <dgm:cxn modelId="{5DCAA9F6-58D1-402A-8E1C-3618DB5FB6B2}" type="presParOf" srcId="{7D0AE7A0-0BB3-43EE-B7E5-CD294DECD03C}" destId="{ADCF84A2-ABB2-465A-AFF5-D99E4F8B3F99}" srcOrd="6" destOrd="0" presId="urn:microsoft.com/office/officeart/2018/2/layout/IconCircleList"/>
    <dgm:cxn modelId="{7EF3FB2F-07A7-4BC8-AF98-5D6BF78AB7BA}" type="presParOf" srcId="{ADCF84A2-ABB2-465A-AFF5-D99E4F8B3F99}" destId="{F25159A9-5A15-4063-860E-F92D465CD7EC}" srcOrd="0" destOrd="0" presId="urn:microsoft.com/office/officeart/2018/2/layout/IconCircleList"/>
    <dgm:cxn modelId="{C99AB782-24B1-4A1E-922C-A7D4033E2D09}" type="presParOf" srcId="{ADCF84A2-ABB2-465A-AFF5-D99E4F8B3F99}" destId="{1C7B9237-1C5B-41E1-963D-423729222ECC}" srcOrd="1" destOrd="0" presId="urn:microsoft.com/office/officeart/2018/2/layout/IconCircleList"/>
    <dgm:cxn modelId="{A13B6FA4-C311-4A7C-8F0E-047F03F10EAE}" type="presParOf" srcId="{ADCF84A2-ABB2-465A-AFF5-D99E4F8B3F99}" destId="{BF88DF66-E064-4A33-A1DE-DE717C333F9E}" srcOrd="2" destOrd="0" presId="urn:microsoft.com/office/officeart/2018/2/layout/IconCircleList"/>
    <dgm:cxn modelId="{72732A30-1E00-48BC-B1AF-63C05A14D6F7}" type="presParOf" srcId="{ADCF84A2-ABB2-465A-AFF5-D99E4F8B3F99}" destId="{E32DF32D-7D9A-45E3-98E8-04FF7211E7CD}"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56A426-C003-42F7-829F-05B19D1254C5}"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B2EA6969-DCBB-47C7-859D-C64F29E1ABBC}">
      <dgm:prSet/>
      <dgm:spPr/>
      <dgm:t>
        <a:bodyPr/>
        <a:lstStyle/>
        <a:p>
          <a:r>
            <a:rPr lang="en-US" dirty="0"/>
            <a:t>In this experiment, we performed a comparative analysis between multiple machine learning algorithms, on WDBC and WPBC datasets. </a:t>
          </a:r>
        </a:p>
      </dgm:t>
    </dgm:pt>
    <dgm:pt modelId="{6B51639B-01D5-4404-B6F4-F681BEAD144B}" type="parTrans" cxnId="{83A19B52-9358-4906-B76E-651D8A0015DB}">
      <dgm:prSet/>
      <dgm:spPr/>
      <dgm:t>
        <a:bodyPr/>
        <a:lstStyle/>
        <a:p>
          <a:endParaRPr lang="en-US"/>
        </a:p>
      </dgm:t>
    </dgm:pt>
    <dgm:pt modelId="{F062ED20-3540-4BEC-8F5C-FC836182F1D5}" type="sibTrans" cxnId="{83A19B52-9358-4906-B76E-651D8A0015DB}">
      <dgm:prSet/>
      <dgm:spPr/>
      <dgm:t>
        <a:bodyPr/>
        <a:lstStyle/>
        <a:p>
          <a:endParaRPr lang="en-US"/>
        </a:p>
      </dgm:t>
    </dgm:pt>
    <dgm:pt modelId="{84171ED5-0687-4C5E-96AC-569B04102070}">
      <dgm:prSet/>
      <dgm:spPr/>
      <dgm:t>
        <a:bodyPr/>
        <a:lstStyle/>
        <a:p>
          <a:r>
            <a:rPr lang="en-US" dirty="0"/>
            <a:t>For the WDBC dataset, we found optimized SVM with linear kernel to be best performing algorithm on most parameters. Similarly, for the WPBC dataset, we found optimized SVM with Radial Basis function kernel to be most accurate. </a:t>
          </a:r>
        </a:p>
      </dgm:t>
    </dgm:pt>
    <dgm:pt modelId="{40BCDCA9-3A60-4C67-8A37-287CDD7C58F7}" type="parTrans" cxnId="{87FD81DB-ED93-4B6C-AD52-C3FB6416C8A3}">
      <dgm:prSet/>
      <dgm:spPr/>
      <dgm:t>
        <a:bodyPr/>
        <a:lstStyle/>
        <a:p>
          <a:endParaRPr lang="en-US"/>
        </a:p>
      </dgm:t>
    </dgm:pt>
    <dgm:pt modelId="{77E94675-D89F-44CC-B06B-628F065632EF}" type="sibTrans" cxnId="{87FD81DB-ED93-4B6C-AD52-C3FB6416C8A3}">
      <dgm:prSet/>
      <dgm:spPr/>
      <dgm:t>
        <a:bodyPr/>
        <a:lstStyle/>
        <a:p>
          <a:endParaRPr lang="en-US"/>
        </a:p>
      </dgm:t>
    </dgm:pt>
    <dgm:pt modelId="{ECDAC322-90FD-4946-BFA5-E4CBC675A0F9}">
      <dgm:prSet/>
      <dgm:spPr/>
      <dgm:t>
        <a:bodyPr/>
        <a:lstStyle/>
        <a:p>
          <a:r>
            <a:rPr lang="en-US" dirty="0"/>
            <a:t>Our experimental results were comparable or better with related works, this was possible with optimization of SVM which gave an accuracy of 98% and 81% for WDBC and WPBC dataset, respectively. </a:t>
          </a:r>
        </a:p>
      </dgm:t>
    </dgm:pt>
    <dgm:pt modelId="{6B68918C-DE19-4EB4-B8B0-D031EDFDCE63}" type="parTrans" cxnId="{5BD43861-5436-4C26-89B4-3B4C85DC2318}">
      <dgm:prSet/>
      <dgm:spPr/>
      <dgm:t>
        <a:bodyPr/>
        <a:lstStyle/>
        <a:p>
          <a:endParaRPr lang="en-US"/>
        </a:p>
      </dgm:t>
    </dgm:pt>
    <dgm:pt modelId="{EFECD396-4454-4A48-8313-A9D89B933308}" type="sibTrans" cxnId="{5BD43861-5436-4C26-89B4-3B4C85DC2318}">
      <dgm:prSet/>
      <dgm:spPr/>
      <dgm:t>
        <a:bodyPr/>
        <a:lstStyle/>
        <a:p>
          <a:endParaRPr lang="en-US"/>
        </a:p>
      </dgm:t>
    </dgm:pt>
    <dgm:pt modelId="{190C584F-556B-443E-BA9D-C68D2E32C641}">
      <dgm:prSet/>
      <dgm:spPr/>
      <dgm:t>
        <a:bodyPr/>
        <a:lstStyle/>
        <a:p>
          <a:r>
            <a:rPr lang="en-US" dirty="0"/>
            <a:t>Finally, we deployed this algorithm on Web based API, which would assist clinicians in performing diagnostic and prognostic classification in least time.</a:t>
          </a:r>
        </a:p>
      </dgm:t>
    </dgm:pt>
    <dgm:pt modelId="{63254D37-9457-4F94-B86A-55A16972E861}" type="parTrans" cxnId="{8CB57610-BB48-47CB-BE7F-9F07157B8498}">
      <dgm:prSet/>
      <dgm:spPr/>
      <dgm:t>
        <a:bodyPr/>
        <a:lstStyle/>
        <a:p>
          <a:endParaRPr lang="en-US"/>
        </a:p>
      </dgm:t>
    </dgm:pt>
    <dgm:pt modelId="{EC5D0E8F-9467-4246-ADF7-06180A0BABA4}" type="sibTrans" cxnId="{8CB57610-BB48-47CB-BE7F-9F07157B8498}">
      <dgm:prSet/>
      <dgm:spPr/>
      <dgm:t>
        <a:bodyPr/>
        <a:lstStyle/>
        <a:p>
          <a:endParaRPr lang="en-US"/>
        </a:p>
      </dgm:t>
    </dgm:pt>
    <dgm:pt modelId="{CCB465C3-4393-4146-8EE9-2F91704BBA8E}" type="pres">
      <dgm:prSet presAssocID="{ED56A426-C003-42F7-829F-05B19D1254C5}" presName="root" presStyleCnt="0">
        <dgm:presLayoutVars>
          <dgm:dir/>
          <dgm:resizeHandles val="exact"/>
        </dgm:presLayoutVars>
      </dgm:prSet>
      <dgm:spPr/>
    </dgm:pt>
    <dgm:pt modelId="{8574F9CC-09B9-4D70-A48F-631620032A7F}" type="pres">
      <dgm:prSet presAssocID="{ED56A426-C003-42F7-829F-05B19D1254C5}" presName="container" presStyleCnt="0">
        <dgm:presLayoutVars>
          <dgm:dir/>
          <dgm:resizeHandles val="exact"/>
        </dgm:presLayoutVars>
      </dgm:prSet>
      <dgm:spPr/>
    </dgm:pt>
    <dgm:pt modelId="{F50BFBB2-9EDC-4AB8-82EB-31413AEC2DBD}" type="pres">
      <dgm:prSet presAssocID="{B2EA6969-DCBB-47C7-859D-C64F29E1ABBC}" presName="compNode" presStyleCnt="0"/>
      <dgm:spPr/>
    </dgm:pt>
    <dgm:pt modelId="{ACC6FC67-378A-4A0C-B616-867828E38F5B}" type="pres">
      <dgm:prSet presAssocID="{B2EA6969-DCBB-47C7-859D-C64F29E1ABBC}" presName="iconBgRect" presStyleLbl="bgShp" presStyleIdx="0" presStyleCnt="4"/>
      <dgm:spPr/>
    </dgm:pt>
    <dgm:pt modelId="{0159285E-4966-4943-B23E-ECEF1A291E8D}" type="pres">
      <dgm:prSet presAssocID="{B2EA6969-DCBB-47C7-859D-C64F29E1ABB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9FC85FF-4394-4AFA-AFB0-576933035569}" type="pres">
      <dgm:prSet presAssocID="{B2EA6969-DCBB-47C7-859D-C64F29E1ABBC}" presName="spaceRect" presStyleCnt="0"/>
      <dgm:spPr/>
    </dgm:pt>
    <dgm:pt modelId="{731642FD-BA1A-4426-892D-7A22495A7DE9}" type="pres">
      <dgm:prSet presAssocID="{B2EA6969-DCBB-47C7-859D-C64F29E1ABBC}" presName="textRect" presStyleLbl="revTx" presStyleIdx="0" presStyleCnt="4">
        <dgm:presLayoutVars>
          <dgm:chMax val="1"/>
          <dgm:chPref val="1"/>
        </dgm:presLayoutVars>
      </dgm:prSet>
      <dgm:spPr/>
    </dgm:pt>
    <dgm:pt modelId="{D186EDE2-9A03-4D87-B3BD-8226A161F38C}" type="pres">
      <dgm:prSet presAssocID="{F062ED20-3540-4BEC-8F5C-FC836182F1D5}" presName="sibTrans" presStyleLbl="sibTrans2D1" presStyleIdx="0" presStyleCnt="0"/>
      <dgm:spPr/>
    </dgm:pt>
    <dgm:pt modelId="{5174AF7B-2731-4983-BEF1-0736533C4156}" type="pres">
      <dgm:prSet presAssocID="{84171ED5-0687-4C5E-96AC-569B04102070}" presName="compNode" presStyleCnt="0"/>
      <dgm:spPr/>
    </dgm:pt>
    <dgm:pt modelId="{9BE5EBB2-1C56-4060-AE7D-FD76A2C0A29C}" type="pres">
      <dgm:prSet presAssocID="{84171ED5-0687-4C5E-96AC-569B04102070}" presName="iconBgRect" presStyleLbl="bgShp" presStyleIdx="1" presStyleCnt="4"/>
      <dgm:spPr/>
    </dgm:pt>
    <dgm:pt modelId="{13CAD8EB-B19E-4D32-97F9-E47A979C85E9}" type="pres">
      <dgm:prSet presAssocID="{84171ED5-0687-4C5E-96AC-569B0410207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FBA3F0A0-1516-4230-B33A-8C882DEF87D8}" type="pres">
      <dgm:prSet presAssocID="{84171ED5-0687-4C5E-96AC-569B04102070}" presName="spaceRect" presStyleCnt="0"/>
      <dgm:spPr/>
    </dgm:pt>
    <dgm:pt modelId="{872E39C0-545E-41EC-A1A7-FF9828FA0CFF}" type="pres">
      <dgm:prSet presAssocID="{84171ED5-0687-4C5E-96AC-569B04102070}" presName="textRect" presStyleLbl="revTx" presStyleIdx="1" presStyleCnt="4">
        <dgm:presLayoutVars>
          <dgm:chMax val="1"/>
          <dgm:chPref val="1"/>
        </dgm:presLayoutVars>
      </dgm:prSet>
      <dgm:spPr/>
    </dgm:pt>
    <dgm:pt modelId="{654449D3-CBD0-4D82-9F51-AB90F1FABAA3}" type="pres">
      <dgm:prSet presAssocID="{77E94675-D89F-44CC-B06B-628F065632EF}" presName="sibTrans" presStyleLbl="sibTrans2D1" presStyleIdx="0" presStyleCnt="0"/>
      <dgm:spPr/>
    </dgm:pt>
    <dgm:pt modelId="{F4BC9535-1A1D-40D0-947E-F6F30E3A51D3}" type="pres">
      <dgm:prSet presAssocID="{ECDAC322-90FD-4946-BFA5-E4CBC675A0F9}" presName="compNode" presStyleCnt="0"/>
      <dgm:spPr/>
    </dgm:pt>
    <dgm:pt modelId="{FB6B335A-0691-4FB9-AC79-A3FD8F5390C6}" type="pres">
      <dgm:prSet presAssocID="{ECDAC322-90FD-4946-BFA5-E4CBC675A0F9}" presName="iconBgRect" presStyleLbl="bgShp" presStyleIdx="2" presStyleCnt="4"/>
      <dgm:spPr/>
    </dgm:pt>
    <dgm:pt modelId="{17C3C561-2F98-4DD4-A160-7CA69CE729BF}" type="pres">
      <dgm:prSet presAssocID="{ECDAC322-90FD-4946-BFA5-E4CBC675A0F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67CB6ED-D15D-41BA-AB88-53CB04FE041D}" type="pres">
      <dgm:prSet presAssocID="{ECDAC322-90FD-4946-BFA5-E4CBC675A0F9}" presName="spaceRect" presStyleCnt="0"/>
      <dgm:spPr/>
    </dgm:pt>
    <dgm:pt modelId="{B3362FA0-266A-4860-B778-A2CC9408B686}" type="pres">
      <dgm:prSet presAssocID="{ECDAC322-90FD-4946-BFA5-E4CBC675A0F9}" presName="textRect" presStyleLbl="revTx" presStyleIdx="2" presStyleCnt="4">
        <dgm:presLayoutVars>
          <dgm:chMax val="1"/>
          <dgm:chPref val="1"/>
        </dgm:presLayoutVars>
      </dgm:prSet>
      <dgm:spPr/>
    </dgm:pt>
    <dgm:pt modelId="{6C41580C-F046-4AD7-96EB-FC5AF5E289CC}" type="pres">
      <dgm:prSet presAssocID="{EFECD396-4454-4A48-8313-A9D89B933308}" presName="sibTrans" presStyleLbl="sibTrans2D1" presStyleIdx="0" presStyleCnt="0"/>
      <dgm:spPr/>
    </dgm:pt>
    <dgm:pt modelId="{167B5594-CDA4-45EF-8285-F3FB671AA9C9}" type="pres">
      <dgm:prSet presAssocID="{190C584F-556B-443E-BA9D-C68D2E32C641}" presName="compNode" presStyleCnt="0"/>
      <dgm:spPr/>
    </dgm:pt>
    <dgm:pt modelId="{C2B0F545-E89A-4081-8719-EF4F806410D5}" type="pres">
      <dgm:prSet presAssocID="{190C584F-556B-443E-BA9D-C68D2E32C641}" presName="iconBgRect" presStyleLbl="bgShp" presStyleIdx="3" presStyleCnt="4"/>
      <dgm:spPr/>
    </dgm:pt>
    <dgm:pt modelId="{CB7FC6FC-6B2E-40BC-AD71-834FFA7666D7}" type="pres">
      <dgm:prSet presAssocID="{190C584F-556B-443E-BA9D-C68D2E32C6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9C869FC1-2676-4F51-90CA-553F4C7DDDC7}" type="pres">
      <dgm:prSet presAssocID="{190C584F-556B-443E-BA9D-C68D2E32C641}" presName="spaceRect" presStyleCnt="0"/>
      <dgm:spPr/>
    </dgm:pt>
    <dgm:pt modelId="{15D05038-8C52-4BAD-97D5-95CB354D6E8E}" type="pres">
      <dgm:prSet presAssocID="{190C584F-556B-443E-BA9D-C68D2E32C641}" presName="textRect" presStyleLbl="revTx" presStyleIdx="3" presStyleCnt="4">
        <dgm:presLayoutVars>
          <dgm:chMax val="1"/>
          <dgm:chPref val="1"/>
        </dgm:presLayoutVars>
      </dgm:prSet>
      <dgm:spPr/>
    </dgm:pt>
  </dgm:ptLst>
  <dgm:cxnLst>
    <dgm:cxn modelId="{8CB57610-BB48-47CB-BE7F-9F07157B8498}" srcId="{ED56A426-C003-42F7-829F-05B19D1254C5}" destId="{190C584F-556B-443E-BA9D-C68D2E32C641}" srcOrd="3" destOrd="0" parTransId="{63254D37-9457-4F94-B86A-55A16972E861}" sibTransId="{EC5D0E8F-9467-4246-ADF7-06180A0BABA4}"/>
    <dgm:cxn modelId="{F76CE216-E32D-42B2-B8B0-3825E787E4A0}" type="presOf" srcId="{77E94675-D89F-44CC-B06B-628F065632EF}" destId="{654449D3-CBD0-4D82-9F51-AB90F1FABAA3}" srcOrd="0" destOrd="0" presId="urn:microsoft.com/office/officeart/2018/2/layout/IconCircleList"/>
    <dgm:cxn modelId="{C67BB421-7ED2-4127-8356-BE62B6C3C5AB}" type="presOf" srcId="{ED56A426-C003-42F7-829F-05B19D1254C5}" destId="{CCB465C3-4393-4146-8EE9-2F91704BBA8E}" srcOrd="0" destOrd="0" presId="urn:microsoft.com/office/officeart/2018/2/layout/IconCircleList"/>
    <dgm:cxn modelId="{EA540B31-BB86-42D6-94AF-0A5DE79C7863}" type="presOf" srcId="{F062ED20-3540-4BEC-8F5C-FC836182F1D5}" destId="{D186EDE2-9A03-4D87-B3BD-8226A161F38C}" srcOrd="0" destOrd="0" presId="urn:microsoft.com/office/officeart/2018/2/layout/IconCircleList"/>
    <dgm:cxn modelId="{5BD43861-5436-4C26-89B4-3B4C85DC2318}" srcId="{ED56A426-C003-42F7-829F-05B19D1254C5}" destId="{ECDAC322-90FD-4946-BFA5-E4CBC675A0F9}" srcOrd="2" destOrd="0" parTransId="{6B68918C-DE19-4EB4-B8B0-D031EDFDCE63}" sibTransId="{EFECD396-4454-4A48-8313-A9D89B933308}"/>
    <dgm:cxn modelId="{83A19B52-9358-4906-B76E-651D8A0015DB}" srcId="{ED56A426-C003-42F7-829F-05B19D1254C5}" destId="{B2EA6969-DCBB-47C7-859D-C64F29E1ABBC}" srcOrd="0" destOrd="0" parTransId="{6B51639B-01D5-4404-B6F4-F681BEAD144B}" sibTransId="{F062ED20-3540-4BEC-8F5C-FC836182F1D5}"/>
    <dgm:cxn modelId="{0811FD7B-C7ED-4A11-A583-8059425C27E4}" type="presOf" srcId="{EFECD396-4454-4A48-8313-A9D89B933308}" destId="{6C41580C-F046-4AD7-96EB-FC5AF5E289CC}" srcOrd="0" destOrd="0" presId="urn:microsoft.com/office/officeart/2018/2/layout/IconCircleList"/>
    <dgm:cxn modelId="{7FBF6D9A-2298-4BB7-8441-573BB0E6B771}" type="presOf" srcId="{190C584F-556B-443E-BA9D-C68D2E32C641}" destId="{15D05038-8C52-4BAD-97D5-95CB354D6E8E}" srcOrd="0" destOrd="0" presId="urn:microsoft.com/office/officeart/2018/2/layout/IconCircleList"/>
    <dgm:cxn modelId="{626BAECB-76AA-43AB-8B2F-C74C15E0F996}" type="presOf" srcId="{B2EA6969-DCBB-47C7-859D-C64F29E1ABBC}" destId="{731642FD-BA1A-4426-892D-7A22495A7DE9}" srcOrd="0" destOrd="0" presId="urn:microsoft.com/office/officeart/2018/2/layout/IconCircleList"/>
    <dgm:cxn modelId="{87FD81DB-ED93-4B6C-AD52-C3FB6416C8A3}" srcId="{ED56A426-C003-42F7-829F-05B19D1254C5}" destId="{84171ED5-0687-4C5E-96AC-569B04102070}" srcOrd="1" destOrd="0" parTransId="{40BCDCA9-3A60-4C67-8A37-287CDD7C58F7}" sibTransId="{77E94675-D89F-44CC-B06B-628F065632EF}"/>
    <dgm:cxn modelId="{5B5460F4-C55F-42A1-B28D-2C0FB7059117}" type="presOf" srcId="{ECDAC322-90FD-4946-BFA5-E4CBC675A0F9}" destId="{B3362FA0-266A-4860-B778-A2CC9408B686}" srcOrd="0" destOrd="0" presId="urn:microsoft.com/office/officeart/2018/2/layout/IconCircleList"/>
    <dgm:cxn modelId="{DBE673F8-2C04-426E-889F-625F9E1F74E7}" type="presOf" srcId="{84171ED5-0687-4C5E-96AC-569B04102070}" destId="{872E39C0-545E-41EC-A1A7-FF9828FA0CFF}" srcOrd="0" destOrd="0" presId="urn:microsoft.com/office/officeart/2018/2/layout/IconCircleList"/>
    <dgm:cxn modelId="{C6CAE7BF-AAA5-4E32-A00D-6FBB10B059CD}" type="presParOf" srcId="{CCB465C3-4393-4146-8EE9-2F91704BBA8E}" destId="{8574F9CC-09B9-4D70-A48F-631620032A7F}" srcOrd="0" destOrd="0" presId="urn:microsoft.com/office/officeart/2018/2/layout/IconCircleList"/>
    <dgm:cxn modelId="{127EC150-6F57-45E6-97A7-A502E96E400A}" type="presParOf" srcId="{8574F9CC-09B9-4D70-A48F-631620032A7F}" destId="{F50BFBB2-9EDC-4AB8-82EB-31413AEC2DBD}" srcOrd="0" destOrd="0" presId="urn:microsoft.com/office/officeart/2018/2/layout/IconCircleList"/>
    <dgm:cxn modelId="{1F855F40-B7A2-499C-A109-21AA9D06A651}" type="presParOf" srcId="{F50BFBB2-9EDC-4AB8-82EB-31413AEC2DBD}" destId="{ACC6FC67-378A-4A0C-B616-867828E38F5B}" srcOrd="0" destOrd="0" presId="urn:microsoft.com/office/officeart/2018/2/layout/IconCircleList"/>
    <dgm:cxn modelId="{4387F6D4-0887-4BDC-91B5-EF8636A60A28}" type="presParOf" srcId="{F50BFBB2-9EDC-4AB8-82EB-31413AEC2DBD}" destId="{0159285E-4966-4943-B23E-ECEF1A291E8D}" srcOrd="1" destOrd="0" presId="urn:microsoft.com/office/officeart/2018/2/layout/IconCircleList"/>
    <dgm:cxn modelId="{8105CBFF-1B7C-47E5-8737-5E9FA46594A5}" type="presParOf" srcId="{F50BFBB2-9EDC-4AB8-82EB-31413AEC2DBD}" destId="{59FC85FF-4394-4AFA-AFB0-576933035569}" srcOrd="2" destOrd="0" presId="urn:microsoft.com/office/officeart/2018/2/layout/IconCircleList"/>
    <dgm:cxn modelId="{934B4B30-C298-4FAB-B781-CE62396AA426}" type="presParOf" srcId="{F50BFBB2-9EDC-4AB8-82EB-31413AEC2DBD}" destId="{731642FD-BA1A-4426-892D-7A22495A7DE9}" srcOrd="3" destOrd="0" presId="urn:microsoft.com/office/officeart/2018/2/layout/IconCircleList"/>
    <dgm:cxn modelId="{1693407E-D129-4BDF-AE30-244AF77D737D}" type="presParOf" srcId="{8574F9CC-09B9-4D70-A48F-631620032A7F}" destId="{D186EDE2-9A03-4D87-B3BD-8226A161F38C}" srcOrd="1" destOrd="0" presId="urn:microsoft.com/office/officeart/2018/2/layout/IconCircleList"/>
    <dgm:cxn modelId="{1DA5D643-3B7A-423A-92AC-A7DA7E44E04B}" type="presParOf" srcId="{8574F9CC-09B9-4D70-A48F-631620032A7F}" destId="{5174AF7B-2731-4983-BEF1-0736533C4156}" srcOrd="2" destOrd="0" presId="urn:microsoft.com/office/officeart/2018/2/layout/IconCircleList"/>
    <dgm:cxn modelId="{7B09392C-708D-4B2C-B25F-64459D456A37}" type="presParOf" srcId="{5174AF7B-2731-4983-BEF1-0736533C4156}" destId="{9BE5EBB2-1C56-4060-AE7D-FD76A2C0A29C}" srcOrd="0" destOrd="0" presId="urn:microsoft.com/office/officeart/2018/2/layout/IconCircleList"/>
    <dgm:cxn modelId="{F7089282-1BE5-4CD4-B4E9-E21B40793758}" type="presParOf" srcId="{5174AF7B-2731-4983-BEF1-0736533C4156}" destId="{13CAD8EB-B19E-4D32-97F9-E47A979C85E9}" srcOrd="1" destOrd="0" presId="urn:microsoft.com/office/officeart/2018/2/layout/IconCircleList"/>
    <dgm:cxn modelId="{54744253-B5B0-4B55-A0D1-BC710BFD6F43}" type="presParOf" srcId="{5174AF7B-2731-4983-BEF1-0736533C4156}" destId="{FBA3F0A0-1516-4230-B33A-8C882DEF87D8}" srcOrd="2" destOrd="0" presId="urn:microsoft.com/office/officeart/2018/2/layout/IconCircleList"/>
    <dgm:cxn modelId="{8FDEE6BF-C9FC-4587-8D0E-C12018F2EC63}" type="presParOf" srcId="{5174AF7B-2731-4983-BEF1-0736533C4156}" destId="{872E39C0-545E-41EC-A1A7-FF9828FA0CFF}" srcOrd="3" destOrd="0" presId="urn:microsoft.com/office/officeart/2018/2/layout/IconCircleList"/>
    <dgm:cxn modelId="{EEAA316A-D3FF-49CA-8A4E-292ACDB735E8}" type="presParOf" srcId="{8574F9CC-09B9-4D70-A48F-631620032A7F}" destId="{654449D3-CBD0-4D82-9F51-AB90F1FABAA3}" srcOrd="3" destOrd="0" presId="urn:microsoft.com/office/officeart/2018/2/layout/IconCircleList"/>
    <dgm:cxn modelId="{E1284F51-8BD7-4DD0-91E7-18815B074A08}" type="presParOf" srcId="{8574F9CC-09B9-4D70-A48F-631620032A7F}" destId="{F4BC9535-1A1D-40D0-947E-F6F30E3A51D3}" srcOrd="4" destOrd="0" presId="urn:microsoft.com/office/officeart/2018/2/layout/IconCircleList"/>
    <dgm:cxn modelId="{7B1A1BF1-660E-4A3A-9896-DC29C01E0B72}" type="presParOf" srcId="{F4BC9535-1A1D-40D0-947E-F6F30E3A51D3}" destId="{FB6B335A-0691-4FB9-AC79-A3FD8F5390C6}" srcOrd="0" destOrd="0" presId="urn:microsoft.com/office/officeart/2018/2/layout/IconCircleList"/>
    <dgm:cxn modelId="{04E1520C-A390-4246-BBE9-7CFBA8679631}" type="presParOf" srcId="{F4BC9535-1A1D-40D0-947E-F6F30E3A51D3}" destId="{17C3C561-2F98-4DD4-A160-7CA69CE729BF}" srcOrd="1" destOrd="0" presId="urn:microsoft.com/office/officeart/2018/2/layout/IconCircleList"/>
    <dgm:cxn modelId="{38E5890A-718F-4B4B-9152-124B43DB92FC}" type="presParOf" srcId="{F4BC9535-1A1D-40D0-947E-F6F30E3A51D3}" destId="{067CB6ED-D15D-41BA-AB88-53CB04FE041D}" srcOrd="2" destOrd="0" presId="urn:microsoft.com/office/officeart/2018/2/layout/IconCircleList"/>
    <dgm:cxn modelId="{2ECC3C36-F309-4344-89E0-310366BE5291}" type="presParOf" srcId="{F4BC9535-1A1D-40D0-947E-F6F30E3A51D3}" destId="{B3362FA0-266A-4860-B778-A2CC9408B686}" srcOrd="3" destOrd="0" presId="urn:microsoft.com/office/officeart/2018/2/layout/IconCircleList"/>
    <dgm:cxn modelId="{9DB6354D-794D-4DA5-B316-74B659FD8A09}" type="presParOf" srcId="{8574F9CC-09B9-4D70-A48F-631620032A7F}" destId="{6C41580C-F046-4AD7-96EB-FC5AF5E289CC}" srcOrd="5" destOrd="0" presId="urn:microsoft.com/office/officeart/2018/2/layout/IconCircleList"/>
    <dgm:cxn modelId="{ED6944FC-3443-4F6B-93C8-D2A8EA16FE15}" type="presParOf" srcId="{8574F9CC-09B9-4D70-A48F-631620032A7F}" destId="{167B5594-CDA4-45EF-8285-F3FB671AA9C9}" srcOrd="6" destOrd="0" presId="urn:microsoft.com/office/officeart/2018/2/layout/IconCircleList"/>
    <dgm:cxn modelId="{2A9A3FAB-874D-4014-846E-E47FFE37179A}" type="presParOf" srcId="{167B5594-CDA4-45EF-8285-F3FB671AA9C9}" destId="{C2B0F545-E89A-4081-8719-EF4F806410D5}" srcOrd="0" destOrd="0" presId="urn:microsoft.com/office/officeart/2018/2/layout/IconCircleList"/>
    <dgm:cxn modelId="{E17310EA-6341-44A2-B7C5-CC95AF8D2B7A}" type="presParOf" srcId="{167B5594-CDA4-45EF-8285-F3FB671AA9C9}" destId="{CB7FC6FC-6B2E-40BC-AD71-834FFA7666D7}" srcOrd="1" destOrd="0" presId="urn:microsoft.com/office/officeart/2018/2/layout/IconCircleList"/>
    <dgm:cxn modelId="{3BB2EC8E-FE3D-46CE-9B4B-A2AA278E5B0C}" type="presParOf" srcId="{167B5594-CDA4-45EF-8285-F3FB671AA9C9}" destId="{9C869FC1-2676-4F51-90CA-553F4C7DDDC7}" srcOrd="2" destOrd="0" presId="urn:microsoft.com/office/officeart/2018/2/layout/IconCircleList"/>
    <dgm:cxn modelId="{1EFA5305-057C-4100-8A7E-FEC45DF2A3AA}" type="presParOf" srcId="{167B5594-CDA4-45EF-8285-F3FB671AA9C9}" destId="{15D05038-8C52-4BAD-97D5-95CB354D6E8E}"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AC7F41-547A-49F0-BA19-DFA170B2799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F9EF9D-F5BA-45B7-A242-62107DBC0288}">
      <dgm:prSet/>
      <dgm:spPr/>
      <dgm:t>
        <a:bodyPr/>
        <a:lstStyle/>
        <a:p>
          <a:pPr algn="just"/>
          <a:r>
            <a:rPr lang="en-US" dirty="0"/>
            <a:t>Early diagnosis and prognosis of cancer are imperative for successful treatment. </a:t>
          </a:r>
        </a:p>
      </dgm:t>
    </dgm:pt>
    <dgm:pt modelId="{8E256971-D29E-4E24-B966-BD91A024903F}" type="parTrans" cxnId="{79E466DE-BB9B-4EED-8D08-1FB3CB473790}">
      <dgm:prSet/>
      <dgm:spPr/>
      <dgm:t>
        <a:bodyPr/>
        <a:lstStyle/>
        <a:p>
          <a:endParaRPr lang="en-US"/>
        </a:p>
      </dgm:t>
    </dgm:pt>
    <dgm:pt modelId="{04497860-F406-44C7-97EC-EFCD96D00147}" type="sibTrans" cxnId="{79E466DE-BB9B-4EED-8D08-1FB3CB473790}">
      <dgm:prSet/>
      <dgm:spPr/>
      <dgm:t>
        <a:bodyPr/>
        <a:lstStyle/>
        <a:p>
          <a:endParaRPr lang="en-US"/>
        </a:p>
      </dgm:t>
    </dgm:pt>
    <dgm:pt modelId="{CF99289C-F6BB-4671-BC1C-58A8ABD512E2}">
      <dgm:prSet/>
      <dgm:spPr/>
      <dgm:t>
        <a:bodyPr/>
        <a:lstStyle/>
        <a:p>
          <a:pPr algn="just"/>
          <a:r>
            <a:rPr lang="en-US" dirty="0"/>
            <a:t>However, the expenses incurred for diagnosis are high also early accessibility to doctors and medical facilities is difficult especially for rural residents.</a:t>
          </a:r>
        </a:p>
      </dgm:t>
    </dgm:pt>
    <dgm:pt modelId="{31DBC7A1-DC1A-4CCA-B38C-DF0A5AE075A0}" type="parTrans" cxnId="{38EE06B4-A356-4308-AD4B-9EC18D119E99}">
      <dgm:prSet/>
      <dgm:spPr/>
      <dgm:t>
        <a:bodyPr/>
        <a:lstStyle/>
        <a:p>
          <a:endParaRPr lang="en-US"/>
        </a:p>
      </dgm:t>
    </dgm:pt>
    <dgm:pt modelId="{CB4B2299-09E5-4EAF-8938-5E6D510BD95A}" type="sibTrans" cxnId="{38EE06B4-A356-4308-AD4B-9EC18D119E99}">
      <dgm:prSet/>
      <dgm:spPr/>
      <dgm:t>
        <a:bodyPr/>
        <a:lstStyle/>
        <a:p>
          <a:endParaRPr lang="en-US"/>
        </a:p>
      </dgm:t>
    </dgm:pt>
    <dgm:pt modelId="{AD0184D2-75C9-419B-84E3-B987CAD0E862}">
      <dgm:prSet/>
      <dgm:spPr/>
      <dgm:t>
        <a:bodyPr/>
        <a:lstStyle/>
        <a:p>
          <a:pPr algn="just"/>
          <a:r>
            <a:rPr lang="en-US" dirty="0"/>
            <a:t>This causes rural patients to travel to urban locations for better facilities which adds to the cost of treatment. </a:t>
          </a:r>
        </a:p>
      </dgm:t>
    </dgm:pt>
    <dgm:pt modelId="{72BC2A2A-37A1-4E50-A2BC-B5FC0C6B199C}" type="parTrans" cxnId="{ACEDC3A9-1853-45B9-8ED9-3A59EB24877C}">
      <dgm:prSet/>
      <dgm:spPr/>
      <dgm:t>
        <a:bodyPr/>
        <a:lstStyle/>
        <a:p>
          <a:endParaRPr lang="en-US"/>
        </a:p>
      </dgm:t>
    </dgm:pt>
    <dgm:pt modelId="{4CE906E0-8122-4A34-805B-B698D00C9202}" type="sibTrans" cxnId="{ACEDC3A9-1853-45B9-8ED9-3A59EB24877C}">
      <dgm:prSet/>
      <dgm:spPr/>
      <dgm:t>
        <a:bodyPr/>
        <a:lstStyle/>
        <a:p>
          <a:endParaRPr lang="en-US"/>
        </a:p>
      </dgm:t>
    </dgm:pt>
    <dgm:pt modelId="{FAE063E8-8F1A-45A0-B47F-CCAA52699483}">
      <dgm:prSet/>
      <dgm:spPr/>
      <dgm:t>
        <a:bodyPr/>
        <a:lstStyle/>
        <a:p>
          <a:pPr algn="just"/>
          <a:r>
            <a:rPr lang="en-US" dirty="0"/>
            <a:t>With the purpose of making Breast Cancer Diagnosis and Prognosis feasible, accessible, accurate and quick; we have implemented statistical approach and machine learning techniques on the dataset. </a:t>
          </a:r>
        </a:p>
      </dgm:t>
    </dgm:pt>
    <dgm:pt modelId="{65C3BA47-9A70-47BC-95F2-B4B03281B379}" type="parTrans" cxnId="{3DC33ED7-DFED-4F02-8CA9-BBD114FA64E0}">
      <dgm:prSet/>
      <dgm:spPr/>
      <dgm:t>
        <a:bodyPr/>
        <a:lstStyle/>
        <a:p>
          <a:endParaRPr lang="en-US"/>
        </a:p>
      </dgm:t>
    </dgm:pt>
    <dgm:pt modelId="{48D73560-9E01-437D-A866-6270BB090C88}" type="sibTrans" cxnId="{3DC33ED7-DFED-4F02-8CA9-BBD114FA64E0}">
      <dgm:prSet/>
      <dgm:spPr/>
      <dgm:t>
        <a:bodyPr/>
        <a:lstStyle/>
        <a:p>
          <a:endParaRPr lang="en-US"/>
        </a:p>
      </dgm:t>
    </dgm:pt>
    <dgm:pt modelId="{321D9A76-C966-4F09-9B51-9F04E7B19019}" type="pres">
      <dgm:prSet presAssocID="{80AC7F41-547A-49F0-BA19-DFA170B2799E}" presName="root" presStyleCnt="0">
        <dgm:presLayoutVars>
          <dgm:dir/>
          <dgm:resizeHandles val="exact"/>
        </dgm:presLayoutVars>
      </dgm:prSet>
      <dgm:spPr/>
    </dgm:pt>
    <dgm:pt modelId="{BFD8C94D-C0AC-4DFD-ACE1-0B540D9F7EF9}" type="pres">
      <dgm:prSet presAssocID="{E9F9EF9D-F5BA-45B7-A242-62107DBC0288}" presName="compNode" presStyleCnt="0"/>
      <dgm:spPr/>
    </dgm:pt>
    <dgm:pt modelId="{A5C86D6C-8810-4F0B-88BB-CF8B15E6D62A}" type="pres">
      <dgm:prSet presAssocID="{E9F9EF9D-F5BA-45B7-A242-62107DBC0288}" presName="bgRect" presStyleLbl="bgShp" presStyleIdx="0" presStyleCnt="4"/>
      <dgm:spPr/>
    </dgm:pt>
    <dgm:pt modelId="{7DDFF354-66FE-435D-8B33-B2E987313DC7}" type="pres">
      <dgm:prSet presAssocID="{E9F9EF9D-F5BA-45B7-A242-62107DBC028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94F8DF0E-27B2-452C-BBB4-28FEE947A029}" type="pres">
      <dgm:prSet presAssocID="{E9F9EF9D-F5BA-45B7-A242-62107DBC0288}" presName="spaceRect" presStyleCnt="0"/>
      <dgm:spPr/>
    </dgm:pt>
    <dgm:pt modelId="{566114D3-AFE1-4FAF-BB28-05D862FAF2EC}" type="pres">
      <dgm:prSet presAssocID="{E9F9EF9D-F5BA-45B7-A242-62107DBC0288}" presName="parTx" presStyleLbl="revTx" presStyleIdx="0" presStyleCnt="4">
        <dgm:presLayoutVars>
          <dgm:chMax val="0"/>
          <dgm:chPref val="0"/>
        </dgm:presLayoutVars>
      </dgm:prSet>
      <dgm:spPr/>
    </dgm:pt>
    <dgm:pt modelId="{D0EFDBF4-9AC6-4628-B7CE-50523241FE62}" type="pres">
      <dgm:prSet presAssocID="{04497860-F406-44C7-97EC-EFCD96D00147}" presName="sibTrans" presStyleCnt="0"/>
      <dgm:spPr/>
    </dgm:pt>
    <dgm:pt modelId="{CCC184CA-CFDC-4401-8B70-BA0E4746B117}" type="pres">
      <dgm:prSet presAssocID="{CF99289C-F6BB-4671-BC1C-58A8ABD512E2}" presName="compNode" presStyleCnt="0"/>
      <dgm:spPr/>
    </dgm:pt>
    <dgm:pt modelId="{1FAFA8C2-3510-4650-AF8B-0335C30588FF}" type="pres">
      <dgm:prSet presAssocID="{CF99289C-F6BB-4671-BC1C-58A8ABD512E2}" presName="bgRect" presStyleLbl="bgShp" presStyleIdx="1" presStyleCnt="4"/>
      <dgm:spPr/>
    </dgm:pt>
    <dgm:pt modelId="{DD90940E-CDBA-40EA-A673-5C71B7198273}" type="pres">
      <dgm:prSet presAssocID="{CF99289C-F6BB-4671-BC1C-58A8ABD512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00CA2A6-38FA-4C6D-A627-9E7BD7A41DEE}" type="pres">
      <dgm:prSet presAssocID="{CF99289C-F6BB-4671-BC1C-58A8ABD512E2}" presName="spaceRect" presStyleCnt="0"/>
      <dgm:spPr/>
    </dgm:pt>
    <dgm:pt modelId="{E442F792-8D09-4A59-A5C4-1148B18263BF}" type="pres">
      <dgm:prSet presAssocID="{CF99289C-F6BB-4671-BC1C-58A8ABD512E2}" presName="parTx" presStyleLbl="revTx" presStyleIdx="1" presStyleCnt="4">
        <dgm:presLayoutVars>
          <dgm:chMax val="0"/>
          <dgm:chPref val="0"/>
        </dgm:presLayoutVars>
      </dgm:prSet>
      <dgm:spPr/>
    </dgm:pt>
    <dgm:pt modelId="{606CC708-C024-4BE3-B050-E357C568001E}" type="pres">
      <dgm:prSet presAssocID="{CB4B2299-09E5-4EAF-8938-5E6D510BD95A}" presName="sibTrans" presStyleCnt="0"/>
      <dgm:spPr/>
    </dgm:pt>
    <dgm:pt modelId="{0A3B4DCF-6E46-4073-8C39-C2829711FC36}" type="pres">
      <dgm:prSet presAssocID="{AD0184D2-75C9-419B-84E3-B987CAD0E862}" presName="compNode" presStyleCnt="0"/>
      <dgm:spPr/>
    </dgm:pt>
    <dgm:pt modelId="{D48FAA9B-73AD-4D01-99E7-A7798BD82453}" type="pres">
      <dgm:prSet presAssocID="{AD0184D2-75C9-419B-84E3-B987CAD0E862}" presName="bgRect" presStyleLbl="bgShp" presStyleIdx="2" presStyleCnt="4"/>
      <dgm:spPr/>
    </dgm:pt>
    <dgm:pt modelId="{561C6F6E-B405-4B58-BD4A-CBC87865BC0A}" type="pres">
      <dgm:prSet presAssocID="{AD0184D2-75C9-419B-84E3-B987CAD0E8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9EDC8B91-B1EB-42A2-9777-4AC025B2CA7C}" type="pres">
      <dgm:prSet presAssocID="{AD0184D2-75C9-419B-84E3-B987CAD0E862}" presName="spaceRect" presStyleCnt="0"/>
      <dgm:spPr/>
    </dgm:pt>
    <dgm:pt modelId="{78B2BC51-3E0C-4475-8E72-9C84CF95784B}" type="pres">
      <dgm:prSet presAssocID="{AD0184D2-75C9-419B-84E3-B987CAD0E862}" presName="parTx" presStyleLbl="revTx" presStyleIdx="2" presStyleCnt="4">
        <dgm:presLayoutVars>
          <dgm:chMax val="0"/>
          <dgm:chPref val="0"/>
        </dgm:presLayoutVars>
      </dgm:prSet>
      <dgm:spPr/>
    </dgm:pt>
    <dgm:pt modelId="{2D2BB1DC-4293-4A44-A5EC-C730032C23CA}" type="pres">
      <dgm:prSet presAssocID="{4CE906E0-8122-4A34-805B-B698D00C9202}" presName="sibTrans" presStyleCnt="0"/>
      <dgm:spPr/>
    </dgm:pt>
    <dgm:pt modelId="{385ABC73-1570-471A-8CA2-266D5B73A024}" type="pres">
      <dgm:prSet presAssocID="{FAE063E8-8F1A-45A0-B47F-CCAA52699483}" presName="compNode" presStyleCnt="0"/>
      <dgm:spPr/>
    </dgm:pt>
    <dgm:pt modelId="{6483685D-FDC6-454D-BF91-D02A80B75A9F}" type="pres">
      <dgm:prSet presAssocID="{FAE063E8-8F1A-45A0-B47F-CCAA52699483}" presName="bgRect" presStyleLbl="bgShp" presStyleIdx="3" presStyleCnt="4"/>
      <dgm:spPr/>
    </dgm:pt>
    <dgm:pt modelId="{FB15C2BE-72AA-444C-A247-BBD8A7504352}" type="pres">
      <dgm:prSet presAssocID="{FAE063E8-8F1A-45A0-B47F-CCAA526994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B973B994-6018-4AAE-AC7A-879D09AE98BD}" type="pres">
      <dgm:prSet presAssocID="{FAE063E8-8F1A-45A0-B47F-CCAA52699483}" presName="spaceRect" presStyleCnt="0"/>
      <dgm:spPr/>
    </dgm:pt>
    <dgm:pt modelId="{59431C4A-0D71-4061-9B8F-4691EB1FAA70}" type="pres">
      <dgm:prSet presAssocID="{FAE063E8-8F1A-45A0-B47F-CCAA52699483}" presName="parTx" presStyleLbl="revTx" presStyleIdx="3" presStyleCnt="4">
        <dgm:presLayoutVars>
          <dgm:chMax val="0"/>
          <dgm:chPref val="0"/>
        </dgm:presLayoutVars>
      </dgm:prSet>
      <dgm:spPr/>
    </dgm:pt>
  </dgm:ptLst>
  <dgm:cxnLst>
    <dgm:cxn modelId="{314D821F-0379-4017-A6C5-B440C454783B}" type="presOf" srcId="{80AC7F41-547A-49F0-BA19-DFA170B2799E}" destId="{321D9A76-C966-4F09-9B51-9F04E7B19019}" srcOrd="0" destOrd="0" presId="urn:microsoft.com/office/officeart/2018/2/layout/IconVerticalSolidList"/>
    <dgm:cxn modelId="{B621C856-C176-4276-AAB9-2EE0AAB2FFDA}" type="presOf" srcId="{E9F9EF9D-F5BA-45B7-A242-62107DBC0288}" destId="{566114D3-AFE1-4FAF-BB28-05D862FAF2EC}" srcOrd="0" destOrd="0" presId="urn:microsoft.com/office/officeart/2018/2/layout/IconVerticalSolidList"/>
    <dgm:cxn modelId="{133F8CA7-76DD-47DC-B030-ADBDAF4B69AA}" type="presOf" srcId="{CF99289C-F6BB-4671-BC1C-58A8ABD512E2}" destId="{E442F792-8D09-4A59-A5C4-1148B18263BF}" srcOrd="0" destOrd="0" presId="urn:microsoft.com/office/officeart/2018/2/layout/IconVerticalSolidList"/>
    <dgm:cxn modelId="{ACEDC3A9-1853-45B9-8ED9-3A59EB24877C}" srcId="{80AC7F41-547A-49F0-BA19-DFA170B2799E}" destId="{AD0184D2-75C9-419B-84E3-B987CAD0E862}" srcOrd="2" destOrd="0" parTransId="{72BC2A2A-37A1-4E50-A2BC-B5FC0C6B199C}" sibTransId="{4CE906E0-8122-4A34-805B-B698D00C9202}"/>
    <dgm:cxn modelId="{A6AC84B2-2A22-4A14-9D00-0DD7D20B6123}" type="presOf" srcId="{AD0184D2-75C9-419B-84E3-B987CAD0E862}" destId="{78B2BC51-3E0C-4475-8E72-9C84CF95784B}" srcOrd="0" destOrd="0" presId="urn:microsoft.com/office/officeart/2018/2/layout/IconVerticalSolidList"/>
    <dgm:cxn modelId="{38EE06B4-A356-4308-AD4B-9EC18D119E99}" srcId="{80AC7F41-547A-49F0-BA19-DFA170B2799E}" destId="{CF99289C-F6BB-4671-BC1C-58A8ABD512E2}" srcOrd="1" destOrd="0" parTransId="{31DBC7A1-DC1A-4CCA-B38C-DF0A5AE075A0}" sibTransId="{CB4B2299-09E5-4EAF-8938-5E6D510BD95A}"/>
    <dgm:cxn modelId="{9E1020B9-A38A-424B-B956-FEDA49747479}" type="presOf" srcId="{FAE063E8-8F1A-45A0-B47F-CCAA52699483}" destId="{59431C4A-0D71-4061-9B8F-4691EB1FAA70}" srcOrd="0" destOrd="0" presId="urn:microsoft.com/office/officeart/2018/2/layout/IconVerticalSolidList"/>
    <dgm:cxn modelId="{3DC33ED7-DFED-4F02-8CA9-BBD114FA64E0}" srcId="{80AC7F41-547A-49F0-BA19-DFA170B2799E}" destId="{FAE063E8-8F1A-45A0-B47F-CCAA52699483}" srcOrd="3" destOrd="0" parTransId="{65C3BA47-9A70-47BC-95F2-B4B03281B379}" sibTransId="{48D73560-9E01-437D-A866-6270BB090C88}"/>
    <dgm:cxn modelId="{79E466DE-BB9B-4EED-8D08-1FB3CB473790}" srcId="{80AC7F41-547A-49F0-BA19-DFA170B2799E}" destId="{E9F9EF9D-F5BA-45B7-A242-62107DBC0288}" srcOrd="0" destOrd="0" parTransId="{8E256971-D29E-4E24-B966-BD91A024903F}" sibTransId="{04497860-F406-44C7-97EC-EFCD96D00147}"/>
    <dgm:cxn modelId="{15826455-1C6D-4FA0-898D-5D9F13F3E237}" type="presParOf" srcId="{321D9A76-C966-4F09-9B51-9F04E7B19019}" destId="{BFD8C94D-C0AC-4DFD-ACE1-0B540D9F7EF9}" srcOrd="0" destOrd="0" presId="urn:microsoft.com/office/officeart/2018/2/layout/IconVerticalSolidList"/>
    <dgm:cxn modelId="{B9AB0E61-C5F8-4CE3-8CFD-24030C053D39}" type="presParOf" srcId="{BFD8C94D-C0AC-4DFD-ACE1-0B540D9F7EF9}" destId="{A5C86D6C-8810-4F0B-88BB-CF8B15E6D62A}" srcOrd="0" destOrd="0" presId="urn:microsoft.com/office/officeart/2018/2/layout/IconVerticalSolidList"/>
    <dgm:cxn modelId="{EC25F0CF-FAE1-4E4D-9C89-54501B2135B1}" type="presParOf" srcId="{BFD8C94D-C0AC-4DFD-ACE1-0B540D9F7EF9}" destId="{7DDFF354-66FE-435D-8B33-B2E987313DC7}" srcOrd="1" destOrd="0" presId="urn:microsoft.com/office/officeart/2018/2/layout/IconVerticalSolidList"/>
    <dgm:cxn modelId="{178DACA9-76F0-404F-998E-6344AD6F0FA6}" type="presParOf" srcId="{BFD8C94D-C0AC-4DFD-ACE1-0B540D9F7EF9}" destId="{94F8DF0E-27B2-452C-BBB4-28FEE947A029}" srcOrd="2" destOrd="0" presId="urn:microsoft.com/office/officeart/2018/2/layout/IconVerticalSolidList"/>
    <dgm:cxn modelId="{A5D6825A-BF20-4F0C-9394-3981E6E9E0AD}" type="presParOf" srcId="{BFD8C94D-C0AC-4DFD-ACE1-0B540D9F7EF9}" destId="{566114D3-AFE1-4FAF-BB28-05D862FAF2EC}" srcOrd="3" destOrd="0" presId="urn:microsoft.com/office/officeart/2018/2/layout/IconVerticalSolidList"/>
    <dgm:cxn modelId="{0B227EC3-13EE-4115-AE28-699A18485135}" type="presParOf" srcId="{321D9A76-C966-4F09-9B51-9F04E7B19019}" destId="{D0EFDBF4-9AC6-4628-B7CE-50523241FE62}" srcOrd="1" destOrd="0" presId="urn:microsoft.com/office/officeart/2018/2/layout/IconVerticalSolidList"/>
    <dgm:cxn modelId="{12281E3A-4A14-4CE7-BAC8-351E12FF2FE4}" type="presParOf" srcId="{321D9A76-C966-4F09-9B51-9F04E7B19019}" destId="{CCC184CA-CFDC-4401-8B70-BA0E4746B117}" srcOrd="2" destOrd="0" presId="urn:microsoft.com/office/officeart/2018/2/layout/IconVerticalSolidList"/>
    <dgm:cxn modelId="{69A16C8B-92C1-4BC7-A821-35FDBAF4C1B2}" type="presParOf" srcId="{CCC184CA-CFDC-4401-8B70-BA0E4746B117}" destId="{1FAFA8C2-3510-4650-AF8B-0335C30588FF}" srcOrd="0" destOrd="0" presId="urn:microsoft.com/office/officeart/2018/2/layout/IconVerticalSolidList"/>
    <dgm:cxn modelId="{3ED75DF4-9894-41FA-B6B5-B1391950A87E}" type="presParOf" srcId="{CCC184CA-CFDC-4401-8B70-BA0E4746B117}" destId="{DD90940E-CDBA-40EA-A673-5C71B7198273}" srcOrd="1" destOrd="0" presId="urn:microsoft.com/office/officeart/2018/2/layout/IconVerticalSolidList"/>
    <dgm:cxn modelId="{9719570A-B9EC-4F40-87C8-CF0B2A8F760A}" type="presParOf" srcId="{CCC184CA-CFDC-4401-8B70-BA0E4746B117}" destId="{F00CA2A6-38FA-4C6D-A627-9E7BD7A41DEE}" srcOrd="2" destOrd="0" presId="urn:microsoft.com/office/officeart/2018/2/layout/IconVerticalSolidList"/>
    <dgm:cxn modelId="{A7421AE2-AFFD-4973-8EE9-040B7442EBFE}" type="presParOf" srcId="{CCC184CA-CFDC-4401-8B70-BA0E4746B117}" destId="{E442F792-8D09-4A59-A5C4-1148B18263BF}" srcOrd="3" destOrd="0" presId="urn:microsoft.com/office/officeart/2018/2/layout/IconVerticalSolidList"/>
    <dgm:cxn modelId="{856FDCE7-A827-47ED-8D31-0C6614DC7F10}" type="presParOf" srcId="{321D9A76-C966-4F09-9B51-9F04E7B19019}" destId="{606CC708-C024-4BE3-B050-E357C568001E}" srcOrd="3" destOrd="0" presId="urn:microsoft.com/office/officeart/2018/2/layout/IconVerticalSolidList"/>
    <dgm:cxn modelId="{4991777E-3673-4D81-B0B1-1ECF7B83C5EB}" type="presParOf" srcId="{321D9A76-C966-4F09-9B51-9F04E7B19019}" destId="{0A3B4DCF-6E46-4073-8C39-C2829711FC36}" srcOrd="4" destOrd="0" presId="urn:microsoft.com/office/officeart/2018/2/layout/IconVerticalSolidList"/>
    <dgm:cxn modelId="{221B844C-AF9A-4B5C-9140-127322F6EC1C}" type="presParOf" srcId="{0A3B4DCF-6E46-4073-8C39-C2829711FC36}" destId="{D48FAA9B-73AD-4D01-99E7-A7798BD82453}" srcOrd="0" destOrd="0" presId="urn:microsoft.com/office/officeart/2018/2/layout/IconVerticalSolidList"/>
    <dgm:cxn modelId="{B50212A4-7778-4952-A36D-4600E3013594}" type="presParOf" srcId="{0A3B4DCF-6E46-4073-8C39-C2829711FC36}" destId="{561C6F6E-B405-4B58-BD4A-CBC87865BC0A}" srcOrd="1" destOrd="0" presId="urn:microsoft.com/office/officeart/2018/2/layout/IconVerticalSolidList"/>
    <dgm:cxn modelId="{6351B63F-F2B9-4358-8E39-4A14FA4F221B}" type="presParOf" srcId="{0A3B4DCF-6E46-4073-8C39-C2829711FC36}" destId="{9EDC8B91-B1EB-42A2-9777-4AC025B2CA7C}" srcOrd="2" destOrd="0" presId="urn:microsoft.com/office/officeart/2018/2/layout/IconVerticalSolidList"/>
    <dgm:cxn modelId="{408436D5-2CBB-4CD2-B809-18C7AF58E927}" type="presParOf" srcId="{0A3B4DCF-6E46-4073-8C39-C2829711FC36}" destId="{78B2BC51-3E0C-4475-8E72-9C84CF95784B}" srcOrd="3" destOrd="0" presId="urn:microsoft.com/office/officeart/2018/2/layout/IconVerticalSolidList"/>
    <dgm:cxn modelId="{9D25661B-F691-44FA-8796-FD4ED9299C91}" type="presParOf" srcId="{321D9A76-C966-4F09-9B51-9F04E7B19019}" destId="{2D2BB1DC-4293-4A44-A5EC-C730032C23CA}" srcOrd="5" destOrd="0" presId="urn:microsoft.com/office/officeart/2018/2/layout/IconVerticalSolidList"/>
    <dgm:cxn modelId="{187E42B3-C27B-44FD-8E7D-86C379F879D0}" type="presParOf" srcId="{321D9A76-C966-4F09-9B51-9F04E7B19019}" destId="{385ABC73-1570-471A-8CA2-266D5B73A024}" srcOrd="6" destOrd="0" presId="urn:microsoft.com/office/officeart/2018/2/layout/IconVerticalSolidList"/>
    <dgm:cxn modelId="{7861B84C-49EF-4530-BAE7-68E0FDA653DF}" type="presParOf" srcId="{385ABC73-1570-471A-8CA2-266D5B73A024}" destId="{6483685D-FDC6-454D-BF91-D02A80B75A9F}" srcOrd="0" destOrd="0" presId="urn:microsoft.com/office/officeart/2018/2/layout/IconVerticalSolidList"/>
    <dgm:cxn modelId="{CBBA4E1A-9FC8-45A7-B9E8-0562EF15EF1B}" type="presParOf" srcId="{385ABC73-1570-471A-8CA2-266D5B73A024}" destId="{FB15C2BE-72AA-444C-A247-BBD8A7504352}" srcOrd="1" destOrd="0" presId="urn:microsoft.com/office/officeart/2018/2/layout/IconVerticalSolidList"/>
    <dgm:cxn modelId="{9BCDD35B-40B3-44E8-98DB-6460B83E47D1}" type="presParOf" srcId="{385ABC73-1570-471A-8CA2-266D5B73A024}" destId="{B973B994-6018-4AAE-AC7A-879D09AE98BD}" srcOrd="2" destOrd="0" presId="urn:microsoft.com/office/officeart/2018/2/layout/IconVerticalSolidList"/>
    <dgm:cxn modelId="{697F6F10-4A91-46DD-8286-E18EF5CB98E4}" type="presParOf" srcId="{385ABC73-1570-471A-8CA2-266D5B73A024}" destId="{59431C4A-0D71-4061-9B8F-4691EB1FAA70}"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73B39D-A521-4BD1-ACFA-CFCF46A908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D36B30-7F5D-4C01-9A8E-05B5C6DB58A7}">
      <dgm:prSet/>
      <dgm:spPr/>
      <dgm:t>
        <a:bodyPr/>
        <a:lstStyle/>
        <a:p>
          <a:pPr algn="just">
            <a:lnSpc>
              <a:spcPct val="100000"/>
            </a:lnSpc>
          </a:pPr>
          <a:r>
            <a:rPr lang="en-IN" dirty="0"/>
            <a:t>To use the extracted dataset of cell nuclei features from Fine Needle Aspiration of suspicious breast tissue specimen to train, test and optimise machine learning algorithms, through supervised learning approach.</a:t>
          </a:r>
          <a:endParaRPr lang="en-US" dirty="0"/>
        </a:p>
      </dgm:t>
    </dgm:pt>
    <dgm:pt modelId="{4EE79F4D-35B1-4D35-AF79-9F07FBDC8A4C}" type="parTrans" cxnId="{6F027667-31F5-490F-A5AB-E523900B9098}">
      <dgm:prSet/>
      <dgm:spPr/>
      <dgm:t>
        <a:bodyPr/>
        <a:lstStyle/>
        <a:p>
          <a:endParaRPr lang="en-US"/>
        </a:p>
      </dgm:t>
    </dgm:pt>
    <dgm:pt modelId="{C0CF2F9D-4E04-4C9A-B91C-E7DD9C9269E1}" type="sibTrans" cxnId="{6F027667-31F5-490F-A5AB-E523900B9098}">
      <dgm:prSet phldrT="01" phldr="0"/>
      <dgm:spPr/>
      <dgm:t>
        <a:bodyPr/>
        <a:lstStyle/>
        <a:p>
          <a:endParaRPr lang="en-US"/>
        </a:p>
      </dgm:t>
    </dgm:pt>
    <dgm:pt modelId="{EA8127AE-3BDE-4AB8-AED0-F6E09BE6710D}">
      <dgm:prSet/>
      <dgm:spPr/>
      <dgm:t>
        <a:bodyPr/>
        <a:lstStyle/>
        <a:p>
          <a:pPr algn="just">
            <a:lnSpc>
              <a:spcPct val="100000"/>
            </a:lnSpc>
          </a:pPr>
          <a:r>
            <a:rPr lang="en-IN" dirty="0"/>
            <a:t>To perform a comparative study to evaluate the success rate and viability of the trained machine learning classifiers through parameters derived from the resultant confusion matrix, when tested on test dataset.</a:t>
          </a:r>
          <a:endParaRPr lang="en-US" dirty="0"/>
        </a:p>
      </dgm:t>
    </dgm:pt>
    <dgm:pt modelId="{4BC9B4C5-6E73-40A2-B315-559A6CAFE093}" type="parTrans" cxnId="{1F8DD343-1DB8-46A2-A016-E87DEEF39808}">
      <dgm:prSet/>
      <dgm:spPr/>
      <dgm:t>
        <a:bodyPr/>
        <a:lstStyle/>
        <a:p>
          <a:endParaRPr lang="en-US"/>
        </a:p>
      </dgm:t>
    </dgm:pt>
    <dgm:pt modelId="{31B221F8-6C12-48DF-AA0C-937D07E02806}" type="sibTrans" cxnId="{1F8DD343-1DB8-46A2-A016-E87DEEF39808}">
      <dgm:prSet phldrT="02" phldr="0"/>
      <dgm:spPr/>
      <dgm:t>
        <a:bodyPr/>
        <a:lstStyle/>
        <a:p>
          <a:endParaRPr lang="en-US"/>
        </a:p>
      </dgm:t>
    </dgm:pt>
    <dgm:pt modelId="{13646AD7-3F74-4294-B641-5C876655F300}">
      <dgm:prSet/>
      <dgm:spPr/>
      <dgm:t>
        <a:bodyPr/>
        <a:lstStyle/>
        <a:p>
          <a:pPr algn="just">
            <a:lnSpc>
              <a:spcPct val="100000"/>
            </a:lnSpc>
          </a:pPr>
          <a:r>
            <a:rPr lang="en-IN" dirty="0"/>
            <a:t>To develop and deploy a Web based API, using the most effective algorithm for clinical diagnostic practise.</a:t>
          </a:r>
          <a:endParaRPr lang="en-US" dirty="0"/>
        </a:p>
      </dgm:t>
    </dgm:pt>
    <dgm:pt modelId="{B86BABA9-E0CD-49AB-B249-94C0588E0BE6}" type="parTrans" cxnId="{A6EA4662-D6A7-4F91-A46D-1770028C44FD}">
      <dgm:prSet/>
      <dgm:spPr/>
      <dgm:t>
        <a:bodyPr/>
        <a:lstStyle/>
        <a:p>
          <a:endParaRPr lang="en-US"/>
        </a:p>
      </dgm:t>
    </dgm:pt>
    <dgm:pt modelId="{F737F7A2-7797-4EE1-A9F6-48EA934850C0}" type="sibTrans" cxnId="{A6EA4662-D6A7-4F91-A46D-1770028C44FD}">
      <dgm:prSet phldrT="03" phldr="0"/>
      <dgm:spPr/>
      <dgm:t>
        <a:bodyPr/>
        <a:lstStyle/>
        <a:p>
          <a:endParaRPr lang="en-US"/>
        </a:p>
      </dgm:t>
    </dgm:pt>
    <dgm:pt modelId="{5E95E7A3-D7D2-4ECA-820C-81C79E905D1D}" type="pres">
      <dgm:prSet presAssocID="{EC73B39D-A521-4BD1-ACFA-CFCF46A90869}" presName="root" presStyleCnt="0">
        <dgm:presLayoutVars>
          <dgm:dir/>
          <dgm:resizeHandles val="exact"/>
        </dgm:presLayoutVars>
      </dgm:prSet>
      <dgm:spPr/>
    </dgm:pt>
    <dgm:pt modelId="{5A7CF123-0D57-4943-BF07-B07744742E32}" type="pres">
      <dgm:prSet presAssocID="{B4D36B30-7F5D-4C01-9A8E-05B5C6DB58A7}" presName="compNode" presStyleCnt="0"/>
      <dgm:spPr/>
    </dgm:pt>
    <dgm:pt modelId="{99B1DFF3-7F97-46EF-85F9-DAAAC9EBD035}" type="pres">
      <dgm:prSet presAssocID="{B4D36B30-7F5D-4C01-9A8E-05B5C6DB58A7}" presName="bgRect" presStyleLbl="bgShp" presStyleIdx="0" presStyleCnt="3"/>
      <dgm:spPr/>
    </dgm:pt>
    <dgm:pt modelId="{32A05845-A3C8-49B0-B129-15F8F6B4ED17}" type="pres">
      <dgm:prSet presAssocID="{B4D36B30-7F5D-4C01-9A8E-05B5C6DB58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4904DF4-284B-4C28-ACFB-B9737F083E61}" type="pres">
      <dgm:prSet presAssocID="{B4D36B30-7F5D-4C01-9A8E-05B5C6DB58A7}" presName="spaceRect" presStyleCnt="0"/>
      <dgm:spPr/>
    </dgm:pt>
    <dgm:pt modelId="{D5AA68E2-EFE5-412F-A25B-962F887888C8}" type="pres">
      <dgm:prSet presAssocID="{B4D36B30-7F5D-4C01-9A8E-05B5C6DB58A7}" presName="parTx" presStyleLbl="revTx" presStyleIdx="0" presStyleCnt="3">
        <dgm:presLayoutVars>
          <dgm:chMax val="0"/>
          <dgm:chPref val="0"/>
        </dgm:presLayoutVars>
      </dgm:prSet>
      <dgm:spPr/>
    </dgm:pt>
    <dgm:pt modelId="{8A23F1DB-88CA-4F22-8E21-83323221449B}" type="pres">
      <dgm:prSet presAssocID="{C0CF2F9D-4E04-4C9A-B91C-E7DD9C9269E1}" presName="sibTrans" presStyleCnt="0"/>
      <dgm:spPr/>
    </dgm:pt>
    <dgm:pt modelId="{7418305C-DE98-410C-BCEB-A02C1939D244}" type="pres">
      <dgm:prSet presAssocID="{EA8127AE-3BDE-4AB8-AED0-F6E09BE6710D}" presName="compNode" presStyleCnt="0"/>
      <dgm:spPr/>
    </dgm:pt>
    <dgm:pt modelId="{2EDAAD3A-0D5B-46E8-BD86-75DBEC41E48C}" type="pres">
      <dgm:prSet presAssocID="{EA8127AE-3BDE-4AB8-AED0-F6E09BE6710D}" presName="bgRect" presStyleLbl="bgShp" presStyleIdx="1" presStyleCnt="3"/>
      <dgm:spPr/>
    </dgm:pt>
    <dgm:pt modelId="{E11B59C0-8416-412A-8F0B-A1BD893E8EAB}" type="pres">
      <dgm:prSet presAssocID="{EA8127AE-3BDE-4AB8-AED0-F6E09BE671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F2B27E42-E904-413D-8133-0016DEE9A975}" type="pres">
      <dgm:prSet presAssocID="{EA8127AE-3BDE-4AB8-AED0-F6E09BE6710D}" presName="spaceRect" presStyleCnt="0"/>
      <dgm:spPr/>
    </dgm:pt>
    <dgm:pt modelId="{65A61867-708F-4EED-B778-1CB207A8ECC3}" type="pres">
      <dgm:prSet presAssocID="{EA8127AE-3BDE-4AB8-AED0-F6E09BE6710D}" presName="parTx" presStyleLbl="revTx" presStyleIdx="1" presStyleCnt="3">
        <dgm:presLayoutVars>
          <dgm:chMax val="0"/>
          <dgm:chPref val="0"/>
        </dgm:presLayoutVars>
      </dgm:prSet>
      <dgm:spPr/>
    </dgm:pt>
    <dgm:pt modelId="{D7C0CD67-1E08-4C9E-AA49-78DEEE0933E0}" type="pres">
      <dgm:prSet presAssocID="{31B221F8-6C12-48DF-AA0C-937D07E02806}" presName="sibTrans" presStyleCnt="0"/>
      <dgm:spPr/>
    </dgm:pt>
    <dgm:pt modelId="{FD7F7E41-21E1-4E7C-96F1-3C37E1999FF1}" type="pres">
      <dgm:prSet presAssocID="{13646AD7-3F74-4294-B641-5C876655F300}" presName="compNode" presStyleCnt="0"/>
      <dgm:spPr/>
    </dgm:pt>
    <dgm:pt modelId="{CE351615-5E71-471F-BC07-CD721077C47D}" type="pres">
      <dgm:prSet presAssocID="{13646AD7-3F74-4294-B641-5C876655F300}" presName="bgRect" presStyleLbl="bgShp" presStyleIdx="2" presStyleCnt="3"/>
      <dgm:spPr/>
    </dgm:pt>
    <dgm:pt modelId="{0D2FB738-FDA6-45D6-A574-62FB07F49827}" type="pres">
      <dgm:prSet presAssocID="{13646AD7-3F74-4294-B641-5C876655F3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D48F16D6-47D7-41BB-9F8E-44587E1FB52B}" type="pres">
      <dgm:prSet presAssocID="{13646AD7-3F74-4294-B641-5C876655F300}" presName="spaceRect" presStyleCnt="0"/>
      <dgm:spPr/>
    </dgm:pt>
    <dgm:pt modelId="{DEE30207-57B4-4ED3-9B0F-16EE9281D17F}" type="pres">
      <dgm:prSet presAssocID="{13646AD7-3F74-4294-B641-5C876655F300}" presName="parTx" presStyleLbl="revTx" presStyleIdx="2" presStyleCnt="3">
        <dgm:presLayoutVars>
          <dgm:chMax val="0"/>
          <dgm:chPref val="0"/>
        </dgm:presLayoutVars>
      </dgm:prSet>
      <dgm:spPr/>
    </dgm:pt>
  </dgm:ptLst>
  <dgm:cxnLst>
    <dgm:cxn modelId="{F5855E2F-BB39-4E99-8560-DA906C08A111}" type="presOf" srcId="{B4D36B30-7F5D-4C01-9A8E-05B5C6DB58A7}" destId="{D5AA68E2-EFE5-412F-A25B-962F887888C8}" srcOrd="0" destOrd="0" presId="urn:microsoft.com/office/officeart/2018/2/layout/IconVerticalSolidList"/>
    <dgm:cxn modelId="{A6EA4662-D6A7-4F91-A46D-1770028C44FD}" srcId="{EC73B39D-A521-4BD1-ACFA-CFCF46A90869}" destId="{13646AD7-3F74-4294-B641-5C876655F300}" srcOrd="2" destOrd="0" parTransId="{B86BABA9-E0CD-49AB-B249-94C0588E0BE6}" sibTransId="{F737F7A2-7797-4EE1-A9F6-48EA934850C0}"/>
    <dgm:cxn modelId="{1F8DD343-1DB8-46A2-A016-E87DEEF39808}" srcId="{EC73B39D-A521-4BD1-ACFA-CFCF46A90869}" destId="{EA8127AE-3BDE-4AB8-AED0-F6E09BE6710D}" srcOrd="1" destOrd="0" parTransId="{4BC9B4C5-6E73-40A2-B315-559A6CAFE093}" sibTransId="{31B221F8-6C12-48DF-AA0C-937D07E02806}"/>
    <dgm:cxn modelId="{6F027667-31F5-490F-A5AB-E523900B9098}" srcId="{EC73B39D-A521-4BD1-ACFA-CFCF46A90869}" destId="{B4D36B30-7F5D-4C01-9A8E-05B5C6DB58A7}" srcOrd="0" destOrd="0" parTransId="{4EE79F4D-35B1-4D35-AF79-9F07FBDC8A4C}" sibTransId="{C0CF2F9D-4E04-4C9A-B91C-E7DD9C9269E1}"/>
    <dgm:cxn modelId="{F90EE75A-242A-43BA-9A7E-74AA3A8FF864}" type="presOf" srcId="{EC73B39D-A521-4BD1-ACFA-CFCF46A90869}" destId="{5E95E7A3-D7D2-4ECA-820C-81C79E905D1D}" srcOrd="0" destOrd="0" presId="urn:microsoft.com/office/officeart/2018/2/layout/IconVerticalSolidList"/>
    <dgm:cxn modelId="{96AFA4D5-306F-47DD-B20D-8065A18354F0}" type="presOf" srcId="{13646AD7-3F74-4294-B641-5C876655F300}" destId="{DEE30207-57B4-4ED3-9B0F-16EE9281D17F}" srcOrd="0" destOrd="0" presId="urn:microsoft.com/office/officeart/2018/2/layout/IconVerticalSolidList"/>
    <dgm:cxn modelId="{7421BDE4-DAF5-4128-BBA1-F404FB4DC958}" type="presOf" srcId="{EA8127AE-3BDE-4AB8-AED0-F6E09BE6710D}" destId="{65A61867-708F-4EED-B778-1CB207A8ECC3}" srcOrd="0" destOrd="0" presId="urn:microsoft.com/office/officeart/2018/2/layout/IconVerticalSolidList"/>
    <dgm:cxn modelId="{97503510-304C-4822-8EE1-13377A6C9A38}" type="presParOf" srcId="{5E95E7A3-D7D2-4ECA-820C-81C79E905D1D}" destId="{5A7CF123-0D57-4943-BF07-B07744742E32}" srcOrd="0" destOrd="0" presId="urn:microsoft.com/office/officeart/2018/2/layout/IconVerticalSolidList"/>
    <dgm:cxn modelId="{61A96B05-632A-43BF-9560-E1E15B0C3695}" type="presParOf" srcId="{5A7CF123-0D57-4943-BF07-B07744742E32}" destId="{99B1DFF3-7F97-46EF-85F9-DAAAC9EBD035}" srcOrd="0" destOrd="0" presId="urn:microsoft.com/office/officeart/2018/2/layout/IconVerticalSolidList"/>
    <dgm:cxn modelId="{25540A45-57C3-4CCE-9EF9-03E8AC0F75AA}" type="presParOf" srcId="{5A7CF123-0D57-4943-BF07-B07744742E32}" destId="{32A05845-A3C8-49B0-B129-15F8F6B4ED17}" srcOrd="1" destOrd="0" presId="urn:microsoft.com/office/officeart/2018/2/layout/IconVerticalSolidList"/>
    <dgm:cxn modelId="{2C543E91-4AF3-43C5-9EAC-619C6903FF4A}" type="presParOf" srcId="{5A7CF123-0D57-4943-BF07-B07744742E32}" destId="{34904DF4-284B-4C28-ACFB-B9737F083E61}" srcOrd="2" destOrd="0" presId="urn:microsoft.com/office/officeart/2018/2/layout/IconVerticalSolidList"/>
    <dgm:cxn modelId="{174E4B39-D9C6-4FB8-B634-F58B40262CC1}" type="presParOf" srcId="{5A7CF123-0D57-4943-BF07-B07744742E32}" destId="{D5AA68E2-EFE5-412F-A25B-962F887888C8}" srcOrd="3" destOrd="0" presId="urn:microsoft.com/office/officeart/2018/2/layout/IconVerticalSolidList"/>
    <dgm:cxn modelId="{226345E0-7CC2-4DE7-B46A-A77C6F443FC0}" type="presParOf" srcId="{5E95E7A3-D7D2-4ECA-820C-81C79E905D1D}" destId="{8A23F1DB-88CA-4F22-8E21-83323221449B}" srcOrd="1" destOrd="0" presId="urn:microsoft.com/office/officeart/2018/2/layout/IconVerticalSolidList"/>
    <dgm:cxn modelId="{02C7ABD4-E2F9-4CF6-A9A6-13A28DE2A8E3}" type="presParOf" srcId="{5E95E7A3-D7D2-4ECA-820C-81C79E905D1D}" destId="{7418305C-DE98-410C-BCEB-A02C1939D244}" srcOrd="2" destOrd="0" presId="urn:microsoft.com/office/officeart/2018/2/layout/IconVerticalSolidList"/>
    <dgm:cxn modelId="{E7632979-8E0D-49B0-BA98-0AFAC4A5E150}" type="presParOf" srcId="{7418305C-DE98-410C-BCEB-A02C1939D244}" destId="{2EDAAD3A-0D5B-46E8-BD86-75DBEC41E48C}" srcOrd="0" destOrd="0" presId="urn:microsoft.com/office/officeart/2018/2/layout/IconVerticalSolidList"/>
    <dgm:cxn modelId="{C868744F-B006-4BF5-8FF2-F7EE792E4332}" type="presParOf" srcId="{7418305C-DE98-410C-BCEB-A02C1939D244}" destId="{E11B59C0-8416-412A-8F0B-A1BD893E8EAB}" srcOrd="1" destOrd="0" presId="urn:microsoft.com/office/officeart/2018/2/layout/IconVerticalSolidList"/>
    <dgm:cxn modelId="{372DA651-79C4-4F92-B772-748E9F3FDEBA}" type="presParOf" srcId="{7418305C-DE98-410C-BCEB-A02C1939D244}" destId="{F2B27E42-E904-413D-8133-0016DEE9A975}" srcOrd="2" destOrd="0" presId="urn:microsoft.com/office/officeart/2018/2/layout/IconVerticalSolidList"/>
    <dgm:cxn modelId="{5B824B4F-82C3-4F9A-A7BF-01DE5E4BAD8E}" type="presParOf" srcId="{7418305C-DE98-410C-BCEB-A02C1939D244}" destId="{65A61867-708F-4EED-B778-1CB207A8ECC3}" srcOrd="3" destOrd="0" presId="urn:microsoft.com/office/officeart/2018/2/layout/IconVerticalSolidList"/>
    <dgm:cxn modelId="{A454B60A-2451-406B-86BE-7D0B731D1655}" type="presParOf" srcId="{5E95E7A3-D7D2-4ECA-820C-81C79E905D1D}" destId="{D7C0CD67-1E08-4C9E-AA49-78DEEE0933E0}" srcOrd="3" destOrd="0" presId="urn:microsoft.com/office/officeart/2018/2/layout/IconVerticalSolidList"/>
    <dgm:cxn modelId="{2F8A60B0-0393-4075-99E5-B5259A2EE039}" type="presParOf" srcId="{5E95E7A3-D7D2-4ECA-820C-81C79E905D1D}" destId="{FD7F7E41-21E1-4E7C-96F1-3C37E1999FF1}" srcOrd="4" destOrd="0" presId="urn:microsoft.com/office/officeart/2018/2/layout/IconVerticalSolidList"/>
    <dgm:cxn modelId="{D1F11669-54BB-4A14-92B5-A37FD103B039}" type="presParOf" srcId="{FD7F7E41-21E1-4E7C-96F1-3C37E1999FF1}" destId="{CE351615-5E71-471F-BC07-CD721077C47D}" srcOrd="0" destOrd="0" presId="urn:microsoft.com/office/officeart/2018/2/layout/IconVerticalSolidList"/>
    <dgm:cxn modelId="{FB9AEB92-EEE6-49F5-9473-225A2AB1B7B1}" type="presParOf" srcId="{FD7F7E41-21E1-4E7C-96F1-3C37E1999FF1}" destId="{0D2FB738-FDA6-45D6-A574-62FB07F49827}" srcOrd="1" destOrd="0" presId="urn:microsoft.com/office/officeart/2018/2/layout/IconVerticalSolidList"/>
    <dgm:cxn modelId="{1F8978DD-0A01-45D1-B19E-39004407D786}" type="presParOf" srcId="{FD7F7E41-21E1-4E7C-96F1-3C37E1999FF1}" destId="{D48F16D6-47D7-41BB-9F8E-44587E1FB52B}" srcOrd="2" destOrd="0" presId="urn:microsoft.com/office/officeart/2018/2/layout/IconVerticalSolidList"/>
    <dgm:cxn modelId="{981DD454-BF7F-4F41-B02A-84EE7B76D0F4}" type="presParOf" srcId="{FD7F7E41-21E1-4E7C-96F1-3C37E1999FF1}" destId="{DEE30207-57B4-4ED3-9B0F-16EE9281D17F}"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9AD885-9BE8-4560-A0CE-B5154052EC0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1C4BC12-4590-466A-B534-B3F8D761FC47}">
      <dgm:prSet/>
      <dgm:spPr/>
      <dgm:t>
        <a:bodyPr/>
        <a:lstStyle/>
        <a:p>
          <a:pPr algn="just"/>
          <a:r>
            <a:rPr lang="en-US" dirty="0"/>
            <a:t>In this Project we are using 2 different datasets from UCI Dataset Repository :</a:t>
          </a:r>
        </a:p>
      </dgm:t>
    </dgm:pt>
    <dgm:pt modelId="{6F64FD05-5767-4E61-8EFD-6E668204D976}" type="parTrans" cxnId="{8D5E149C-33B0-409E-9F01-8A517CFDC5C9}">
      <dgm:prSet/>
      <dgm:spPr/>
      <dgm:t>
        <a:bodyPr/>
        <a:lstStyle/>
        <a:p>
          <a:endParaRPr lang="en-US"/>
        </a:p>
      </dgm:t>
    </dgm:pt>
    <dgm:pt modelId="{C7E56D85-CD5A-4127-BFC1-0C19F23B41F6}" type="sibTrans" cxnId="{8D5E149C-33B0-409E-9F01-8A517CFDC5C9}">
      <dgm:prSet/>
      <dgm:spPr/>
      <dgm:t>
        <a:bodyPr/>
        <a:lstStyle/>
        <a:p>
          <a:endParaRPr lang="en-US"/>
        </a:p>
      </dgm:t>
    </dgm:pt>
    <dgm:pt modelId="{DDC536D8-2C62-433D-B830-24AA4CC46C7D}">
      <dgm:prSet/>
      <dgm:spPr/>
      <dgm:t>
        <a:bodyPr/>
        <a:lstStyle/>
        <a:p>
          <a:r>
            <a:rPr lang="en-IN" b="1" dirty="0"/>
            <a:t>Breast Cancer Wisconsin (Diagnostic) Dataset: </a:t>
          </a:r>
        </a:p>
        <a:p>
          <a:r>
            <a:rPr lang="en-US" dirty="0"/>
            <a:t>569*32, where 569 is the data length and 32 is the number of attributes. </a:t>
          </a:r>
        </a:p>
      </dgm:t>
    </dgm:pt>
    <dgm:pt modelId="{D469E81C-4F62-4207-8F8B-0FC5576A676A}" type="parTrans" cxnId="{313A402E-8799-4D27-9F0F-046B23D7913B}">
      <dgm:prSet/>
      <dgm:spPr/>
      <dgm:t>
        <a:bodyPr/>
        <a:lstStyle/>
        <a:p>
          <a:endParaRPr lang="en-US"/>
        </a:p>
      </dgm:t>
    </dgm:pt>
    <dgm:pt modelId="{61A3C01D-73CE-48C8-BD20-ADA93E01E8BE}" type="sibTrans" cxnId="{313A402E-8799-4D27-9F0F-046B23D7913B}">
      <dgm:prSet/>
      <dgm:spPr/>
      <dgm:t>
        <a:bodyPr/>
        <a:lstStyle/>
        <a:p>
          <a:endParaRPr lang="en-US"/>
        </a:p>
      </dgm:t>
    </dgm:pt>
    <dgm:pt modelId="{16DD91EE-3359-425D-A10B-AAD750C54DD6}">
      <dgm:prSet/>
      <dgm:spPr/>
      <dgm:t>
        <a:bodyPr/>
        <a:lstStyle/>
        <a:p>
          <a:r>
            <a:rPr lang="en-IN" b="1" dirty="0"/>
            <a:t>Breast Cancer Wisconsin (Prognostic) Dataset:</a:t>
          </a:r>
        </a:p>
        <a:p>
          <a:r>
            <a:rPr lang="en-US" dirty="0"/>
            <a:t>198*34, where 198 is the data length and 34 being the number of attributes. </a:t>
          </a:r>
        </a:p>
      </dgm:t>
    </dgm:pt>
    <dgm:pt modelId="{307C3EB8-610B-4F93-89DF-F383B5C885D7}" type="parTrans" cxnId="{B9E3FAF3-E5CE-4790-87D9-1F2B8D7BC1BD}">
      <dgm:prSet/>
      <dgm:spPr/>
      <dgm:t>
        <a:bodyPr/>
        <a:lstStyle/>
        <a:p>
          <a:endParaRPr lang="en-US"/>
        </a:p>
      </dgm:t>
    </dgm:pt>
    <dgm:pt modelId="{CDFF1555-3559-4B0F-A9B9-E87936526BB3}" type="sibTrans" cxnId="{B9E3FAF3-E5CE-4790-87D9-1F2B8D7BC1BD}">
      <dgm:prSet/>
      <dgm:spPr/>
      <dgm:t>
        <a:bodyPr/>
        <a:lstStyle/>
        <a:p>
          <a:endParaRPr lang="en-US"/>
        </a:p>
      </dgm:t>
    </dgm:pt>
    <dgm:pt modelId="{31DBFCD2-B632-444F-9EEF-72F9160BDBA7}">
      <dgm:prSet/>
      <dgm:spPr/>
      <dgm:t>
        <a:bodyPr/>
        <a:lstStyle/>
        <a:p>
          <a:pPr algn="just"/>
          <a:r>
            <a:rPr lang="en-IN" dirty="0"/>
            <a:t>The features of the datasets are computed from a digitized image of a fine needle aspirate (FNA) of a breast mass. They describe characteristics of the cell nuclei present in the image.</a:t>
          </a:r>
          <a:endParaRPr lang="en-US" dirty="0"/>
        </a:p>
      </dgm:t>
    </dgm:pt>
    <dgm:pt modelId="{2DA47461-50BE-4FAD-ABC4-1A005D39292E}" type="parTrans" cxnId="{5DB32BFE-39F7-4FD4-B3C8-A032D7FC857E}">
      <dgm:prSet/>
      <dgm:spPr/>
      <dgm:t>
        <a:bodyPr/>
        <a:lstStyle/>
        <a:p>
          <a:endParaRPr lang="en-US"/>
        </a:p>
      </dgm:t>
    </dgm:pt>
    <dgm:pt modelId="{CB6F2F27-96D5-49FF-B1D1-AEB0D42A9784}" type="sibTrans" cxnId="{5DB32BFE-39F7-4FD4-B3C8-A032D7FC857E}">
      <dgm:prSet/>
      <dgm:spPr/>
      <dgm:t>
        <a:bodyPr/>
        <a:lstStyle/>
        <a:p>
          <a:endParaRPr lang="en-US"/>
        </a:p>
      </dgm:t>
    </dgm:pt>
    <dgm:pt modelId="{44577F22-A13A-44E2-A508-1D8488392AA3}" type="pres">
      <dgm:prSet presAssocID="{D99AD885-9BE8-4560-A0CE-B5154052EC0E}" presName="vert0" presStyleCnt="0">
        <dgm:presLayoutVars>
          <dgm:dir/>
          <dgm:animOne val="branch"/>
          <dgm:animLvl val="lvl"/>
        </dgm:presLayoutVars>
      </dgm:prSet>
      <dgm:spPr/>
    </dgm:pt>
    <dgm:pt modelId="{09495AC7-6D72-4AAD-8604-C02173DF43C8}" type="pres">
      <dgm:prSet presAssocID="{11C4BC12-4590-466A-B534-B3F8D761FC47}" presName="thickLine" presStyleLbl="alignNode1" presStyleIdx="0" presStyleCnt="4"/>
      <dgm:spPr/>
    </dgm:pt>
    <dgm:pt modelId="{8910BF97-A839-4D33-B018-560DA1B238B6}" type="pres">
      <dgm:prSet presAssocID="{11C4BC12-4590-466A-B534-B3F8D761FC47}" presName="horz1" presStyleCnt="0"/>
      <dgm:spPr/>
    </dgm:pt>
    <dgm:pt modelId="{D15304B4-B643-4E1A-B8AF-E9E3354C1FEA}" type="pres">
      <dgm:prSet presAssocID="{11C4BC12-4590-466A-B534-B3F8D761FC47}" presName="tx1" presStyleLbl="revTx" presStyleIdx="0" presStyleCnt="4"/>
      <dgm:spPr/>
    </dgm:pt>
    <dgm:pt modelId="{98E216A2-7BFB-4F05-8F7C-D7711656E020}" type="pres">
      <dgm:prSet presAssocID="{11C4BC12-4590-466A-B534-B3F8D761FC47}" presName="vert1" presStyleCnt="0"/>
      <dgm:spPr/>
    </dgm:pt>
    <dgm:pt modelId="{84FF492F-C7C2-4D91-ABD8-20A5E6C5A4C1}" type="pres">
      <dgm:prSet presAssocID="{DDC536D8-2C62-433D-B830-24AA4CC46C7D}" presName="thickLine" presStyleLbl="alignNode1" presStyleIdx="1" presStyleCnt="4"/>
      <dgm:spPr/>
    </dgm:pt>
    <dgm:pt modelId="{7772E41B-E4CC-4BE0-BCE5-F849F2D952C4}" type="pres">
      <dgm:prSet presAssocID="{DDC536D8-2C62-433D-B830-24AA4CC46C7D}" presName="horz1" presStyleCnt="0"/>
      <dgm:spPr/>
    </dgm:pt>
    <dgm:pt modelId="{F3A72A90-7692-4754-ABD9-AEFF78CB278D}" type="pres">
      <dgm:prSet presAssocID="{DDC536D8-2C62-433D-B830-24AA4CC46C7D}" presName="tx1" presStyleLbl="revTx" presStyleIdx="1" presStyleCnt="4"/>
      <dgm:spPr/>
    </dgm:pt>
    <dgm:pt modelId="{84589F1A-65A2-469E-8F54-1A4F9C372577}" type="pres">
      <dgm:prSet presAssocID="{DDC536D8-2C62-433D-B830-24AA4CC46C7D}" presName="vert1" presStyleCnt="0"/>
      <dgm:spPr/>
    </dgm:pt>
    <dgm:pt modelId="{4D119513-CA23-4443-AFD8-3621F0B50FEE}" type="pres">
      <dgm:prSet presAssocID="{16DD91EE-3359-425D-A10B-AAD750C54DD6}" presName="thickLine" presStyleLbl="alignNode1" presStyleIdx="2" presStyleCnt="4"/>
      <dgm:spPr/>
    </dgm:pt>
    <dgm:pt modelId="{1A15A064-227D-4ACF-B843-F847ECFCE898}" type="pres">
      <dgm:prSet presAssocID="{16DD91EE-3359-425D-A10B-AAD750C54DD6}" presName="horz1" presStyleCnt="0"/>
      <dgm:spPr/>
    </dgm:pt>
    <dgm:pt modelId="{3C348166-DA77-4FD5-AB10-ED3CD5B006BF}" type="pres">
      <dgm:prSet presAssocID="{16DD91EE-3359-425D-A10B-AAD750C54DD6}" presName="tx1" presStyleLbl="revTx" presStyleIdx="2" presStyleCnt="4"/>
      <dgm:spPr/>
    </dgm:pt>
    <dgm:pt modelId="{F5F1DF3F-04AF-4272-9B01-777A46E24B23}" type="pres">
      <dgm:prSet presAssocID="{16DD91EE-3359-425D-A10B-AAD750C54DD6}" presName="vert1" presStyleCnt="0"/>
      <dgm:spPr/>
    </dgm:pt>
    <dgm:pt modelId="{B4676FCF-1AE5-409C-858A-BE5C7B2B1173}" type="pres">
      <dgm:prSet presAssocID="{31DBFCD2-B632-444F-9EEF-72F9160BDBA7}" presName="thickLine" presStyleLbl="alignNode1" presStyleIdx="3" presStyleCnt="4"/>
      <dgm:spPr/>
    </dgm:pt>
    <dgm:pt modelId="{943773E0-DBE7-4699-A34B-62A2178DB8C6}" type="pres">
      <dgm:prSet presAssocID="{31DBFCD2-B632-444F-9EEF-72F9160BDBA7}" presName="horz1" presStyleCnt="0"/>
      <dgm:spPr/>
    </dgm:pt>
    <dgm:pt modelId="{C4C893D7-2A72-4788-BFCF-4DF4259161AC}" type="pres">
      <dgm:prSet presAssocID="{31DBFCD2-B632-444F-9EEF-72F9160BDBA7}" presName="tx1" presStyleLbl="revTx" presStyleIdx="3" presStyleCnt="4"/>
      <dgm:spPr/>
    </dgm:pt>
    <dgm:pt modelId="{9A3BDB1F-226D-4737-9CFE-A0B41226A3C9}" type="pres">
      <dgm:prSet presAssocID="{31DBFCD2-B632-444F-9EEF-72F9160BDBA7}" presName="vert1" presStyleCnt="0"/>
      <dgm:spPr/>
    </dgm:pt>
  </dgm:ptLst>
  <dgm:cxnLst>
    <dgm:cxn modelId="{E1C9B522-37FB-4F43-A5DB-0C1B6A29F95C}" type="presOf" srcId="{11C4BC12-4590-466A-B534-B3F8D761FC47}" destId="{D15304B4-B643-4E1A-B8AF-E9E3354C1FEA}" srcOrd="0" destOrd="0" presId="urn:microsoft.com/office/officeart/2008/layout/LinedList"/>
    <dgm:cxn modelId="{ADC10527-B623-4AAC-B64F-1E57E771541D}" type="presOf" srcId="{D99AD885-9BE8-4560-A0CE-B5154052EC0E}" destId="{44577F22-A13A-44E2-A508-1D8488392AA3}" srcOrd="0" destOrd="0" presId="urn:microsoft.com/office/officeart/2008/layout/LinedList"/>
    <dgm:cxn modelId="{79325A28-5382-4283-A9C2-19AADA972074}" type="presOf" srcId="{DDC536D8-2C62-433D-B830-24AA4CC46C7D}" destId="{F3A72A90-7692-4754-ABD9-AEFF78CB278D}" srcOrd="0" destOrd="0" presId="urn:microsoft.com/office/officeart/2008/layout/LinedList"/>
    <dgm:cxn modelId="{313A402E-8799-4D27-9F0F-046B23D7913B}" srcId="{D99AD885-9BE8-4560-A0CE-B5154052EC0E}" destId="{DDC536D8-2C62-433D-B830-24AA4CC46C7D}" srcOrd="1" destOrd="0" parTransId="{D469E81C-4F62-4207-8F8B-0FC5576A676A}" sibTransId="{61A3C01D-73CE-48C8-BD20-ADA93E01E8BE}"/>
    <dgm:cxn modelId="{44E8B079-0D5D-48EE-86A6-61B27971E8B7}" type="presOf" srcId="{31DBFCD2-B632-444F-9EEF-72F9160BDBA7}" destId="{C4C893D7-2A72-4788-BFCF-4DF4259161AC}" srcOrd="0" destOrd="0" presId="urn:microsoft.com/office/officeart/2008/layout/LinedList"/>
    <dgm:cxn modelId="{94B3B183-6D27-4E5E-82ED-EAFB52440B29}" type="presOf" srcId="{16DD91EE-3359-425D-A10B-AAD750C54DD6}" destId="{3C348166-DA77-4FD5-AB10-ED3CD5B006BF}" srcOrd="0" destOrd="0" presId="urn:microsoft.com/office/officeart/2008/layout/LinedList"/>
    <dgm:cxn modelId="{8D5E149C-33B0-409E-9F01-8A517CFDC5C9}" srcId="{D99AD885-9BE8-4560-A0CE-B5154052EC0E}" destId="{11C4BC12-4590-466A-B534-B3F8D761FC47}" srcOrd="0" destOrd="0" parTransId="{6F64FD05-5767-4E61-8EFD-6E668204D976}" sibTransId="{C7E56D85-CD5A-4127-BFC1-0C19F23B41F6}"/>
    <dgm:cxn modelId="{B9E3FAF3-E5CE-4790-87D9-1F2B8D7BC1BD}" srcId="{D99AD885-9BE8-4560-A0CE-B5154052EC0E}" destId="{16DD91EE-3359-425D-A10B-AAD750C54DD6}" srcOrd="2" destOrd="0" parTransId="{307C3EB8-610B-4F93-89DF-F383B5C885D7}" sibTransId="{CDFF1555-3559-4B0F-A9B9-E87936526BB3}"/>
    <dgm:cxn modelId="{5DB32BFE-39F7-4FD4-B3C8-A032D7FC857E}" srcId="{D99AD885-9BE8-4560-A0CE-B5154052EC0E}" destId="{31DBFCD2-B632-444F-9EEF-72F9160BDBA7}" srcOrd="3" destOrd="0" parTransId="{2DA47461-50BE-4FAD-ABC4-1A005D39292E}" sibTransId="{CB6F2F27-96D5-49FF-B1D1-AEB0D42A9784}"/>
    <dgm:cxn modelId="{C61C85F5-3F1C-440C-9A95-D6A9760E6C04}" type="presParOf" srcId="{44577F22-A13A-44E2-A508-1D8488392AA3}" destId="{09495AC7-6D72-4AAD-8604-C02173DF43C8}" srcOrd="0" destOrd="0" presId="urn:microsoft.com/office/officeart/2008/layout/LinedList"/>
    <dgm:cxn modelId="{ADD2941C-91A8-462B-AB9F-F3F39BC3ECBD}" type="presParOf" srcId="{44577F22-A13A-44E2-A508-1D8488392AA3}" destId="{8910BF97-A839-4D33-B018-560DA1B238B6}" srcOrd="1" destOrd="0" presId="urn:microsoft.com/office/officeart/2008/layout/LinedList"/>
    <dgm:cxn modelId="{27E59A8D-B90C-4206-9FF4-6A419C05DBC6}" type="presParOf" srcId="{8910BF97-A839-4D33-B018-560DA1B238B6}" destId="{D15304B4-B643-4E1A-B8AF-E9E3354C1FEA}" srcOrd="0" destOrd="0" presId="urn:microsoft.com/office/officeart/2008/layout/LinedList"/>
    <dgm:cxn modelId="{3F7EA175-FF95-40D7-B68F-4BF698B458D2}" type="presParOf" srcId="{8910BF97-A839-4D33-B018-560DA1B238B6}" destId="{98E216A2-7BFB-4F05-8F7C-D7711656E020}" srcOrd="1" destOrd="0" presId="urn:microsoft.com/office/officeart/2008/layout/LinedList"/>
    <dgm:cxn modelId="{C18981DB-FDB4-42AA-8D39-72E9CE80118E}" type="presParOf" srcId="{44577F22-A13A-44E2-A508-1D8488392AA3}" destId="{84FF492F-C7C2-4D91-ABD8-20A5E6C5A4C1}" srcOrd="2" destOrd="0" presId="urn:microsoft.com/office/officeart/2008/layout/LinedList"/>
    <dgm:cxn modelId="{6FFF65F1-9A17-4CE2-BC54-CD5A10B2D08A}" type="presParOf" srcId="{44577F22-A13A-44E2-A508-1D8488392AA3}" destId="{7772E41B-E4CC-4BE0-BCE5-F849F2D952C4}" srcOrd="3" destOrd="0" presId="urn:microsoft.com/office/officeart/2008/layout/LinedList"/>
    <dgm:cxn modelId="{2D5F715C-F2D4-4FA9-8EE8-D9B480D33C6C}" type="presParOf" srcId="{7772E41B-E4CC-4BE0-BCE5-F849F2D952C4}" destId="{F3A72A90-7692-4754-ABD9-AEFF78CB278D}" srcOrd="0" destOrd="0" presId="urn:microsoft.com/office/officeart/2008/layout/LinedList"/>
    <dgm:cxn modelId="{D983430A-5C1D-4825-B1C2-4AF156E7379F}" type="presParOf" srcId="{7772E41B-E4CC-4BE0-BCE5-F849F2D952C4}" destId="{84589F1A-65A2-469E-8F54-1A4F9C372577}" srcOrd="1" destOrd="0" presId="urn:microsoft.com/office/officeart/2008/layout/LinedList"/>
    <dgm:cxn modelId="{5EC63B94-D55B-46BD-9CBC-B5049C02A3D4}" type="presParOf" srcId="{44577F22-A13A-44E2-A508-1D8488392AA3}" destId="{4D119513-CA23-4443-AFD8-3621F0B50FEE}" srcOrd="4" destOrd="0" presId="urn:microsoft.com/office/officeart/2008/layout/LinedList"/>
    <dgm:cxn modelId="{7FCFD4DE-7B57-4B42-B4FF-ACB7535AE156}" type="presParOf" srcId="{44577F22-A13A-44E2-A508-1D8488392AA3}" destId="{1A15A064-227D-4ACF-B843-F847ECFCE898}" srcOrd="5" destOrd="0" presId="urn:microsoft.com/office/officeart/2008/layout/LinedList"/>
    <dgm:cxn modelId="{CF8F805D-C224-4790-88AB-BC76E9065C65}" type="presParOf" srcId="{1A15A064-227D-4ACF-B843-F847ECFCE898}" destId="{3C348166-DA77-4FD5-AB10-ED3CD5B006BF}" srcOrd="0" destOrd="0" presId="urn:microsoft.com/office/officeart/2008/layout/LinedList"/>
    <dgm:cxn modelId="{FF21E5E4-558B-44EF-983C-CE1B58135E62}" type="presParOf" srcId="{1A15A064-227D-4ACF-B843-F847ECFCE898}" destId="{F5F1DF3F-04AF-4272-9B01-777A46E24B23}" srcOrd="1" destOrd="0" presId="urn:microsoft.com/office/officeart/2008/layout/LinedList"/>
    <dgm:cxn modelId="{3526616B-AF8A-4855-9EEB-2D73FB2649D2}" type="presParOf" srcId="{44577F22-A13A-44E2-A508-1D8488392AA3}" destId="{B4676FCF-1AE5-409C-858A-BE5C7B2B1173}" srcOrd="6" destOrd="0" presId="urn:microsoft.com/office/officeart/2008/layout/LinedList"/>
    <dgm:cxn modelId="{F9236E9D-7216-43AD-A7ED-AC6DC8EFE0A8}" type="presParOf" srcId="{44577F22-A13A-44E2-A508-1D8488392AA3}" destId="{943773E0-DBE7-4699-A34B-62A2178DB8C6}" srcOrd="7" destOrd="0" presId="urn:microsoft.com/office/officeart/2008/layout/LinedList"/>
    <dgm:cxn modelId="{7D46CD6F-43EF-461E-BA44-3831C8D17A90}" type="presParOf" srcId="{943773E0-DBE7-4699-A34B-62A2178DB8C6}" destId="{C4C893D7-2A72-4788-BFCF-4DF4259161AC}" srcOrd="0" destOrd="0" presId="urn:microsoft.com/office/officeart/2008/layout/LinedList"/>
    <dgm:cxn modelId="{26139B65-4D74-4C5A-A803-04E6EAE9A6A0}" type="presParOf" srcId="{943773E0-DBE7-4699-A34B-62A2178DB8C6}" destId="{9A3BDB1F-226D-4737-9CFE-A0B41226A3C9}"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441873-0825-490E-BA74-3B88B93E013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E85ACD0-392A-45BA-8B89-BAAA8A04D169}">
      <dgm:prSet/>
      <dgm:spPr/>
      <dgm:t>
        <a:bodyPr/>
        <a:lstStyle/>
        <a:p>
          <a:r>
            <a:rPr lang="en-US"/>
            <a:t>ID number</a:t>
          </a:r>
        </a:p>
      </dgm:t>
    </dgm:pt>
    <dgm:pt modelId="{5AD76A65-984F-4C14-A78B-531F49DBDC3B}" type="parTrans" cxnId="{E839B7FE-D404-4C72-9137-0CE5F32B0C00}">
      <dgm:prSet/>
      <dgm:spPr/>
      <dgm:t>
        <a:bodyPr/>
        <a:lstStyle/>
        <a:p>
          <a:endParaRPr lang="en-US"/>
        </a:p>
      </dgm:t>
    </dgm:pt>
    <dgm:pt modelId="{1A349F32-55BA-46BA-A50B-47AF80E38DF3}" type="sibTrans" cxnId="{E839B7FE-D404-4C72-9137-0CE5F32B0C00}">
      <dgm:prSet/>
      <dgm:spPr/>
      <dgm:t>
        <a:bodyPr/>
        <a:lstStyle/>
        <a:p>
          <a:endParaRPr lang="en-US"/>
        </a:p>
      </dgm:t>
    </dgm:pt>
    <dgm:pt modelId="{4329A930-37D3-4282-AB0A-289590B8E2DA}">
      <dgm:prSet/>
      <dgm:spPr/>
      <dgm:t>
        <a:bodyPr/>
        <a:lstStyle/>
        <a:p>
          <a:r>
            <a:rPr lang="nl-NL" dirty="0"/>
            <a:t>Diagnosis (M = malignant, B = benign), Prognosis (R = recurring, N = non-recurring)</a:t>
          </a:r>
          <a:endParaRPr lang="en-US" dirty="0"/>
        </a:p>
      </dgm:t>
    </dgm:pt>
    <dgm:pt modelId="{61BE67DA-56C3-4B1C-AD86-D2B90316AFE1}" type="parTrans" cxnId="{D20A5281-BCAC-4BA4-9618-D880E1B4D238}">
      <dgm:prSet/>
      <dgm:spPr/>
      <dgm:t>
        <a:bodyPr/>
        <a:lstStyle/>
        <a:p>
          <a:endParaRPr lang="en-US"/>
        </a:p>
      </dgm:t>
    </dgm:pt>
    <dgm:pt modelId="{55B19716-B190-4301-9DDE-9B46F7ED64AA}" type="sibTrans" cxnId="{D20A5281-BCAC-4BA4-9618-D880E1B4D238}">
      <dgm:prSet/>
      <dgm:spPr/>
      <dgm:t>
        <a:bodyPr/>
        <a:lstStyle/>
        <a:p>
          <a:endParaRPr lang="en-US"/>
        </a:p>
      </dgm:t>
    </dgm:pt>
    <dgm:pt modelId="{8CEAE43E-6616-40FA-8483-E1C362112779}">
      <dgm:prSet custT="1"/>
      <dgm:spPr/>
      <dgm:t>
        <a:bodyPr/>
        <a:lstStyle/>
        <a:p>
          <a:r>
            <a:rPr lang="en-IN" sz="1600" b="1" dirty="0"/>
            <a:t>Ten real-valued features are computed for each cell nucleus</a:t>
          </a:r>
          <a:r>
            <a:rPr lang="en-IN" sz="1600" dirty="0"/>
            <a:t>:</a:t>
          </a:r>
          <a:endParaRPr lang="en-US" sz="1600" dirty="0"/>
        </a:p>
      </dgm:t>
    </dgm:pt>
    <dgm:pt modelId="{EB79FBA0-EA7B-4A28-8F38-B280E27D46EF}" type="parTrans" cxnId="{E77E2FE2-6BE3-461F-982C-C575FA84D0BF}">
      <dgm:prSet/>
      <dgm:spPr/>
      <dgm:t>
        <a:bodyPr/>
        <a:lstStyle/>
        <a:p>
          <a:endParaRPr lang="en-US"/>
        </a:p>
      </dgm:t>
    </dgm:pt>
    <dgm:pt modelId="{8A9E50AE-6A8D-475F-BE0E-611C547F005B}" type="sibTrans" cxnId="{E77E2FE2-6BE3-461F-982C-C575FA84D0BF}">
      <dgm:prSet/>
      <dgm:spPr/>
      <dgm:t>
        <a:bodyPr/>
        <a:lstStyle/>
        <a:p>
          <a:endParaRPr lang="en-US"/>
        </a:p>
      </dgm:t>
    </dgm:pt>
    <dgm:pt modelId="{3CD4DF34-1503-4F8A-9598-6303221D6541}">
      <dgm:prSet custT="1"/>
      <dgm:spPr/>
      <dgm:t>
        <a:bodyPr/>
        <a:lstStyle/>
        <a:p>
          <a:r>
            <a:rPr lang="en-IN" sz="1600" dirty="0"/>
            <a:t>radius (mean of distances from center to points on the perimeter)</a:t>
          </a:r>
          <a:endParaRPr lang="en-US" sz="1600" dirty="0"/>
        </a:p>
      </dgm:t>
    </dgm:pt>
    <dgm:pt modelId="{5BD297A7-43A7-4526-9DFA-57F3FDCE1FCA}" type="parTrans" cxnId="{983AC180-70ED-4EBC-90DE-2BAA82BFCD8C}">
      <dgm:prSet/>
      <dgm:spPr/>
      <dgm:t>
        <a:bodyPr/>
        <a:lstStyle/>
        <a:p>
          <a:endParaRPr lang="en-US"/>
        </a:p>
      </dgm:t>
    </dgm:pt>
    <dgm:pt modelId="{A4D43968-37C1-4459-9540-5BCC5FEE9613}" type="sibTrans" cxnId="{983AC180-70ED-4EBC-90DE-2BAA82BFCD8C}">
      <dgm:prSet/>
      <dgm:spPr/>
      <dgm:t>
        <a:bodyPr/>
        <a:lstStyle/>
        <a:p>
          <a:endParaRPr lang="en-US"/>
        </a:p>
      </dgm:t>
    </dgm:pt>
    <dgm:pt modelId="{B4683125-DFAD-42A9-A3D2-D6973FF31718}">
      <dgm:prSet custT="1"/>
      <dgm:spPr/>
      <dgm:t>
        <a:bodyPr/>
        <a:lstStyle/>
        <a:p>
          <a:r>
            <a:rPr lang="en-IN" sz="1600" dirty="0"/>
            <a:t>texture (standard deviation of gray-scale values)</a:t>
          </a:r>
          <a:endParaRPr lang="en-US" sz="1600" dirty="0"/>
        </a:p>
      </dgm:t>
    </dgm:pt>
    <dgm:pt modelId="{914D6CE2-FA7B-4E76-8931-7356833196CE}" type="parTrans" cxnId="{0AF8ED54-0F07-44F8-989D-D01E6FC89350}">
      <dgm:prSet/>
      <dgm:spPr/>
      <dgm:t>
        <a:bodyPr/>
        <a:lstStyle/>
        <a:p>
          <a:endParaRPr lang="en-US"/>
        </a:p>
      </dgm:t>
    </dgm:pt>
    <dgm:pt modelId="{57D4A3B4-98D9-4356-B935-25AB5DFED30D}" type="sibTrans" cxnId="{0AF8ED54-0F07-44F8-989D-D01E6FC89350}">
      <dgm:prSet/>
      <dgm:spPr/>
      <dgm:t>
        <a:bodyPr/>
        <a:lstStyle/>
        <a:p>
          <a:endParaRPr lang="en-US"/>
        </a:p>
      </dgm:t>
    </dgm:pt>
    <dgm:pt modelId="{5DDFD2C4-E67B-4005-ADBD-38FE43511807}">
      <dgm:prSet custT="1"/>
      <dgm:spPr/>
      <dgm:t>
        <a:bodyPr/>
        <a:lstStyle/>
        <a:p>
          <a:r>
            <a:rPr lang="en-US" sz="1600" dirty="0"/>
            <a:t>Perimeter</a:t>
          </a:r>
        </a:p>
      </dgm:t>
    </dgm:pt>
    <dgm:pt modelId="{00E0144C-235F-4152-A7AC-79E43F72D246}" type="parTrans" cxnId="{E3D179B5-3F10-4005-AAC3-83A46F3B5CF7}">
      <dgm:prSet/>
      <dgm:spPr/>
      <dgm:t>
        <a:bodyPr/>
        <a:lstStyle/>
        <a:p>
          <a:endParaRPr lang="en-US"/>
        </a:p>
      </dgm:t>
    </dgm:pt>
    <dgm:pt modelId="{7F2F6032-7496-4B2B-B7EF-23418B6522DE}" type="sibTrans" cxnId="{E3D179B5-3F10-4005-AAC3-83A46F3B5CF7}">
      <dgm:prSet/>
      <dgm:spPr/>
      <dgm:t>
        <a:bodyPr/>
        <a:lstStyle/>
        <a:p>
          <a:endParaRPr lang="en-US"/>
        </a:p>
      </dgm:t>
    </dgm:pt>
    <dgm:pt modelId="{EE8A470A-E15E-4689-A1A4-D68F7C780660}">
      <dgm:prSet custT="1"/>
      <dgm:spPr/>
      <dgm:t>
        <a:bodyPr/>
        <a:lstStyle/>
        <a:p>
          <a:r>
            <a:rPr lang="en-US" sz="1600" dirty="0"/>
            <a:t>Area</a:t>
          </a:r>
        </a:p>
      </dgm:t>
    </dgm:pt>
    <dgm:pt modelId="{F3020967-5645-4F03-A690-65C43B87FD7B}" type="parTrans" cxnId="{1C13030C-2CA0-4986-851D-CA2D93953C95}">
      <dgm:prSet/>
      <dgm:spPr/>
      <dgm:t>
        <a:bodyPr/>
        <a:lstStyle/>
        <a:p>
          <a:endParaRPr lang="en-US"/>
        </a:p>
      </dgm:t>
    </dgm:pt>
    <dgm:pt modelId="{B375625A-CD39-49C4-BE50-8A9F2B72A558}" type="sibTrans" cxnId="{1C13030C-2CA0-4986-851D-CA2D93953C95}">
      <dgm:prSet/>
      <dgm:spPr/>
      <dgm:t>
        <a:bodyPr/>
        <a:lstStyle/>
        <a:p>
          <a:endParaRPr lang="en-US"/>
        </a:p>
      </dgm:t>
    </dgm:pt>
    <dgm:pt modelId="{F1055ACA-E02E-47FD-A13E-1E86FFCC861C}">
      <dgm:prSet custT="1"/>
      <dgm:spPr/>
      <dgm:t>
        <a:bodyPr/>
        <a:lstStyle/>
        <a:p>
          <a:r>
            <a:rPr lang="en-IN" sz="1600" dirty="0"/>
            <a:t>smoothness (local variation in radius lengths)</a:t>
          </a:r>
          <a:endParaRPr lang="en-US" sz="1600" dirty="0"/>
        </a:p>
      </dgm:t>
    </dgm:pt>
    <dgm:pt modelId="{12BDE9A9-A661-43BF-A853-2F07FC51CD60}" type="parTrans" cxnId="{286F7789-D2A8-4853-A5CC-30C2B86100E7}">
      <dgm:prSet/>
      <dgm:spPr/>
      <dgm:t>
        <a:bodyPr/>
        <a:lstStyle/>
        <a:p>
          <a:endParaRPr lang="en-US"/>
        </a:p>
      </dgm:t>
    </dgm:pt>
    <dgm:pt modelId="{8D11075E-A03B-4FD8-A3AC-C03EDA803258}" type="sibTrans" cxnId="{286F7789-D2A8-4853-A5CC-30C2B86100E7}">
      <dgm:prSet/>
      <dgm:spPr/>
      <dgm:t>
        <a:bodyPr/>
        <a:lstStyle/>
        <a:p>
          <a:endParaRPr lang="en-US"/>
        </a:p>
      </dgm:t>
    </dgm:pt>
    <dgm:pt modelId="{0B97D59F-5475-42D2-ADC1-98B8CA9856A4}">
      <dgm:prSet custT="1"/>
      <dgm:spPr/>
      <dgm:t>
        <a:bodyPr/>
        <a:lstStyle/>
        <a:p>
          <a:r>
            <a:rPr lang="en-US" sz="1600" dirty="0"/>
            <a:t>compactness (perimeter² / area )</a:t>
          </a:r>
        </a:p>
      </dgm:t>
    </dgm:pt>
    <dgm:pt modelId="{008AE720-3A5C-4ECD-94FF-201A317C188C}" type="parTrans" cxnId="{8E74FB07-65A9-4AB8-B94A-305C0D7D7DA5}">
      <dgm:prSet/>
      <dgm:spPr/>
      <dgm:t>
        <a:bodyPr/>
        <a:lstStyle/>
        <a:p>
          <a:endParaRPr lang="en-US"/>
        </a:p>
      </dgm:t>
    </dgm:pt>
    <dgm:pt modelId="{36BF0111-65CF-4005-9E0C-1EA650B14362}" type="sibTrans" cxnId="{8E74FB07-65A9-4AB8-B94A-305C0D7D7DA5}">
      <dgm:prSet/>
      <dgm:spPr/>
      <dgm:t>
        <a:bodyPr/>
        <a:lstStyle/>
        <a:p>
          <a:endParaRPr lang="en-US"/>
        </a:p>
      </dgm:t>
    </dgm:pt>
    <dgm:pt modelId="{3BFD7FB8-A1E5-459A-A2D4-FABD8063CBE9}">
      <dgm:prSet custT="1"/>
      <dgm:spPr/>
      <dgm:t>
        <a:bodyPr/>
        <a:lstStyle/>
        <a:p>
          <a:r>
            <a:rPr lang="en-IN" sz="1600" dirty="0"/>
            <a:t>concavity (severity of concave portions of the contour)</a:t>
          </a:r>
          <a:endParaRPr lang="en-US" sz="1600" dirty="0"/>
        </a:p>
      </dgm:t>
    </dgm:pt>
    <dgm:pt modelId="{0C0F1E56-C060-4A64-8DBE-FE74A82400F4}" type="parTrans" cxnId="{65CC28A8-D2F9-4F50-AD15-C4BD8E81E0C4}">
      <dgm:prSet/>
      <dgm:spPr/>
      <dgm:t>
        <a:bodyPr/>
        <a:lstStyle/>
        <a:p>
          <a:endParaRPr lang="en-US"/>
        </a:p>
      </dgm:t>
    </dgm:pt>
    <dgm:pt modelId="{EC09A236-7B76-4A75-B259-30B1D9F719D4}" type="sibTrans" cxnId="{65CC28A8-D2F9-4F50-AD15-C4BD8E81E0C4}">
      <dgm:prSet/>
      <dgm:spPr/>
      <dgm:t>
        <a:bodyPr/>
        <a:lstStyle/>
        <a:p>
          <a:endParaRPr lang="en-US"/>
        </a:p>
      </dgm:t>
    </dgm:pt>
    <dgm:pt modelId="{75AC19EB-B039-4935-8C23-09E040DC4A8A}">
      <dgm:prSet custT="1"/>
      <dgm:spPr/>
      <dgm:t>
        <a:bodyPr/>
        <a:lstStyle/>
        <a:p>
          <a:r>
            <a:rPr lang="en-IN" sz="1600" dirty="0"/>
            <a:t>concave points (number of concave portions of the contour)</a:t>
          </a:r>
          <a:endParaRPr lang="en-US" sz="1600" dirty="0"/>
        </a:p>
      </dgm:t>
    </dgm:pt>
    <dgm:pt modelId="{81EC3AA7-CE06-4C0B-A085-53CEA7C00045}" type="parTrans" cxnId="{DE57F356-0A46-4F22-A015-C9EB5F222848}">
      <dgm:prSet/>
      <dgm:spPr/>
      <dgm:t>
        <a:bodyPr/>
        <a:lstStyle/>
        <a:p>
          <a:endParaRPr lang="en-US"/>
        </a:p>
      </dgm:t>
    </dgm:pt>
    <dgm:pt modelId="{16CDA868-498D-411C-A866-8CCBCF3FB16C}" type="sibTrans" cxnId="{DE57F356-0A46-4F22-A015-C9EB5F222848}">
      <dgm:prSet/>
      <dgm:spPr/>
      <dgm:t>
        <a:bodyPr/>
        <a:lstStyle/>
        <a:p>
          <a:endParaRPr lang="en-US"/>
        </a:p>
      </dgm:t>
    </dgm:pt>
    <dgm:pt modelId="{C5C3DBDC-C15D-47B4-A180-6BB61BC8D533}">
      <dgm:prSet custT="1"/>
      <dgm:spPr/>
      <dgm:t>
        <a:bodyPr/>
        <a:lstStyle/>
        <a:p>
          <a:r>
            <a:rPr lang="en-US" sz="1600" dirty="0"/>
            <a:t>symmetry</a:t>
          </a:r>
        </a:p>
      </dgm:t>
    </dgm:pt>
    <dgm:pt modelId="{650A76C7-C7D1-45DA-A3FE-6BD52DE2962E}" type="parTrans" cxnId="{12FA9DA6-C446-49E5-B3E3-1500D1B75D5E}">
      <dgm:prSet/>
      <dgm:spPr/>
      <dgm:t>
        <a:bodyPr/>
        <a:lstStyle/>
        <a:p>
          <a:endParaRPr lang="en-US"/>
        </a:p>
      </dgm:t>
    </dgm:pt>
    <dgm:pt modelId="{7DE27C86-C0F7-4C1A-A2DD-3162CFF2B491}" type="sibTrans" cxnId="{12FA9DA6-C446-49E5-B3E3-1500D1B75D5E}">
      <dgm:prSet/>
      <dgm:spPr/>
      <dgm:t>
        <a:bodyPr/>
        <a:lstStyle/>
        <a:p>
          <a:endParaRPr lang="en-US"/>
        </a:p>
      </dgm:t>
    </dgm:pt>
    <dgm:pt modelId="{60201796-B338-4E44-A21A-D131A0D1E257}">
      <dgm:prSet custT="1"/>
      <dgm:spPr/>
      <dgm:t>
        <a:bodyPr/>
        <a:lstStyle/>
        <a:p>
          <a:r>
            <a:rPr lang="en-US" sz="1600" dirty="0"/>
            <a:t>fractal dimension </a:t>
          </a:r>
        </a:p>
      </dgm:t>
    </dgm:pt>
    <dgm:pt modelId="{941F0BA4-C794-4F1E-A133-92FD47800DFF}" type="parTrans" cxnId="{8D6FC953-FB2D-49CF-812A-8F5504F2E525}">
      <dgm:prSet/>
      <dgm:spPr/>
      <dgm:t>
        <a:bodyPr/>
        <a:lstStyle/>
        <a:p>
          <a:endParaRPr lang="en-US"/>
        </a:p>
      </dgm:t>
    </dgm:pt>
    <dgm:pt modelId="{22C8A769-2D95-4228-99AC-28EB673FCA3D}" type="sibTrans" cxnId="{8D6FC953-FB2D-49CF-812A-8F5504F2E525}">
      <dgm:prSet/>
      <dgm:spPr/>
      <dgm:t>
        <a:bodyPr/>
        <a:lstStyle/>
        <a:p>
          <a:endParaRPr lang="en-US"/>
        </a:p>
      </dgm:t>
    </dgm:pt>
    <dgm:pt modelId="{04B51122-8757-4C20-B45D-19EF4D8C9B0E}">
      <dgm:prSet/>
      <dgm:spPr/>
      <dgm:t>
        <a:bodyPr/>
        <a:lstStyle/>
        <a:p>
          <a:r>
            <a:rPr lang="en-IN" b="1" dirty="0"/>
            <a:t>The mean, standard error, and  worst or largest (mean of the three largest values) of these features were computed for each image, resulting in 30 features.</a:t>
          </a:r>
          <a:endParaRPr lang="en-US" dirty="0"/>
        </a:p>
      </dgm:t>
    </dgm:pt>
    <dgm:pt modelId="{2575DC53-C322-463F-9576-8C687BD3F251}" type="parTrans" cxnId="{0DEF9527-5DF4-41E4-8F64-DBE145EB8DA3}">
      <dgm:prSet/>
      <dgm:spPr/>
      <dgm:t>
        <a:bodyPr/>
        <a:lstStyle/>
        <a:p>
          <a:endParaRPr lang="en-US"/>
        </a:p>
      </dgm:t>
    </dgm:pt>
    <dgm:pt modelId="{B06DD3CA-364A-43DE-90A8-68BDDEB0276F}" type="sibTrans" cxnId="{0DEF9527-5DF4-41E4-8F64-DBE145EB8DA3}">
      <dgm:prSet/>
      <dgm:spPr/>
      <dgm:t>
        <a:bodyPr/>
        <a:lstStyle/>
        <a:p>
          <a:endParaRPr lang="en-US"/>
        </a:p>
      </dgm:t>
    </dgm:pt>
    <dgm:pt modelId="{5FFCD9FB-4584-4C48-904A-ABDA66C708BA}" type="pres">
      <dgm:prSet presAssocID="{B2441873-0825-490E-BA74-3B88B93E0139}" presName="linear" presStyleCnt="0">
        <dgm:presLayoutVars>
          <dgm:animLvl val="lvl"/>
          <dgm:resizeHandles val="exact"/>
        </dgm:presLayoutVars>
      </dgm:prSet>
      <dgm:spPr/>
    </dgm:pt>
    <dgm:pt modelId="{61225BC2-0E3C-4C91-91CB-D918924D1FA4}" type="pres">
      <dgm:prSet presAssocID="{7E85ACD0-392A-45BA-8B89-BAAA8A04D169}" presName="parentText" presStyleLbl="node1" presStyleIdx="0" presStyleCnt="4" custScaleY="51775">
        <dgm:presLayoutVars>
          <dgm:chMax val="0"/>
          <dgm:bulletEnabled val="1"/>
        </dgm:presLayoutVars>
      </dgm:prSet>
      <dgm:spPr/>
    </dgm:pt>
    <dgm:pt modelId="{C4D138C7-367F-438E-AC3F-9F531BD8B524}" type="pres">
      <dgm:prSet presAssocID="{1A349F32-55BA-46BA-A50B-47AF80E38DF3}" presName="spacer" presStyleCnt="0"/>
      <dgm:spPr/>
    </dgm:pt>
    <dgm:pt modelId="{8098B13E-D229-4191-9A70-33592D794615}" type="pres">
      <dgm:prSet presAssocID="{4329A930-37D3-4282-AB0A-289590B8E2DA}" presName="parentText" presStyleLbl="node1" presStyleIdx="1" presStyleCnt="4">
        <dgm:presLayoutVars>
          <dgm:chMax val="0"/>
          <dgm:bulletEnabled val="1"/>
        </dgm:presLayoutVars>
      </dgm:prSet>
      <dgm:spPr/>
    </dgm:pt>
    <dgm:pt modelId="{1AE383EC-A3A2-4C2F-864B-694FC86889D7}" type="pres">
      <dgm:prSet presAssocID="{55B19716-B190-4301-9DDE-9B46F7ED64AA}" presName="spacer" presStyleCnt="0"/>
      <dgm:spPr/>
    </dgm:pt>
    <dgm:pt modelId="{88B42A29-F213-40D3-9D85-E43D107466EB}" type="pres">
      <dgm:prSet presAssocID="{8CEAE43E-6616-40FA-8483-E1C362112779}" presName="parentText" presStyleLbl="node1" presStyleIdx="2" presStyleCnt="4" custScaleY="42910">
        <dgm:presLayoutVars>
          <dgm:chMax val="0"/>
          <dgm:bulletEnabled val="1"/>
        </dgm:presLayoutVars>
      </dgm:prSet>
      <dgm:spPr/>
    </dgm:pt>
    <dgm:pt modelId="{D576F3FA-96B4-4BE6-8245-BF7F19F48B02}" type="pres">
      <dgm:prSet presAssocID="{8CEAE43E-6616-40FA-8483-E1C362112779}" presName="childText" presStyleLbl="revTx" presStyleIdx="0" presStyleCnt="1">
        <dgm:presLayoutVars>
          <dgm:bulletEnabled val="1"/>
        </dgm:presLayoutVars>
      </dgm:prSet>
      <dgm:spPr/>
    </dgm:pt>
    <dgm:pt modelId="{FC0E8360-24EF-49B3-BCD5-E989CA046B6B}" type="pres">
      <dgm:prSet presAssocID="{04B51122-8757-4C20-B45D-19EF4D8C9B0E}" presName="parentText" presStyleLbl="node1" presStyleIdx="3" presStyleCnt="4">
        <dgm:presLayoutVars>
          <dgm:chMax val="0"/>
          <dgm:bulletEnabled val="1"/>
        </dgm:presLayoutVars>
      </dgm:prSet>
      <dgm:spPr/>
    </dgm:pt>
  </dgm:ptLst>
  <dgm:cxnLst>
    <dgm:cxn modelId="{8E74FB07-65A9-4AB8-B94A-305C0D7D7DA5}" srcId="{8CEAE43E-6616-40FA-8483-E1C362112779}" destId="{0B97D59F-5475-42D2-ADC1-98B8CA9856A4}" srcOrd="5" destOrd="0" parTransId="{008AE720-3A5C-4ECD-94FF-201A317C188C}" sibTransId="{36BF0111-65CF-4005-9E0C-1EA650B14362}"/>
    <dgm:cxn modelId="{1C13030C-2CA0-4986-851D-CA2D93953C95}" srcId="{8CEAE43E-6616-40FA-8483-E1C362112779}" destId="{EE8A470A-E15E-4689-A1A4-D68F7C780660}" srcOrd="3" destOrd="0" parTransId="{F3020967-5645-4F03-A690-65C43B87FD7B}" sibTransId="{B375625A-CD39-49C4-BE50-8A9F2B72A558}"/>
    <dgm:cxn modelId="{C1E5C712-C51A-4AC9-A135-062E49B12D4C}" type="presOf" srcId="{3BFD7FB8-A1E5-459A-A2D4-FABD8063CBE9}" destId="{D576F3FA-96B4-4BE6-8245-BF7F19F48B02}" srcOrd="0" destOrd="6" presId="urn:microsoft.com/office/officeart/2005/8/layout/vList2"/>
    <dgm:cxn modelId="{683A1723-B908-4688-9F95-28A97C576D48}" type="presOf" srcId="{0B97D59F-5475-42D2-ADC1-98B8CA9856A4}" destId="{D576F3FA-96B4-4BE6-8245-BF7F19F48B02}" srcOrd="0" destOrd="5" presId="urn:microsoft.com/office/officeart/2005/8/layout/vList2"/>
    <dgm:cxn modelId="{0DEF9527-5DF4-41E4-8F64-DBE145EB8DA3}" srcId="{B2441873-0825-490E-BA74-3B88B93E0139}" destId="{04B51122-8757-4C20-B45D-19EF4D8C9B0E}" srcOrd="3" destOrd="0" parTransId="{2575DC53-C322-463F-9576-8C687BD3F251}" sibTransId="{B06DD3CA-364A-43DE-90A8-68BDDEB0276F}"/>
    <dgm:cxn modelId="{AC55E95B-D157-4560-AD6A-B38DAB7CC5CD}" type="presOf" srcId="{5DDFD2C4-E67B-4005-ADBD-38FE43511807}" destId="{D576F3FA-96B4-4BE6-8245-BF7F19F48B02}" srcOrd="0" destOrd="2" presId="urn:microsoft.com/office/officeart/2005/8/layout/vList2"/>
    <dgm:cxn modelId="{A2B12651-F162-4B28-A52F-505AAE7489DD}" type="presOf" srcId="{04B51122-8757-4C20-B45D-19EF4D8C9B0E}" destId="{FC0E8360-24EF-49B3-BCD5-E989CA046B6B}" srcOrd="0" destOrd="0" presId="urn:microsoft.com/office/officeart/2005/8/layout/vList2"/>
    <dgm:cxn modelId="{8D6FC953-FB2D-49CF-812A-8F5504F2E525}" srcId="{8CEAE43E-6616-40FA-8483-E1C362112779}" destId="{60201796-B338-4E44-A21A-D131A0D1E257}" srcOrd="9" destOrd="0" parTransId="{941F0BA4-C794-4F1E-A133-92FD47800DFF}" sibTransId="{22C8A769-2D95-4228-99AC-28EB673FCA3D}"/>
    <dgm:cxn modelId="{0AF8ED54-0F07-44F8-989D-D01E6FC89350}" srcId="{8CEAE43E-6616-40FA-8483-E1C362112779}" destId="{B4683125-DFAD-42A9-A3D2-D6973FF31718}" srcOrd="1" destOrd="0" parTransId="{914D6CE2-FA7B-4E76-8931-7356833196CE}" sibTransId="{57D4A3B4-98D9-4356-B935-25AB5DFED30D}"/>
    <dgm:cxn modelId="{DE57F356-0A46-4F22-A015-C9EB5F222848}" srcId="{8CEAE43E-6616-40FA-8483-E1C362112779}" destId="{75AC19EB-B039-4935-8C23-09E040DC4A8A}" srcOrd="7" destOrd="0" parTransId="{81EC3AA7-CE06-4C0B-A085-53CEA7C00045}" sibTransId="{16CDA868-498D-411C-A866-8CCBCF3FB16C}"/>
    <dgm:cxn modelId="{F684E057-F3E4-4276-B018-1A4611875A55}" type="presOf" srcId="{B2441873-0825-490E-BA74-3B88B93E0139}" destId="{5FFCD9FB-4584-4C48-904A-ABDA66C708BA}" srcOrd="0" destOrd="0" presId="urn:microsoft.com/office/officeart/2005/8/layout/vList2"/>
    <dgm:cxn modelId="{53352B79-14F3-4A14-95A7-20E85F86FF78}" type="presOf" srcId="{EE8A470A-E15E-4689-A1A4-D68F7C780660}" destId="{D576F3FA-96B4-4BE6-8245-BF7F19F48B02}" srcOrd="0" destOrd="3" presId="urn:microsoft.com/office/officeart/2005/8/layout/vList2"/>
    <dgm:cxn modelId="{983AC180-70ED-4EBC-90DE-2BAA82BFCD8C}" srcId="{8CEAE43E-6616-40FA-8483-E1C362112779}" destId="{3CD4DF34-1503-4F8A-9598-6303221D6541}" srcOrd="0" destOrd="0" parTransId="{5BD297A7-43A7-4526-9DFA-57F3FDCE1FCA}" sibTransId="{A4D43968-37C1-4459-9540-5BCC5FEE9613}"/>
    <dgm:cxn modelId="{D20A5281-BCAC-4BA4-9618-D880E1B4D238}" srcId="{B2441873-0825-490E-BA74-3B88B93E0139}" destId="{4329A930-37D3-4282-AB0A-289590B8E2DA}" srcOrd="1" destOrd="0" parTransId="{61BE67DA-56C3-4B1C-AD86-D2B90316AFE1}" sibTransId="{55B19716-B190-4301-9DDE-9B46F7ED64AA}"/>
    <dgm:cxn modelId="{286F7789-D2A8-4853-A5CC-30C2B86100E7}" srcId="{8CEAE43E-6616-40FA-8483-E1C362112779}" destId="{F1055ACA-E02E-47FD-A13E-1E86FFCC861C}" srcOrd="4" destOrd="0" parTransId="{12BDE9A9-A661-43BF-A853-2F07FC51CD60}" sibTransId="{8D11075E-A03B-4FD8-A3AC-C03EDA803258}"/>
    <dgm:cxn modelId="{12FA9DA6-C446-49E5-B3E3-1500D1B75D5E}" srcId="{8CEAE43E-6616-40FA-8483-E1C362112779}" destId="{C5C3DBDC-C15D-47B4-A180-6BB61BC8D533}" srcOrd="8" destOrd="0" parTransId="{650A76C7-C7D1-45DA-A3FE-6BD52DE2962E}" sibTransId="{7DE27C86-C0F7-4C1A-A2DD-3162CFF2B491}"/>
    <dgm:cxn modelId="{65CC28A8-D2F9-4F50-AD15-C4BD8E81E0C4}" srcId="{8CEAE43E-6616-40FA-8483-E1C362112779}" destId="{3BFD7FB8-A1E5-459A-A2D4-FABD8063CBE9}" srcOrd="6" destOrd="0" parTransId="{0C0F1E56-C060-4A64-8DBE-FE74A82400F4}" sibTransId="{EC09A236-7B76-4A75-B259-30B1D9F719D4}"/>
    <dgm:cxn modelId="{E3D179B5-3F10-4005-AAC3-83A46F3B5CF7}" srcId="{8CEAE43E-6616-40FA-8483-E1C362112779}" destId="{5DDFD2C4-E67B-4005-ADBD-38FE43511807}" srcOrd="2" destOrd="0" parTransId="{00E0144C-235F-4152-A7AC-79E43F72D246}" sibTransId="{7F2F6032-7496-4B2B-B7EF-23418B6522DE}"/>
    <dgm:cxn modelId="{A5017BB7-0F04-4F39-B570-FBE126D24D54}" type="presOf" srcId="{B4683125-DFAD-42A9-A3D2-D6973FF31718}" destId="{D576F3FA-96B4-4BE6-8245-BF7F19F48B02}" srcOrd="0" destOrd="1" presId="urn:microsoft.com/office/officeart/2005/8/layout/vList2"/>
    <dgm:cxn modelId="{EE89B3B9-BEBF-4980-B6A5-99E434A75110}" type="presOf" srcId="{4329A930-37D3-4282-AB0A-289590B8E2DA}" destId="{8098B13E-D229-4191-9A70-33592D794615}" srcOrd="0" destOrd="0" presId="urn:microsoft.com/office/officeart/2005/8/layout/vList2"/>
    <dgm:cxn modelId="{C9F720D7-3A2A-4493-A554-033E50E23BBA}" type="presOf" srcId="{75AC19EB-B039-4935-8C23-09E040DC4A8A}" destId="{D576F3FA-96B4-4BE6-8245-BF7F19F48B02}" srcOrd="0" destOrd="7" presId="urn:microsoft.com/office/officeart/2005/8/layout/vList2"/>
    <dgm:cxn modelId="{B4B560D9-E174-441D-95B0-24C2214FCFA0}" type="presOf" srcId="{3CD4DF34-1503-4F8A-9598-6303221D6541}" destId="{D576F3FA-96B4-4BE6-8245-BF7F19F48B02}" srcOrd="0" destOrd="0" presId="urn:microsoft.com/office/officeart/2005/8/layout/vList2"/>
    <dgm:cxn modelId="{DEF869DE-E915-4864-BF64-365FBD5DC8D1}" type="presOf" srcId="{60201796-B338-4E44-A21A-D131A0D1E257}" destId="{D576F3FA-96B4-4BE6-8245-BF7F19F48B02}" srcOrd="0" destOrd="9" presId="urn:microsoft.com/office/officeart/2005/8/layout/vList2"/>
    <dgm:cxn modelId="{E77E2FE2-6BE3-461F-982C-C575FA84D0BF}" srcId="{B2441873-0825-490E-BA74-3B88B93E0139}" destId="{8CEAE43E-6616-40FA-8483-E1C362112779}" srcOrd="2" destOrd="0" parTransId="{EB79FBA0-EA7B-4A28-8F38-B280E27D46EF}" sibTransId="{8A9E50AE-6A8D-475F-BE0E-611C547F005B}"/>
    <dgm:cxn modelId="{6AE788E4-3473-48EE-917F-1D0EBE82AC13}" type="presOf" srcId="{C5C3DBDC-C15D-47B4-A180-6BB61BC8D533}" destId="{D576F3FA-96B4-4BE6-8245-BF7F19F48B02}" srcOrd="0" destOrd="8" presId="urn:microsoft.com/office/officeart/2005/8/layout/vList2"/>
    <dgm:cxn modelId="{386045F5-46A9-4163-A279-DEB8F5E34B95}" type="presOf" srcId="{7E85ACD0-392A-45BA-8B89-BAAA8A04D169}" destId="{61225BC2-0E3C-4C91-91CB-D918924D1FA4}" srcOrd="0" destOrd="0" presId="urn:microsoft.com/office/officeart/2005/8/layout/vList2"/>
    <dgm:cxn modelId="{0709DFFC-2881-4077-BA49-775D14288ECA}" type="presOf" srcId="{F1055ACA-E02E-47FD-A13E-1E86FFCC861C}" destId="{D576F3FA-96B4-4BE6-8245-BF7F19F48B02}" srcOrd="0" destOrd="4" presId="urn:microsoft.com/office/officeart/2005/8/layout/vList2"/>
    <dgm:cxn modelId="{0A8DDCFD-CC82-4AB1-985D-81F9AE5CCA30}" type="presOf" srcId="{8CEAE43E-6616-40FA-8483-E1C362112779}" destId="{88B42A29-F213-40D3-9D85-E43D107466EB}" srcOrd="0" destOrd="0" presId="urn:microsoft.com/office/officeart/2005/8/layout/vList2"/>
    <dgm:cxn modelId="{E839B7FE-D404-4C72-9137-0CE5F32B0C00}" srcId="{B2441873-0825-490E-BA74-3B88B93E0139}" destId="{7E85ACD0-392A-45BA-8B89-BAAA8A04D169}" srcOrd="0" destOrd="0" parTransId="{5AD76A65-984F-4C14-A78B-531F49DBDC3B}" sibTransId="{1A349F32-55BA-46BA-A50B-47AF80E38DF3}"/>
    <dgm:cxn modelId="{9FDBE5F5-7970-4020-8911-749AF98CBBCA}" type="presParOf" srcId="{5FFCD9FB-4584-4C48-904A-ABDA66C708BA}" destId="{61225BC2-0E3C-4C91-91CB-D918924D1FA4}" srcOrd="0" destOrd="0" presId="urn:microsoft.com/office/officeart/2005/8/layout/vList2"/>
    <dgm:cxn modelId="{7D1AAB5A-18C4-4E10-A954-025DFD6F9000}" type="presParOf" srcId="{5FFCD9FB-4584-4C48-904A-ABDA66C708BA}" destId="{C4D138C7-367F-438E-AC3F-9F531BD8B524}" srcOrd="1" destOrd="0" presId="urn:microsoft.com/office/officeart/2005/8/layout/vList2"/>
    <dgm:cxn modelId="{00562C39-904F-4A30-AD82-386C6FBAA1C1}" type="presParOf" srcId="{5FFCD9FB-4584-4C48-904A-ABDA66C708BA}" destId="{8098B13E-D229-4191-9A70-33592D794615}" srcOrd="2" destOrd="0" presId="urn:microsoft.com/office/officeart/2005/8/layout/vList2"/>
    <dgm:cxn modelId="{97D77735-EEF5-4DA1-8A2D-40F4D08C477A}" type="presParOf" srcId="{5FFCD9FB-4584-4C48-904A-ABDA66C708BA}" destId="{1AE383EC-A3A2-4C2F-864B-694FC86889D7}" srcOrd="3" destOrd="0" presId="urn:microsoft.com/office/officeart/2005/8/layout/vList2"/>
    <dgm:cxn modelId="{1DBAB22E-EFE2-4FE5-A077-9D0F978EBDE8}" type="presParOf" srcId="{5FFCD9FB-4584-4C48-904A-ABDA66C708BA}" destId="{88B42A29-F213-40D3-9D85-E43D107466EB}" srcOrd="4" destOrd="0" presId="urn:microsoft.com/office/officeart/2005/8/layout/vList2"/>
    <dgm:cxn modelId="{E4C0F813-3949-4EB4-90CF-B9ECB5E24657}" type="presParOf" srcId="{5FFCD9FB-4584-4C48-904A-ABDA66C708BA}" destId="{D576F3FA-96B4-4BE6-8245-BF7F19F48B02}" srcOrd="5" destOrd="0" presId="urn:microsoft.com/office/officeart/2005/8/layout/vList2"/>
    <dgm:cxn modelId="{DD329F0A-0F52-4C56-986D-ADDD2657E0B2}" type="presParOf" srcId="{5FFCD9FB-4584-4C48-904A-ABDA66C708BA}" destId="{FC0E8360-24EF-49B3-BCD5-E989CA046B6B}"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0D55F2-3050-4B56-828D-402CEB5ECE3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7D9204-5FB3-45CB-B145-28822EAD3108}">
      <dgm:prSet/>
      <dgm:spPr/>
      <dgm:t>
        <a:bodyPr/>
        <a:lstStyle/>
        <a:p>
          <a:pPr>
            <a:lnSpc>
              <a:spcPct val="100000"/>
            </a:lnSpc>
            <a:defRPr cap="all"/>
          </a:pPr>
          <a:r>
            <a:rPr lang="en-US" dirty="0"/>
            <a:t>Data Cleaning</a:t>
          </a:r>
        </a:p>
      </dgm:t>
    </dgm:pt>
    <dgm:pt modelId="{2F6C5DC7-3594-4461-BC66-4CEB70E0583F}" type="parTrans" cxnId="{F06371E3-2F79-4DA2-964E-B8F39B369374}">
      <dgm:prSet/>
      <dgm:spPr/>
      <dgm:t>
        <a:bodyPr/>
        <a:lstStyle/>
        <a:p>
          <a:endParaRPr lang="en-US"/>
        </a:p>
      </dgm:t>
    </dgm:pt>
    <dgm:pt modelId="{DD204FB0-9ECC-4944-879E-234BB31D4CC4}" type="sibTrans" cxnId="{F06371E3-2F79-4DA2-964E-B8F39B369374}">
      <dgm:prSet/>
      <dgm:spPr/>
      <dgm:t>
        <a:bodyPr/>
        <a:lstStyle/>
        <a:p>
          <a:endParaRPr lang="en-US"/>
        </a:p>
      </dgm:t>
    </dgm:pt>
    <dgm:pt modelId="{B799A88B-2F71-480F-87C8-8F8E812D648D}">
      <dgm:prSet/>
      <dgm:spPr/>
      <dgm:t>
        <a:bodyPr/>
        <a:lstStyle/>
        <a:p>
          <a:pPr>
            <a:lnSpc>
              <a:spcPct val="100000"/>
            </a:lnSpc>
            <a:defRPr cap="all"/>
          </a:pPr>
          <a:r>
            <a:rPr lang="en-US" dirty="0"/>
            <a:t>Visualization &amp; Exploration</a:t>
          </a:r>
        </a:p>
      </dgm:t>
    </dgm:pt>
    <dgm:pt modelId="{B76B6AD1-3DA8-40B3-AA87-86F7E22926A5}" type="parTrans" cxnId="{5E28D9EA-5E29-4345-83A5-DC451944127E}">
      <dgm:prSet/>
      <dgm:spPr/>
      <dgm:t>
        <a:bodyPr/>
        <a:lstStyle/>
        <a:p>
          <a:endParaRPr lang="en-US"/>
        </a:p>
      </dgm:t>
    </dgm:pt>
    <dgm:pt modelId="{E5C6CD83-5E46-41E8-84B4-014043AC76E2}" type="sibTrans" cxnId="{5E28D9EA-5E29-4345-83A5-DC451944127E}">
      <dgm:prSet/>
      <dgm:spPr/>
      <dgm:t>
        <a:bodyPr/>
        <a:lstStyle/>
        <a:p>
          <a:endParaRPr lang="en-US"/>
        </a:p>
      </dgm:t>
    </dgm:pt>
    <dgm:pt modelId="{662D5FB6-A634-4B19-A846-9225D6EA4557}">
      <dgm:prSet/>
      <dgm:spPr/>
      <dgm:t>
        <a:bodyPr/>
        <a:lstStyle/>
        <a:p>
          <a:pPr>
            <a:lnSpc>
              <a:spcPct val="100000"/>
            </a:lnSpc>
            <a:defRPr cap="all"/>
          </a:pPr>
          <a:r>
            <a:rPr lang="en-US" dirty="0"/>
            <a:t>Data Preprocessing</a:t>
          </a:r>
        </a:p>
      </dgm:t>
    </dgm:pt>
    <dgm:pt modelId="{11871F95-44E9-479E-85B6-7898968E0B80}" type="parTrans" cxnId="{0CED5802-8187-4460-A8FE-42B0380E8C85}">
      <dgm:prSet/>
      <dgm:spPr/>
      <dgm:t>
        <a:bodyPr/>
        <a:lstStyle/>
        <a:p>
          <a:endParaRPr lang="en-US"/>
        </a:p>
      </dgm:t>
    </dgm:pt>
    <dgm:pt modelId="{41C31AE3-BB9F-490F-9CAB-FA54285C9E8B}" type="sibTrans" cxnId="{0CED5802-8187-4460-A8FE-42B0380E8C85}">
      <dgm:prSet/>
      <dgm:spPr/>
      <dgm:t>
        <a:bodyPr/>
        <a:lstStyle/>
        <a:p>
          <a:endParaRPr lang="en-US"/>
        </a:p>
      </dgm:t>
    </dgm:pt>
    <dgm:pt modelId="{B6DBE370-3714-42C8-A033-4664257B84C9}">
      <dgm:prSet/>
      <dgm:spPr/>
      <dgm:t>
        <a:bodyPr/>
        <a:lstStyle/>
        <a:p>
          <a:pPr>
            <a:lnSpc>
              <a:spcPct val="100000"/>
            </a:lnSpc>
            <a:defRPr cap="all"/>
          </a:pPr>
          <a:r>
            <a:rPr lang="en-US" dirty="0"/>
            <a:t>Modeling</a:t>
          </a:r>
        </a:p>
      </dgm:t>
    </dgm:pt>
    <dgm:pt modelId="{66C13245-8AB7-4C62-80FF-982CA1CC5561}" type="parTrans" cxnId="{695623DF-1C2A-4642-9450-095773BB82BA}">
      <dgm:prSet/>
      <dgm:spPr/>
      <dgm:t>
        <a:bodyPr/>
        <a:lstStyle/>
        <a:p>
          <a:endParaRPr lang="en-US"/>
        </a:p>
      </dgm:t>
    </dgm:pt>
    <dgm:pt modelId="{5E226100-8D2A-484C-9D00-25682450EB01}" type="sibTrans" cxnId="{695623DF-1C2A-4642-9450-095773BB82BA}">
      <dgm:prSet/>
      <dgm:spPr/>
      <dgm:t>
        <a:bodyPr/>
        <a:lstStyle/>
        <a:p>
          <a:endParaRPr lang="en-US"/>
        </a:p>
      </dgm:t>
    </dgm:pt>
    <dgm:pt modelId="{61BE25A0-669A-4A80-8952-568454DB0680}">
      <dgm:prSet/>
      <dgm:spPr/>
      <dgm:t>
        <a:bodyPr/>
        <a:lstStyle/>
        <a:p>
          <a:pPr>
            <a:lnSpc>
              <a:spcPct val="100000"/>
            </a:lnSpc>
            <a:defRPr cap="all"/>
          </a:pPr>
          <a:r>
            <a:rPr lang="en-US" dirty="0"/>
            <a:t>Optimization</a:t>
          </a:r>
        </a:p>
      </dgm:t>
    </dgm:pt>
    <dgm:pt modelId="{047DDCDF-FAAB-418B-BE15-1FB89E599715}" type="parTrans" cxnId="{43F36188-EF68-4F2C-946F-DC78F90480EB}">
      <dgm:prSet/>
      <dgm:spPr/>
      <dgm:t>
        <a:bodyPr/>
        <a:lstStyle/>
        <a:p>
          <a:endParaRPr lang="en-US"/>
        </a:p>
      </dgm:t>
    </dgm:pt>
    <dgm:pt modelId="{8AA1FEF0-E5E0-48FF-8575-04A50EAB7A6D}" type="sibTrans" cxnId="{43F36188-EF68-4F2C-946F-DC78F90480EB}">
      <dgm:prSet/>
      <dgm:spPr/>
      <dgm:t>
        <a:bodyPr/>
        <a:lstStyle/>
        <a:p>
          <a:endParaRPr lang="en-US"/>
        </a:p>
      </dgm:t>
    </dgm:pt>
    <dgm:pt modelId="{69764181-397B-43E6-8072-613E8EA1DE2E}">
      <dgm:prSet/>
      <dgm:spPr/>
      <dgm:t>
        <a:bodyPr/>
        <a:lstStyle/>
        <a:p>
          <a:pPr>
            <a:lnSpc>
              <a:spcPct val="100000"/>
            </a:lnSpc>
            <a:defRPr cap="all"/>
          </a:pPr>
          <a:r>
            <a:rPr lang="en-US" dirty="0"/>
            <a:t>Comparison</a:t>
          </a:r>
        </a:p>
      </dgm:t>
    </dgm:pt>
    <dgm:pt modelId="{6BACB7F3-A191-4464-A714-A0C56AFB7758}" type="parTrans" cxnId="{2B46C86E-B95D-40E1-8C5E-8068FC1FCF39}">
      <dgm:prSet/>
      <dgm:spPr/>
      <dgm:t>
        <a:bodyPr/>
        <a:lstStyle/>
        <a:p>
          <a:endParaRPr lang="en-US"/>
        </a:p>
      </dgm:t>
    </dgm:pt>
    <dgm:pt modelId="{394778A9-4C84-443D-8881-17A24EA3C995}" type="sibTrans" cxnId="{2B46C86E-B95D-40E1-8C5E-8068FC1FCF39}">
      <dgm:prSet/>
      <dgm:spPr/>
      <dgm:t>
        <a:bodyPr/>
        <a:lstStyle/>
        <a:p>
          <a:endParaRPr lang="en-US"/>
        </a:p>
      </dgm:t>
    </dgm:pt>
    <dgm:pt modelId="{B26578FA-9017-4A91-90AD-6D076CDD93C5}">
      <dgm:prSet/>
      <dgm:spPr/>
      <dgm:t>
        <a:bodyPr/>
        <a:lstStyle/>
        <a:p>
          <a:pPr>
            <a:lnSpc>
              <a:spcPct val="100000"/>
            </a:lnSpc>
            <a:defRPr cap="all"/>
          </a:pPr>
          <a:r>
            <a:rPr lang="en-US" dirty="0"/>
            <a:t>Web-API deployment</a:t>
          </a:r>
        </a:p>
      </dgm:t>
    </dgm:pt>
    <dgm:pt modelId="{1D426088-BEC0-41B5-AF44-7815E0A96482}" type="parTrans" cxnId="{288A94B2-022A-499D-818A-34B5278B0980}">
      <dgm:prSet/>
      <dgm:spPr/>
      <dgm:t>
        <a:bodyPr/>
        <a:lstStyle/>
        <a:p>
          <a:endParaRPr lang="en-US"/>
        </a:p>
      </dgm:t>
    </dgm:pt>
    <dgm:pt modelId="{0D1B2565-E62B-4D10-B325-0B28FC8308B6}" type="sibTrans" cxnId="{288A94B2-022A-499D-818A-34B5278B0980}">
      <dgm:prSet/>
      <dgm:spPr/>
      <dgm:t>
        <a:bodyPr/>
        <a:lstStyle/>
        <a:p>
          <a:endParaRPr lang="en-US"/>
        </a:p>
      </dgm:t>
    </dgm:pt>
    <dgm:pt modelId="{6F6459E3-F6D7-4270-ADCD-F6CE83540754}" type="pres">
      <dgm:prSet presAssocID="{DE0D55F2-3050-4B56-828D-402CEB5ECE3C}" presName="root" presStyleCnt="0">
        <dgm:presLayoutVars>
          <dgm:dir/>
          <dgm:resizeHandles val="exact"/>
        </dgm:presLayoutVars>
      </dgm:prSet>
      <dgm:spPr/>
    </dgm:pt>
    <dgm:pt modelId="{2DC56C57-0ED1-498E-B6C2-23660B21CB7A}" type="pres">
      <dgm:prSet presAssocID="{407D9204-5FB3-45CB-B145-28822EAD3108}" presName="compNode" presStyleCnt="0"/>
      <dgm:spPr/>
    </dgm:pt>
    <dgm:pt modelId="{3F8EAC15-6326-4D98-AB06-8255AB607362}" type="pres">
      <dgm:prSet presAssocID="{407D9204-5FB3-45CB-B145-28822EAD3108}" presName="iconBgRect" presStyleLbl="bgShp" presStyleIdx="0" presStyleCnt="7"/>
      <dgm:spPr/>
    </dgm:pt>
    <dgm:pt modelId="{08C7280E-6C78-49EB-813F-01D3F9E46B32}" type="pres">
      <dgm:prSet presAssocID="{407D9204-5FB3-45CB-B145-28822EAD310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CD8A2631-E372-4A75-BB61-7591698B7041}" type="pres">
      <dgm:prSet presAssocID="{407D9204-5FB3-45CB-B145-28822EAD3108}" presName="spaceRect" presStyleCnt="0"/>
      <dgm:spPr/>
    </dgm:pt>
    <dgm:pt modelId="{1CA8FD93-2BD2-41A7-9787-845DA3B76BC2}" type="pres">
      <dgm:prSet presAssocID="{407D9204-5FB3-45CB-B145-28822EAD3108}" presName="textRect" presStyleLbl="revTx" presStyleIdx="0" presStyleCnt="7">
        <dgm:presLayoutVars>
          <dgm:chMax val="1"/>
          <dgm:chPref val="1"/>
        </dgm:presLayoutVars>
      </dgm:prSet>
      <dgm:spPr/>
    </dgm:pt>
    <dgm:pt modelId="{B28F0B91-2D98-4A77-BAD8-BAE9806F86E3}" type="pres">
      <dgm:prSet presAssocID="{DD204FB0-9ECC-4944-879E-234BB31D4CC4}" presName="sibTrans" presStyleCnt="0"/>
      <dgm:spPr/>
    </dgm:pt>
    <dgm:pt modelId="{08F5F9AD-170A-497E-9B55-60E6CC11A312}" type="pres">
      <dgm:prSet presAssocID="{B799A88B-2F71-480F-87C8-8F8E812D648D}" presName="compNode" presStyleCnt="0"/>
      <dgm:spPr/>
    </dgm:pt>
    <dgm:pt modelId="{537FB5E8-04D2-4D71-AE6A-D5A08252B2E5}" type="pres">
      <dgm:prSet presAssocID="{B799A88B-2F71-480F-87C8-8F8E812D648D}" presName="iconBgRect" presStyleLbl="bgShp" presStyleIdx="1" presStyleCnt="7"/>
      <dgm:spPr/>
    </dgm:pt>
    <dgm:pt modelId="{2FD5BC0F-EF7E-44A8-945A-283ACDF94D15}" type="pres">
      <dgm:prSet presAssocID="{B799A88B-2F71-480F-87C8-8F8E812D648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96594DF5-3694-4FCC-84DE-34892CF1111E}" type="pres">
      <dgm:prSet presAssocID="{B799A88B-2F71-480F-87C8-8F8E812D648D}" presName="spaceRect" presStyleCnt="0"/>
      <dgm:spPr/>
    </dgm:pt>
    <dgm:pt modelId="{42F8A173-E3D8-42B0-8F83-0645A206A79D}" type="pres">
      <dgm:prSet presAssocID="{B799A88B-2F71-480F-87C8-8F8E812D648D}" presName="textRect" presStyleLbl="revTx" presStyleIdx="1" presStyleCnt="7">
        <dgm:presLayoutVars>
          <dgm:chMax val="1"/>
          <dgm:chPref val="1"/>
        </dgm:presLayoutVars>
      </dgm:prSet>
      <dgm:spPr/>
    </dgm:pt>
    <dgm:pt modelId="{DE4BB717-20B4-41C8-BC3A-DE758E3D1F42}" type="pres">
      <dgm:prSet presAssocID="{E5C6CD83-5E46-41E8-84B4-014043AC76E2}" presName="sibTrans" presStyleCnt="0"/>
      <dgm:spPr/>
    </dgm:pt>
    <dgm:pt modelId="{4F921CE9-EBC0-4DFF-90B4-D21B3BBBE931}" type="pres">
      <dgm:prSet presAssocID="{662D5FB6-A634-4B19-A846-9225D6EA4557}" presName="compNode" presStyleCnt="0"/>
      <dgm:spPr/>
    </dgm:pt>
    <dgm:pt modelId="{7BC170F4-C82B-433D-92A7-40BC46365A90}" type="pres">
      <dgm:prSet presAssocID="{662D5FB6-A634-4B19-A846-9225D6EA4557}" presName="iconBgRect" presStyleLbl="bgShp" presStyleIdx="2" presStyleCnt="7"/>
      <dgm:spPr/>
    </dgm:pt>
    <dgm:pt modelId="{B81C4FA7-EEAD-48AA-8794-2DD503516F00}" type="pres">
      <dgm:prSet presAssocID="{662D5FB6-A634-4B19-A846-9225D6EA455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F639B7F-9F34-4DA2-A49F-5D32E5421C16}" type="pres">
      <dgm:prSet presAssocID="{662D5FB6-A634-4B19-A846-9225D6EA4557}" presName="spaceRect" presStyleCnt="0"/>
      <dgm:spPr/>
    </dgm:pt>
    <dgm:pt modelId="{11F718F4-8496-4597-9C8D-915FFBB4A675}" type="pres">
      <dgm:prSet presAssocID="{662D5FB6-A634-4B19-A846-9225D6EA4557}" presName="textRect" presStyleLbl="revTx" presStyleIdx="2" presStyleCnt="7">
        <dgm:presLayoutVars>
          <dgm:chMax val="1"/>
          <dgm:chPref val="1"/>
        </dgm:presLayoutVars>
      </dgm:prSet>
      <dgm:spPr/>
    </dgm:pt>
    <dgm:pt modelId="{DD08B5DE-55EA-452E-B186-4752A27ACEAF}" type="pres">
      <dgm:prSet presAssocID="{41C31AE3-BB9F-490F-9CAB-FA54285C9E8B}" presName="sibTrans" presStyleCnt="0"/>
      <dgm:spPr/>
    </dgm:pt>
    <dgm:pt modelId="{058EC7C2-E488-46B3-A551-D9C4E958FB3B}" type="pres">
      <dgm:prSet presAssocID="{B6DBE370-3714-42C8-A033-4664257B84C9}" presName="compNode" presStyleCnt="0"/>
      <dgm:spPr/>
    </dgm:pt>
    <dgm:pt modelId="{4ACD6B1B-F5B3-4797-8C5E-5E5B0946D83E}" type="pres">
      <dgm:prSet presAssocID="{B6DBE370-3714-42C8-A033-4664257B84C9}" presName="iconBgRect" presStyleLbl="bgShp" presStyleIdx="3" presStyleCnt="7"/>
      <dgm:spPr/>
    </dgm:pt>
    <dgm:pt modelId="{C519F4EA-07D4-4990-8600-624A3CEA02B2}" type="pres">
      <dgm:prSet presAssocID="{B6DBE370-3714-42C8-A033-4664257B84C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1BD91B8A-6F24-4ED0-9619-A93880A6CB7A}" type="pres">
      <dgm:prSet presAssocID="{B6DBE370-3714-42C8-A033-4664257B84C9}" presName="spaceRect" presStyleCnt="0"/>
      <dgm:spPr/>
    </dgm:pt>
    <dgm:pt modelId="{CD0DFAFC-BB83-4B5B-AE06-178E8542A8E3}" type="pres">
      <dgm:prSet presAssocID="{B6DBE370-3714-42C8-A033-4664257B84C9}" presName="textRect" presStyleLbl="revTx" presStyleIdx="3" presStyleCnt="7">
        <dgm:presLayoutVars>
          <dgm:chMax val="1"/>
          <dgm:chPref val="1"/>
        </dgm:presLayoutVars>
      </dgm:prSet>
      <dgm:spPr/>
    </dgm:pt>
    <dgm:pt modelId="{B4D33D4A-519B-4C99-9180-0C204209A89B}" type="pres">
      <dgm:prSet presAssocID="{5E226100-8D2A-484C-9D00-25682450EB01}" presName="sibTrans" presStyleCnt="0"/>
      <dgm:spPr/>
    </dgm:pt>
    <dgm:pt modelId="{7CB45B53-0D53-4DAF-9835-5D0E3C4E383D}" type="pres">
      <dgm:prSet presAssocID="{61BE25A0-669A-4A80-8952-568454DB0680}" presName="compNode" presStyleCnt="0"/>
      <dgm:spPr/>
    </dgm:pt>
    <dgm:pt modelId="{DF0D3D0D-466B-4C6F-9AA1-EB864E053538}" type="pres">
      <dgm:prSet presAssocID="{61BE25A0-669A-4A80-8952-568454DB0680}" presName="iconBgRect" presStyleLbl="bgShp" presStyleIdx="4" presStyleCnt="7"/>
      <dgm:spPr/>
    </dgm:pt>
    <dgm:pt modelId="{62C54470-0AD5-4C29-BBBE-181D79CD7996}" type="pres">
      <dgm:prSet presAssocID="{61BE25A0-669A-4A80-8952-568454DB068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6329E4E7-A6F5-4B8A-B48D-A29B320B2028}" type="pres">
      <dgm:prSet presAssocID="{61BE25A0-669A-4A80-8952-568454DB0680}" presName="spaceRect" presStyleCnt="0"/>
      <dgm:spPr/>
    </dgm:pt>
    <dgm:pt modelId="{1835A220-5BC8-4C8F-B1C5-EA7856E54EBE}" type="pres">
      <dgm:prSet presAssocID="{61BE25A0-669A-4A80-8952-568454DB0680}" presName="textRect" presStyleLbl="revTx" presStyleIdx="4" presStyleCnt="7">
        <dgm:presLayoutVars>
          <dgm:chMax val="1"/>
          <dgm:chPref val="1"/>
        </dgm:presLayoutVars>
      </dgm:prSet>
      <dgm:spPr/>
    </dgm:pt>
    <dgm:pt modelId="{F4249C39-6868-4B29-841C-620CDB438EE1}" type="pres">
      <dgm:prSet presAssocID="{8AA1FEF0-E5E0-48FF-8575-04A50EAB7A6D}" presName="sibTrans" presStyleCnt="0"/>
      <dgm:spPr/>
    </dgm:pt>
    <dgm:pt modelId="{F8C18A4B-205F-471E-B56D-6B10DE1DF4DA}" type="pres">
      <dgm:prSet presAssocID="{69764181-397B-43E6-8072-613E8EA1DE2E}" presName="compNode" presStyleCnt="0"/>
      <dgm:spPr/>
    </dgm:pt>
    <dgm:pt modelId="{2FF868C4-0AE2-449D-9EDE-5233DE362571}" type="pres">
      <dgm:prSet presAssocID="{69764181-397B-43E6-8072-613E8EA1DE2E}" presName="iconBgRect" presStyleLbl="bgShp" presStyleIdx="5" presStyleCnt="7"/>
      <dgm:spPr/>
    </dgm:pt>
    <dgm:pt modelId="{C5CC568A-EED1-46C9-AD68-015C4606E632}" type="pres">
      <dgm:prSet presAssocID="{69764181-397B-43E6-8072-613E8EA1DE2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310B9055-98C3-4B93-9372-9EACA0A28D78}" type="pres">
      <dgm:prSet presAssocID="{69764181-397B-43E6-8072-613E8EA1DE2E}" presName="spaceRect" presStyleCnt="0"/>
      <dgm:spPr/>
    </dgm:pt>
    <dgm:pt modelId="{73C86D13-6AA8-4B2B-9B77-02795A82994A}" type="pres">
      <dgm:prSet presAssocID="{69764181-397B-43E6-8072-613E8EA1DE2E}" presName="textRect" presStyleLbl="revTx" presStyleIdx="5" presStyleCnt="7">
        <dgm:presLayoutVars>
          <dgm:chMax val="1"/>
          <dgm:chPref val="1"/>
        </dgm:presLayoutVars>
      </dgm:prSet>
      <dgm:spPr/>
    </dgm:pt>
    <dgm:pt modelId="{A01E0181-314A-4B01-A075-7F05BFB5406F}" type="pres">
      <dgm:prSet presAssocID="{394778A9-4C84-443D-8881-17A24EA3C995}" presName="sibTrans" presStyleCnt="0"/>
      <dgm:spPr/>
    </dgm:pt>
    <dgm:pt modelId="{67B9F3E3-9A3F-4A26-846D-D1554A8C6423}" type="pres">
      <dgm:prSet presAssocID="{B26578FA-9017-4A91-90AD-6D076CDD93C5}" presName="compNode" presStyleCnt="0"/>
      <dgm:spPr/>
    </dgm:pt>
    <dgm:pt modelId="{59B67F11-A212-4E14-A7B4-10C596147DA5}" type="pres">
      <dgm:prSet presAssocID="{B26578FA-9017-4A91-90AD-6D076CDD93C5}" presName="iconBgRect" presStyleLbl="bgShp" presStyleIdx="6" presStyleCnt="7"/>
      <dgm:spPr/>
    </dgm:pt>
    <dgm:pt modelId="{FDBF687E-6F4A-4208-B9DF-CB29C98A7F52}" type="pres">
      <dgm:prSet presAssocID="{B26578FA-9017-4A91-90AD-6D076CDD93C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Internet"/>
        </a:ext>
      </dgm:extLst>
    </dgm:pt>
    <dgm:pt modelId="{B68A7C7E-0636-4E8D-825A-B372B3C7FE25}" type="pres">
      <dgm:prSet presAssocID="{B26578FA-9017-4A91-90AD-6D076CDD93C5}" presName="spaceRect" presStyleCnt="0"/>
      <dgm:spPr/>
    </dgm:pt>
    <dgm:pt modelId="{9AB344DA-F58C-4FD3-A241-E0AF33524171}" type="pres">
      <dgm:prSet presAssocID="{B26578FA-9017-4A91-90AD-6D076CDD93C5}" presName="textRect" presStyleLbl="revTx" presStyleIdx="6" presStyleCnt="7">
        <dgm:presLayoutVars>
          <dgm:chMax val="1"/>
          <dgm:chPref val="1"/>
        </dgm:presLayoutVars>
      </dgm:prSet>
      <dgm:spPr/>
    </dgm:pt>
  </dgm:ptLst>
  <dgm:cxnLst>
    <dgm:cxn modelId="{0CED5802-8187-4460-A8FE-42B0380E8C85}" srcId="{DE0D55F2-3050-4B56-828D-402CEB5ECE3C}" destId="{662D5FB6-A634-4B19-A846-9225D6EA4557}" srcOrd="2" destOrd="0" parTransId="{11871F95-44E9-479E-85B6-7898968E0B80}" sibTransId="{41C31AE3-BB9F-490F-9CAB-FA54285C9E8B}"/>
    <dgm:cxn modelId="{48E20B0D-FFF2-44A3-85F1-3EAC8F55329A}" type="presOf" srcId="{662D5FB6-A634-4B19-A846-9225D6EA4557}" destId="{11F718F4-8496-4597-9C8D-915FFBB4A675}" srcOrd="0" destOrd="0" presId="urn:microsoft.com/office/officeart/2018/5/layout/IconCircleLabelList"/>
    <dgm:cxn modelId="{42CAE32B-3F11-4D98-A012-6C02746789E7}" type="presOf" srcId="{B799A88B-2F71-480F-87C8-8F8E812D648D}" destId="{42F8A173-E3D8-42B0-8F83-0645A206A79D}" srcOrd="0" destOrd="0" presId="urn:microsoft.com/office/officeart/2018/5/layout/IconCircleLabelList"/>
    <dgm:cxn modelId="{B3CDA23E-C103-4212-9B5C-31AB4BE08CC6}" type="presOf" srcId="{DE0D55F2-3050-4B56-828D-402CEB5ECE3C}" destId="{6F6459E3-F6D7-4270-ADCD-F6CE83540754}" srcOrd="0" destOrd="0" presId="urn:microsoft.com/office/officeart/2018/5/layout/IconCircleLabelList"/>
    <dgm:cxn modelId="{2B46C86E-B95D-40E1-8C5E-8068FC1FCF39}" srcId="{DE0D55F2-3050-4B56-828D-402CEB5ECE3C}" destId="{69764181-397B-43E6-8072-613E8EA1DE2E}" srcOrd="5" destOrd="0" parTransId="{6BACB7F3-A191-4464-A714-A0C56AFB7758}" sibTransId="{394778A9-4C84-443D-8881-17A24EA3C995}"/>
    <dgm:cxn modelId="{80DC0976-F665-43C0-A7B5-ACA25F47D170}" type="presOf" srcId="{61BE25A0-669A-4A80-8952-568454DB0680}" destId="{1835A220-5BC8-4C8F-B1C5-EA7856E54EBE}" srcOrd="0" destOrd="0" presId="urn:microsoft.com/office/officeart/2018/5/layout/IconCircleLabelList"/>
    <dgm:cxn modelId="{43F36188-EF68-4F2C-946F-DC78F90480EB}" srcId="{DE0D55F2-3050-4B56-828D-402CEB5ECE3C}" destId="{61BE25A0-669A-4A80-8952-568454DB0680}" srcOrd="4" destOrd="0" parTransId="{047DDCDF-FAAB-418B-BE15-1FB89E599715}" sibTransId="{8AA1FEF0-E5E0-48FF-8575-04A50EAB7A6D}"/>
    <dgm:cxn modelId="{A056588C-D967-450C-AFD6-CCE6416AF07D}" type="presOf" srcId="{69764181-397B-43E6-8072-613E8EA1DE2E}" destId="{73C86D13-6AA8-4B2B-9B77-02795A82994A}" srcOrd="0" destOrd="0" presId="urn:microsoft.com/office/officeart/2018/5/layout/IconCircleLabelList"/>
    <dgm:cxn modelId="{5D3AB99E-E3BB-4A74-9804-90F030B62B4B}" type="presOf" srcId="{407D9204-5FB3-45CB-B145-28822EAD3108}" destId="{1CA8FD93-2BD2-41A7-9787-845DA3B76BC2}" srcOrd="0" destOrd="0" presId="urn:microsoft.com/office/officeart/2018/5/layout/IconCircleLabelList"/>
    <dgm:cxn modelId="{288A94B2-022A-499D-818A-34B5278B0980}" srcId="{DE0D55F2-3050-4B56-828D-402CEB5ECE3C}" destId="{B26578FA-9017-4A91-90AD-6D076CDD93C5}" srcOrd="6" destOrd="0" parTransId="{1D426088-BEC0-41B5-AF44-7815E0A96482}" sibTransId="{0D1B2565-E62B-4D10-B325-0B28FC8308B6}"/>
    <dgm:cxn modelId="{695623DF-1C2A-4642-9450-095773BB82BA}" srcId="{DE0D55F2-3050-4B56-828D-402CEB5ECE3C}" destId="{B6DBE370-3714-42C8-A033-4664257B84C9}" srcOrd="3" destOrd="0" parTransId="{66C13245-8AB7-4C62-80FF-982CA1CC5561}" sibTransId="{5E226100-8D2A-484C-9D00-25682450EB01}"/>
    <dgm:cxn modelId="{F06371E3-2F79-4DA2-964E-B8F39B369374}" srcId="{DE0D55F2-3050-4B56-828D-402CEB5ECE3C}" destId="{407D9204-5FB3-45CB-B145-28822EAD3108}" srcOrd="0" destOrd="0" parTransId="{2F6C5DC7-3594-4461-BC66-4CEB70E0583F}" sibTransId="{DD204FB0-9ECC-4944-879E-234BB31D4CC4}"/>
    <dgm:cxn modelId="{5E28D9EA-5E29-4345-83A5-DC451944127E}" srcId="{DE0D55F2-3050-4B56-828D-402CEB5ECE3C}" destId="{B799A88B-2F71-480F-87C8-8F8E812D648D}" srcOrd="1" destOrd="0" parTransId="{B76B6AD1-3DA8-40B3-AA87-86F7E22926A5}" sibTransId="{E5C6CD83-5E46-41E8-84B4-014043AC76E2}"/>
    <dgm:cxn modelId="{475088EF-29A7-4F79-9327-C68FEB240952}" type="presOf" srcId="{B6DBE370-3714-42C8-A033-4664257B84C9}" destId="{CD0DFAFC-BB83-4B5B-AE06-178E8542A8E3}" srcOrd="0" destOrd="0" presId="urn:microsoft.com/office/officeart/2018/5/layout/IconCircleLabelList"/>
    <dgm:cxn modelId="{D3A7A1F9-7440-42E5-BA4C-9945ADADDE48}" type="presOf" srcId="{B26578FA-9017-4A91-90AD-6D076CDD93C5}" destId="{9AB344DA-F58C-4FD3-A241-E0AF33524171}" srcOrd="0" destOrd="0" presId="urn:microsoft.com/office/officeart/2018/5/layout/IconCircleLabelList"/>
    <dgm:cxn modelId="{C524C7B3-3C09-4CA8-9828-E24EFA96DE0E}" type="presParOf" srcId="{6F6459E3-F6D7-4270-ADCD-F6CE83540754}" destId="{2DC56C57-0ED1-498E-B6C2-23660B21CB7A}" srcOrd="0" destOrd="0" presId="urn:microsoft.com/office/officeart/2018/5/layout/IconCircleLabelList"/>
    <dgm:cxn modelId="{4A573AE6-2A55-4723-B0ED-0F731EFAC878}" type="presParOf" srcId="{2DC56C57-0ED1-498E-B6C2-23660B21CB7A}" destId="{3F8EAC15-6326-4D98-AB06-8255AB607362}" srcOrd="0" destOrd="0" presId="urn:microsoft.com/office/officeart/2018/5/layout/IconCircleLabelList"/>
    <dgm:cxn modelId="{B19A4CD9-75FD-4A59-B9D4-CB2B59B2010B}" type="presParOf" srcId="{2DC56C57-0ED1-498E-B6C2-23660B21CB7A}" destId="{08C7280E-6C78-49EB-813F-01D3F9E46B32}" srcOrd="1" destOrd="0" presId="urn:microsoft.com/office/officeart/2018/5/layout/IconCircleLabelList"/>
    <dgm:cxn modelId="{FD592E6E-2563-4B77-806C-7859B67FB876}" type="presParOf" srcId="{2DC56C57-0ED1-498E-B6C2-23660B21CB7A}" destId="{CD8A2631-E372-4A75-BB61-7591698B7041}" srcOrd="2" destOrd="0" presId="urn:microsoft.com/office/officeart/2018/5/layout/IconCircleLabelList"/>
    <dgm:cxn modelId="{688064A9-F71B-49B3-9734-288B81C7C57A}" type="presParOf" srcId="{2DC56C57-0ED1-498E-B6C2-23660B21CB7A}" destId="{1CA8FD93-2BD2-41A7-9787-845DA3B76BC2}" srcOrd="3" destOrd="0" presId="urn:microsoft.com/office/officeart/2018/5/layout/IconCircleLabelList"/>
    <dgm:cxn modelId="{0BC2386F-0B88-4C28-A86D-FEF68B2084EA}" type="presParOf" srcId="{6F6459E3-F6D7-4270-ADCD-F6CE83540754}" destId="{B28F0B91-2D98-4A77-BAD8-BAE9806F86E3}" srcOrd="1" destOrd="0" presId="urn:microsoft.com/office/officeart/2018/5/layout/IconCircleLabelList"/>
    <dgm:cxn modelId="{098F6F39-E0F5-40AA-843E-3809F5448C5C}" type="presParOf" srcId="{6F6459E3-F6D7-4270-ADCD-F6CE83540754}" destId="{08F5F9AD-170A-497E-9B55-60E6CC11A312}" srcOrd="2" destOrd="0" presId="urn:microsoft.com/office/officeart/2018/5/layout/IconCircleLabelList"/>
    <dgm:cxn modelId="{01E9ABA7-F2D1-4ACD-B7E0-9671CBC5DAEB}" type="presParOf" srcId="{08F5F9AD-170A-497E-9B55-60E6CC11A312}" destId="{537FB5E8-04D2-4D71-AE6A-D5A08252B2E5}" srcOrd="0" destOrd="0" presId="urn:microsoft.com/office/officeart/2018/5/layout/IconCircleLabelList"/>
    <dgm:cxn modelId="{0C7DCAF5-C0A3-4F0C-8AC5-5EE6C2660A2F}" type="presParOf" srcId="{08F5F9AD-170A-497E-9B55-60E6CC11A312}" destId="{2FD5BC0F-EF7E-44A8-945A-283ACDF94D15}" srcOrd="1" destOrd="0" presId="urn:microsoft.com/office/officeart/2018/5/layout/IconCircleLabelList"/>
    <dgm:cxn modelId="{5F0420DF-1DC0-4146-954F-FB5C65435122}" type="presParOf" srcId="{08F5F9AD-170A-497E-9B55-60E6CC11A312}" destId="{96594DF5-3694-4FCC-84DE-34892CF1111E}" srcOrd="2" destOrd="0" presId="urn:microsoft.com/office/officeart/2018/5/layout/IconCircleLabelList"/>
    <dgm:cxn modelId="{5662E745-5EA8-4831-AB97-87AE2A2FE625}" type="presParOf" srcId="{08F5F9AD-170A-497E-9B55-60E6CC11A312}" destId="{42F8A173-E3D8-42B0-8F83-0645A206A79D}" srcOrd="3" destOrd="0" presId="urn:microsoft.com/office/officeart/2018/5/layout/IconCircleLabelList"/>
    <dgm:cxn modelId="{981DA604-A017-49C8-A559-E26FE54AEF41}" type="presParOf" srcId="{6F6459E3-F6D7-4270-ADCD-F6CE83540754}" destId="{DE4BB717-20B4-41C8-BC3A-DE758E3D1F42}" srcOrd="3" destOrd="0" presId="urn:microsoft.com/office/officeart/2018/5/layout/IconCircleLabelList"/>
    <dgm:cxn modelId="{91A6F508-E6D4-48BC-B2CA-31491C17F6E5}" type="presParOf" srcId="{6F6459E3-F6D7-4270-ADCD-F6CE83540754}" destId="{4F921CE9-EBC0-4DFF-90B4-D21B3BBBE931}" srcOrd="4" destOrd="0" presId="urn:microsoft.com/office/officeart/2018/5/layout/IconCircleLabelList"/>
    <dgm:cxn modelId="{2AD77579-DECB-4E1D-A764-17FC9B19E6A5}" type="presParOf" srcId="{4F921CE9-EBC0-4DFF-90B4-D21B3BBBE931}" destId="{7BC170F4-C82B-433D-92A7-40BC46365A90}" srcOrd="0" destOrd="0" presId="urn:microsoft.com/office/officeart/2018/5/layout/IconCircleLabelList"/>
    <dgm:cxn modelId="{5D043581-1999-426B-B9CB-EDE0116A385A}" type="presParOf" srcId="{4F921CE9-EBC0-4DFF-90B4-D21B3BBBE931}" destId="{B81C4FA7-EEAD-48AA-8794-2DD503516F00}" srcOrd="1" destOrd="0" presId="urn:microsoft.com/office/officeart/2018/5/layout/IconCircleLabelList"/>
    <dgm:cxn modelId="{4A8B0A09-93E1-4D06-8BFA-EF31145BCAC3}" type="presParOf" srcId="{4F921CE9-EBC0-4DFF-90B4-D21B3BBBE931}" destId="{6F639B7F-9F34-4DA2-A49F-5D32E5421C16}" srcOrd="2" destOrd="0" presId="urn:microsoft.com/office/officeart/2018/5/layout/IconCircleLabelList"/>
    <dgm:cxn modelId="{9CA90B27-B0A6-4A2E-BAAD-1400C71591B2}" type="presParOf" srcId="{4F921CE9-EBC0-4DFF-90B4-D21B3BBBE931}" destId="{11F718F4-8496-4597-9C8D-915FFBB4A675}" srcOrd="3" destOrd="0" presId="urn:microsoft.com/office/officeart/2018/5/layout/IconCircleLabelList"/>
    <dgm:cxn modelId="{F01A0F1E-A19D-40FD-B998-80B53B3634FF}" type="presParOf" srcId="{6F6459E3-F6D7-4270-ADCD-F6CE83540754}" destId="{DD08B5DE-55EA-452E-B186-4752A27ACEAF}" srcOrd="5" destOrd="0" presId="urn:microsoft.com/office/officeart/2018/5/layout/IconCircleLabelList"/>
    <dgm:cxn modelId="{70EAA6C7-ED9F-4674-BBE2-7A491E3EC780}" type="presParOf" srcId="{6F6459E3-F6D7-4270-ADCD-F6CE83540754}" destId="{058EC7C2-E488-46B3-A551-D9C4E958FB3B}" srcOrd="6" destOrd="0" presId="urn:microsoft.com/office/officeart/2018/5/layout/IconCircleLabelList"/>
    <dgm:cxn modelId="{C651FF09-0D67-4CAA-86FA-28FF228AA2B1}" type="presParOf" srcId="{058EC7C2-E488-46B3-A551-D9C4E958FB3B}" destId="{4ACD6B1B-F5B3-4797-8C5E-5E5B0946D83E}" srcOrd="0" destOrd="0" presId="urn:microsoft.com/office/officeart/2018/5/layout/IconCircleLabelList"/>
    <dgm:cxn modelId="{6D3F05ED-37AA-4BA1-8439-3C263E0B64F5}" type="presParOf" srcId="{058EC7C2-E488-46B3-A551-D9C4E958FB3B}" destId="{C519F4EA-07D4-4990-8600-624A3CEA02B2}" srcOrd="1" destOrd="0" presId="urn:microsoft.com/office/officeart/2018/5/layout/IconCircleLabelList"/>
    <dgm:cxn modelId="{36BDC503-6965-46E3-A4FB-4FC54578A550}" type="presParOf" srcId="{058EC7C2-E488-46B3-A551-D9C4E958FB3B}" destId="{1BD91B8A-6F24-4ED0-9619-A93880A6CB7A}" srcOrd="2" destOrd="0" presId="urn:microsoft.com/office/officeart/2018/5/layout/IconCircleLabelList"/>
    <dgm:cxn modelId="{1F507559-7018-460F-94EC-13DB83D7F15D}" type="presParOf" srcId="{058EC7C2-E488-46B3-A551-D9C4E958FB3B}" destId="{CD0DFAFC-BB83-4B5B-AE06-178E8542A8E3}" srcOrd="3" destOrd="0" presId="urn:microsoft.com/office/officeart/2018/5/layout/IconCircleLabelList"/>
    <dgm:cxn modelId="{ED99551E-A478-40C7-AE29-1F5A97E79FC3}" type="presParOf" srcId="{6F6459E3-F6D7-4270-ADCD-F6CE83540754}" destId="{B4D33D4A-519B-4C99-9180-0C204209A89B}" srcOrd="7" destOrd="0" presId="urn:microsoft.com/office/officeart/2018/5/layout/IconCircleLabelList"/>
    <dgm:cxn modelId="{BEB2B263-5F70-47E1-8F54-F212BEE3ADBA}" type="presParOf" srcId="{6F6459E3-F6D7-4270-ADCD-F6CE83540754}" destId="{7CB45B53-0D53-4DAF-9835-5D0E3C4E383D}" srcOrd="8" destOrd="0" presId="urn:microsoft.com/office/officeart/2018/5/layout/IconCircleLabelList"/>
    <dgm:cxn modelId="{2A9092F3-8A0E-427D-B965-B7394EA043D1}" type="presParOf" srcId="{7CB45B53-0D53-4DAF-9835-5D0E3C4E383D}" destId="{DF0D3D0D-466B-4C6F-9AA1-EB864E053538}" srcOrd="0" destOrd="0" presId="urn:microsoft.com/office/officeart/2018/5/layout/IconCircleLabelList"/>
    <dgm:cxn modelId="{713615DF-B34D-44F1-B658-C2ABE13AD9AA}" type="presParOf" srcId="{7CB45B53-0D53-4DAF-9835-5D0E3C4E383D}" destId="{62C54470-0AD5-4C29-BBBE-181D79CD7996}" srcOrd="1" destOrd="0" presId="urn:microsoft.com/office/officeart/2018/5/layout/IconCircleLabelList"/>
    <dgm:cxn modelId="{F6A98054-1051-4240-9132-44FBC42966FF}" type="presParOf" srcId="{7CB45B53-0D53-4DAF-9835-5D0E3C4E383D}" destId="{6329E4E7-A6F5-4B8A-B48D-A29B320B2028}" srcOrd="2" destOrd="0" presId="urn:microsoft.com/office/officeart/2018/5/layout/IconCircleLabelList"/>
    <dgm:cxn modelId="{2DE4AF9C-5D30-421F-B0D2-6B53257D9873}" type="presParOf" srcId="{7CB45B53-0D53-4DAF-9835-5D0E3C4E383D}" destId="{1835A220-5BC8-4C8F-B1C5-EA7856E54EBE}" srcOrd="3" destOrd="0" presId="urn:microsoft.com/office/officeart/2018/5/layout/IconCircleLabelList"/>
    <dgm:cxn modelId="{CA01C311-98F8-42D8-8057-B62F363A64F0}" type="presParOf" srcId="{6F6459E3-F6D7-4270-ADCD-F6CE83540754}" destId="{F4249C39-6868-4B29-841C-620CDB438EE1}" srcOrd="9" destOrd="0" presId="urn:microsoft.com/office/officeart/2018/5/layout/IconCircleLabelList"/>
    <dgm:cxn modelId="{140AE144-8EDD-4B8C-AF9D-5AD2C2DE5887}" type="presParOf" srcId="{6F6459E3-F6D7-4270-ADCD-F6CE83540754}" destId="{F8C18A4B-205F-471E-B56D-6B10DE1DF4DA}" srcOrd="10" destOrd="0" presId="urn:microsoft.com/office/officeart/2018/5/layout/IconCircleLabelList"/>
    <dgm:cxn modelId="{F67041F2-4AC0-4FFE-BDDA-FACA83450306}" type="presParOf" srcId="{F8C18A4B-205F-471E-B56D-6B10DE1DF4DA}" destId="{2FF868C4-0AE2-449D-9EDE-5233DE362571}" srcOrd="0" destOrd="0" presId="urn:microsoft.com/office/officeart/2018/5/layout/IconCircleLabelList"/>
    <dgm:cxn modelId="{ACC7A03C-E78E-44C6-A720-A4D3D2095BB5}" type="presParOf" srcId="{F8C18A4B-205F-471E-B56D-6B10DE1DF4DA}" destId="{C5CC568A-EED1-46C9-AD68-015C4606E632}" srcOrd="1" destOrd="0" presId="urn:microsoft.com/office/officeart/2018/5/layout/IconCircleLabelList"/>
    <dgm:cxn modelId="{ADC57E98-8A94-43EC-9F81-2658180C148E}" type="presParOf" srcId="{F8C18A4B-205F-471E-B56D-6B10DE1DF4DA}" destId="{310B9055-98C3-4B93-9372-9EACA0A28D78}" srcOrd="2" destOrd="0" presId="urn:microsoft.com/office/officeart/2018/5/layout/IconCircleLabelList"/>
    <dgm:cxn modelId="{55C3F0A0-372B-4E8C-9A8C-9F59E126C8C3}" type="presParOf" srcId="{F8C18A4B-205F-471E-B56D-6B10DE1DF4DA}" destId="{73C86D13-6AA8-4B2B-9B77-02795A82994A}" srcOrd="3" destOrd="0" presId="urn:microsoft.com/office/officeart/2018/5/layout/IconCircleLabelList"/>
    <dgm:cxn modelId="{91216B1C-AB40-402D-8E03-B09077CC7F47}" type="presParOf" srcId="{6F6459E3-F6D7-4270-ADCD-F6CE83540754}" destId="{A01E0181-314A-4B01-A075-7F05BFB5406F}" srcOrd="11" destOrd="0" presId="urn:microsoft.com/office/officeart/2018/5/layout/IconCircleLabelList"/>
    <dgm:cxn modelId="{4A8BAB28-89BA-4BAA-9250-63170616D050}" type="presParOf" srcId="{6F6459E3-F6D7-4270-ADCD-F6CE83540754}" destId="{67B9F3E3-9A3F-4A26-846D-D1554A8C6423}" srcOrd="12" destOrd="0" presId="urn:microsoft.com/office/officeart/2018/5/layout/IconCircleLabelList"/>
    <dgm:cxn modelId="{4871F534-8D8B-49DE-B874-8F4847628B6B}" type="presParOf" srcId="{67B9F3E3-9A3F-4A26-846D-D1554A8C6423}" destId="{59B67F11-A212-4E14-A7B4-10C596147DA5}" srcOrd="0" destOrd="0" presId="urn:microsoft.com/office/officeart/2018/5/layout/IconCircleLabelList"/>
    <dgm:cxn modelId="{1588885B-6D36-4FCF-BF8D-EA58D74865A9}" type="presParOf" srcId="{67B9F3E3-9A3F-4A26-846D-D1554A8C6423}" destId="{FDBF687E-6F4A-4208-B9DF-CB29C98A7F52}" srcOrd="1" destOrd="0" presId="urn:microsoft.com/office/officeart/2018/5/layout/IconCircleLabelList"/>
    <dgm:cxn modelId="{B1567AA5-A2BD-4819-B325-AE9E5B423B36}" type="presParOf" srcId="{67B9F3E3-9A3F-4A26-846D-D1554A8C6423}" destId="{B68A7C7E-0636-4E8D-825A-B372B3C7FE25}" srcOrd="2" destOrd="0" presId="urn:microsoft.com/office/officeart/2018/5/layout/IconCircleLabelList"/>
    <dgm:cxn modelId="{97D6CA89-6CBE-4DF5-83DC-4F6BEDF2D4C2}" type="presParOf" srcId="{67B9F3E3-9A3F-4A26-846D-D1554A8C6423}" destId="{9AB344DA-F58C-4FD3-A241-E0AF33524171}" srcOrd="3" destOrd="0" presId="urn:microsoft.com/office/officeart/2018/5/layout/IconCircleLabelList"/>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37A4E5-8994-4928-B8A4-C63859A5556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7411B725-D480-470E-883A-AB44DD37E76C}">
      <dgm:prSet/>
      <dgm:spPr/>
      <dgm:t>
        <a:bodyPr/>
        <a:lstStyle/>
        <a:p>
          <a:pPr algn="just"/>
          <a:r>
            <a:rPr lang="en-US" dirty="0"/>
            <a:t>In this step we use standard scaler to standardize the attributes.</a:t>
          </a:r>
        </a:p>
      </dgm:t>
    </dgm:pt>
    <dgm:pt modelId="{7DB4E2D7-6EF9-4365-A517-07DE62EF915C}" type="parTrans" cxnId="{DB23948C-57EE-495E-994E-D173F3288DF1}">
      <dgm:prSet/>
      <dgm:spPr/>
      <dgm:t>
        <a:bodyPr/>
        <a:lstStyle/>
        <a:p>
          <a:endParaRPr lang="en-US"/>
        </a:p>
      </dgm:t>
    </dgm:pt>
    <dgm:pt modelId="{14E043C1-1289-47CB-8471-5968ACD740BA}" type="sibTrans" cxnId="{DB23948C-57EE-495E-994E-D173F3288DF1}">
      <dgm:prSet/>
      <dgm:spPr/>
      <dgm:t>
        <a:bodyPr/>
        <a:lstStyle/>
        <a:p>
          <a:endParaRPr lang="en-US"/>
        </a:p>
      </dgm:t>
    </dgm:pt>
    <dgm:pt modelId="{66123774-ABC0-4C1A-9E20-791CFDEA86AA}">
      <dgm:prSet/>
      <dgm:spPr/>
      <dgm:t>
        <a:bodyPr/>
        <a:lstStyle/>
        <a:p>
          <a:pPr algn="just"/>
          <a:r>
            <a:rPr lang="en-US" dirty="0"/>
            <a:t>This transforms data to gaussian distribution with unit variance and zero mean.</a:t>
          </a:r>
        </a:p>
      </dgm:t>
    </dgm:pt>
    <dgm:pt modelId="{16AF88D9-81BA-49AB-8DE0-496B27A52BC1}" type="parTrans" cxnId="{BB1FB202-C22E-4096-91ED-5BDEDFE8C26E}">
      <dgm:prSet/>
      <dgm:spPr/>
      <dgm:t>
        <a:bodyPr/>
        <a:lstStyle/>
        <a:p>
          <a:endParaRPr lang="en-US"/>
        </a:p>
      </dgm:t>
    </dgm:pt>
    <dgm:pt modelId="{0892D10C-307B-4E96-BC31-D5340F7FD051}" type="sibTrans" cxnId="{BB1FB202-C22E-4096-91ED-5BDEDFE8C26E}">
      <dgm:prSet/>
      <dgm:spPr/>
      <dgm:t>
        <a:bodyPr/>
        <a:lstStyle/>
        <a:p>
          <a:endParaRPr lang="en-US"/>
        </a:p>
      </dgm:t>
    </dgm:pt>
    <dgm:pt modelId="{E4708FE8-094D-4C28-B821-8E61060870DB}">
      <dgm:prSet/>
      <dgm:spPr/>
      <dgm:t>
        <a:bodyPr/>
        <a:lstStyle/>
        <a:p>
          <a:pPr algn="just"/>
          <a:r>
            <a:rPr lang="en-US" dirty="0"/>
            <a:t>We have also created the train/test data split in this step.</a:t>
          </a:r>
        </a:p>
      </dgm:t>
    </dgm:pt>
    <dgm:pt modelId="{66F3476B-1353-471E-A3A7-D37064080AC7}" type="parTrans" cxnId="{9510DD0A-4ADC-49BE-9275-66A3AB2496FF}">
      <dgm:prSet/>
      <dgm:spPr/>
      <dgm:t>
        <a:bodyPr/>
        <a:lstStyle/>
        <a:p>
          <a:endParaRPr lang="en-US"/>
        </a:p>
      </dgm:t>
    </dgm:pt>
    <dgm:pt modelId="{FEC57B05-9C39-4250-99E9-C8FBA4EC5A70}" type="sibTrans" cxnId="{9510DD0A-4ADC-49BE-9275-66A3AB2496FF}">
      <dgm:prSet/>
      <dgm:spPr/>
      <dgm:t>
        <a:bodyPr/>
        <a:lstStyle/>
        <a:p>
          <a:endParaRPr lang="en-US"/>
        </a:p>
      </dgm:t>
    </dgm:pt>
    <dgm:pt modelId="{B0237430-BA67-484D-9E5B-B81E19A1E745}">
      <dgm:prSet/>
      <dgm:spPr/>
      <dgm:t>
        <a:bodyPr/>
        <a:lstStyle/>
        <a:p>
          <a:pPr algn="just"/>
          <a:r>
            <a:rPr lang="en-US" dirty="0"/>
            <a:t>We also transformed objects ‘M’ and ‘B’ into integers ‘1’ and ‘0’ respectively.</a:t>
          </a:r>
        </a:p>
      </dgm:t>
    </dgm:pt>
    <dgm:pt modelId="{62CDA462-4441-4AD5-979E-A5F0B106E389}" type="parTrans" cxnId="{94CC9525-422F-4EE6-8C6A-CAC445AAA5B1}">
      <dgm:prSet/>
      <dgm:spPr/>
      <dgm:t>
        <a:bodyPr/>
        <a:lstStyle/>
        <a:p>
          <a:endParaRPr lang="en-US"/>
        </a:p>
      </dgm:t>
    </dgm:pt>
    <dgm:pt modelId="{E1265221-5CCA-43C2-B0D1-3DC35AE1C804}" type="sibTrans" cxnId="{94CC9525-422F-4EE6-8C6A-CAC445AAA5B1}">
      <dgm:prSet/>
      <dgm:spPr/>
      <dgm:t>
        <a:bodyPr/>
        <a:lstStyle/>
        <a:p>
          <a:endParaRPr lang="en-US"/>
        </a:p>
      </dgm:t>
    </dgm:pt>
    <dgm:pt modelId="{EAA49166-08D1-4E70-8A02-227BEC460184}" type="pres">
      <dgm:prSet presAssocID="{AF37A4E5-8994-4928-B8A4-C63859A55567}" presName="root" presStyleCnt="0">
        <dgm:presLayoutVars>
          <dgm:dir/>
          <dgm:resizeHandles val="exact"/>
        </dgm:presLayoutVars>
      </dgm:prSet>
      <dgm:spPr/>
    </dgm:pt>
    <dgm:pt modelId="{60B5E3DE-0EBC-4D44-9ED9-EA9AB436D430}" type="pres">
      <dgm:prSet presAssocID="{7411B725-D480-470E-883A-AB44DD37E76C}" presName="compNode" presStyleCnt="0"/>
      <dgm:spPr/>
    </dgm:pt>
    <dgm:pt modelId="{523E3F3D-BDE7-47F3-8520-38944E67AF55}" type="pres">
      <dgm:prSet presAssocID="{7411B725-D480-470E-883A-AB44DD37E76C}" presName="bgRect" presStyleLbl="bgShp" presStyleIdx="0" presStyleCnt="4"/>
      <dgm:spPr/>
    </dgm:pt>
    <dgm:pt modelId="{7D7E0897-70B2-4D2B-9C66-0D68638941A2}" type="pres">
      <dgm:prSet presAssocID="{7411B725-D480-470E-883A-AB44DD37E7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9623947-4DD2-4E03-B3AA-FC34844F5EA0}" type="pres">
      <dgm:prSet presAssocID="{7411B725-D480-470E-883A-AB44DD37E76C}" presName="spaceRect" presStyleCnt="0"/>
      <dgm:spPr/>
    </dgm:pt>
    <dgm:pt modelId="{137D5454-D054-438D-897D-3BA47A8D6B18}" type="pres">
      <dgm:prSet presAssocID="{7411B725-D480-470E-883A-AB44DD37E76C}" presName="parTx" presStyleLbl="revTx" presStyleIdx="0" presStyleCnt="4">
        <dgm:presLayoutVars>
          <dgm:chMax val="0"/>
          <dgm:chPref val="0"/>
        </dgm:presLayoutVars>
      </dgm:prSet>
      <dgm:spPr/>
    </dgm:pt>
    <dgm:pt modelId="{82F9D5AC-7C21-473A-9EAE-22679F2371F1}" type="pres">
      <dgm:prSet presAssocID="{14E043C1-1289-47CB-8471-5968ACD740BA}" presName="sibTrans" presStyleCnt="0"/>
      <dgm:spPr/>
    </dgm:pt>
    <dgm:pt modelId="{73297068-11B8-46A7-9373-2EF1ADC45CEF}" type="pres">
      <dgm:prSet presAssocID="{66123774-ABC0-4C1A-9E20-791CFDEA86AA}" presName="compNode" presStyleCnt="0"/>
      <dgm:spPr/>
    </dgm:pt>
    <dgm:pt modelId="{31D8A6FD-E8D7-491D-8771-40A8B93831A6}" type="pres">
      <dgm:prSet presAssocID="{66123774-ABC0-4C1A-9E20-791CFDEA86AA}" presName="bgRect" presStyleLbl="bgShp" presStyleIdx="1" presStyleCnt="4"/>
      <dgm:spPr/>
    </dgm:pt>
    <dgm:pt modelId="{35723D7E-485F-47AE-87E1-7C3C5FB66F61}" type="pres">
      <dgm:prSet presAssocID="{66123774-ABC0-4C1A-9E20-791CFDEA86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3F0F3ADE-00D4-45E2-9E43-7C2F6775CA3B}" type="pres">
      <dgm:prSet presAssocID="{66123774-ABC0-4C1A-9E20-791CFDEA86AA}" presName="spaceRect" presStyleCnt="0"/>
      <dgm:spPr/>
    </dgm:pt>
    <dgm:pt modelId="{52D3143E-B874-4DB8-8FED-EACA005A76C6}" type="pres">
      <dgm:prSet presAssocID="{66123774-ABC0-4C1A-9E20-791CFDEA86AA}" presName="parTx" presStyleLbl="revTx" presStyleIdx="1" presStyleCnt="4">
        <dgm:presLayoutVars>
          <dgm:chMax val="0"/>
          <dgm:chPref val="0"/>
        </dgm:presLayoutVars>
      </dgm:prSet>
      <dgm:spPr/>
    </dgm:pt>
    <dgm:pt modelId="{9E3A0FFF-24D6-416E-869D-3E8F4938E779}" type="pres">
      <dgm:prSet presAssocID="{0892D10C-307B-4E96-BC31-D5340F7FD051}" presName="sibTrans" presStyleCnt="0"/>
      <dgm:spPr/>
    </dgm:pt>
    <dgm:pt modelId="{5460C397-915A-438E-BBCD-61C9B4124FA9}" type="pres">
      <dgm:prSet presAssocID="{E4708FE8-094D-4C28-B821-8E61060870DB}" presName="compNode" presStyleCnt="0"/>
      <dgm:spPr/>
    </dgm:pt>
    <dgm:pt modelId="{036E8587-63ED-4239-8470-8BD77DFF7730}" type="pres">
      <dgm:prSet presAssocID="{E4708FE8-094D-4C28-B821-8E61060870DB}" presName="bgRect" presStyleLbl="bgShp" presStyleIdx="2" presStyleCnt="4"/>
      <dgm:spPr/>
    </dgm:pt>
    <dgm:pt modelId="{8C728E69-FFAA-47C9-A433-0EB4B1AC2A11}" type="pres">
      <dgm:prSet presAssocID="{E4708FE8-094D-4C28-B821-8E61060870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35FD6126-F93A-4C46-B76A-84622CCEFE4F}" type="pres">
      <dgm:prSet presAssocID="{E4708FE8-094D-4C28-B821-8E61060870DB}" presName="spaceRect" presStyleCnt="0"/>
      <dgm:spPr/>
    </dgm:pt>
    <dgm:pt modelId="{5C2EC2CE-76E2-495A-B333-D3EDA059E91D}" type="pres">
      <dgm:prSet presAssocID="{E4708FE8-094D-4C28-B821-8E61060870DB}" presName="parTx" presStyleLbl="revTx" presStyleIdx="2" presStyleCnt="4">
        <dgm:presLayoutVars>
          <dgm:chMax val="0"/>
          <dgm:chPref val="0"/>
        </dgm:presLayoutVars>
      </dgm:prSet>
      <dgm:spPr/>
    </dgm:pt>
    <dgm:pt modelId="{8CF58AE3-7B5B-4110-BF4F-01B4E7E52922}" type="pres">
      <dgm:prSet presAssocID="{FEC57B05-9C39-4250-99E9-C8FBA4EC5A70}" presName="sibTrans" presStyleCnt="0"/>
      <dgm:spPr/>
    </dgm:pt>
    <dgm:pt modelId="{1840D71A-51DA-4677-9C9F-8069E94DBDD2}" type="pres">
      <dgm:prSet presAssocID="{B0237430-BA67-484D-9E5B-B81E19A1E745}" presName="compNode" presStyleCnt="0"/>
      <dgm:spPr/>
    </dgm:pt>
    <dgm:pt modelId="{E7EF4C81-CD66-4D9E-BCD1-E3F80A2D5DBB}" type="pres">
      <dgm:prSet presAssocID="{B0237430-BA67-484D-9E5B-B81E19A1E745}" presName="bgRect" presStyleLbl="bgShp" presStyleIdx="3" presStyleCnt="4"/>
      <dgm:spPr/>
    </dgm:pt>
    <dgm:pt modelId="{C1B86CA6-E7D1-4374-9180-DFD584A7BE05}" type="pres">
      <dgm:prSet presAssocID="{B0237430-BA67-484D-9E5B-B81E19A1E7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C77E0625-69AA-47CF-A7DB-DEDCE6786251}" type="pres">
      <dgm:prSet presAssocID="{B0237430-BA67-484D-9E5B-B81E19A1E745}" presName="spaceRect" presStyleCnt="0"/>
      <dgm:spPr/>
    </dgm:pt>
    <dgm:pt modelId="{0EDF0703-B30A-4A00-9385-3EEF09C1F805}" type="pres">
      <dgm:prSet presAssocID="{B0237430-BA67-484D-9E5B-B81E19A1E745}" presName="parTx" presStyleLbl="revTx" presStyleIdx="3" presStyleCnt="4">
        <dgm:presLayoutVars>
          <dgm:chMax val="0"/>
          <dgm:chPref val="0"/>
        </dgm:presLayoutVars>
      </dgm:prSet>
      <dgm:spPr/>
    </dgm:pt>
  </dgm:ptLst>
  <dgm:cxnLst>
    <dgm:cxn modelId="{BB1FB202-C22E-4096-91ED-5BDEDFE8C26E}" srcId="{AF37A4E5-8994-4928-B8A4-C63859A55567}" destId="{66123774-ABC0-4C1A-9E20-791CFDEA86AA}" srcOrd="1" destOrd="0" parTransId="{16AF88D9-81BA-49AB-8DE0-496B27A52BC1}" sibTransId="{0892D10C-307B-4E96-BC31-D5340F7FD051}"/>
    <dgm:cxn modelId="{9510DD0A-4ADC-49BE-9275-66A3AB2496FF}" srcId="{AF37A4E5-8994-4928-B8A4-C63859A55567}" destId="{E4708FE8-094D-4C28-B821-8E61060870DB}" srcOrd="2" destOrd="0" parTransId="{66F3476B-1353-471E-A3A7-D37064080AC7}" sibTransId="{FEC57B05-9C39-4250-99E9-C8FBA4EC5A70}"/>
    <dgm:cxn modelId="{94CC9525-422F-4EE6-8C6A-CAC445AAA5B1}" srcId="{AF37A4E5-8994-4928-B8A4-C63859A55567}" destId="{B0237430-BA67-484D-9E5B-B81E19A1E745}" srcOrd="3" destOrd="0" parTransId="{62CDA462-4441-4AD5-979E-A5F0B106E389}" sibTransId="{E1265221-5CCA-43C2-B0D1-3DC35AE1C804}"/>
    <dgm:cxn modelId="{531F203A-34B1-4A04-B847-ADDD1B67BC8B}" type="presOf" srcId="{B0237430-BA67-484D-9E5B-B81E19A1E745}" destId="{0EDF0703-B30A-4A00-9385-3EEF09C1F805}" srcOrd="0" destOrd="0" presId="urn:microsoft.com/office/officeart/2018/2/layout/IconVerticalSolidList"/>
    <dgm:cxn modelId="{DB23948C-57EE-495E-994E-D173F3288DF1}" srcId="{AF37A4E5-8994-4928-B8A4-C63859A55567}" destId="{7411B725-D480-470E-883A-AB44DD37E76C}" srcOrd="0" destOrd="0" parTransId="{7DB4E2D7-6EF9-4365-A517-07DE62EF915C}" sibTransId="{14E043C1-1289-47CB-8471-5968ACD740BA}"/>
    <dgm:cxn modelId="{1306CDB2-7568-4D48-A492-26EEB1C3E3A0}" type="presOf" srcId="{E4708FE8-094D-4C28-B821-8E61060870DB}" destId="{5C2EC2CE-76E2-495A-B333-D3EDA059E91D}" srcOrd="0" destOrd="0" presId="urn:microsoft.com/office/officeart/2018/2/layout/IconVerticalSolidList"/>
    <dgm:cxn modelId="{5246A1CB-D83D-4AD2-BB00-453F34F8ADF6}" type="presOf" srcId="{AF37A4E5-8994-4928-B8A4-C63859A55567}" destId="{EAA49166-08D1-4E70-8A02-227BEC460184}" srcOrd="0" destOrd="0" presId="urn:microsoft.com/office/officeart/2018/2/layout/IconVerticalSolidList"/>
    <dgm:cxn modelId="{9A444ED7-EA95-4B83-8F91-08D6A6FE6C43}" type="presOf" srcId="{7411B725-D480-470E-883A-AB44DD37E76C}" destId="{137D5454-D054-438D-897D-3BA47A8D6B18}" srcOrd="0" destOrd="0" presId="urn:microsoft.com/office/officeart/2018/2/layout/IconVerticalSolidList"/>
    <dgm:cxn modelId="{442394EC-4529-452F-B302-AAF64B4C2C0F}" type="presOf" srcId="{66123774-ABC0-4C1A-9E20-791CFDEA86AA}" destId="{52D3143E-B874-4DB8-8FED-EACA005A76C6}" srcOrd="0" destOrd="0" presId="urn:microsoft.com/office/officeart/2018/2/layout/IconVerticalSolidList"/>
    <dgm:cxn modelId="{B0FA26FA-FA19-46E1-B164-F10F3C87D42F}" type="presParOf" srcId="{EAA49166-08D1-4E70-8A02-227BEC460184}" destId="{60B5E3DE-0EBC-4D44-9ED9-EA9AB436D430}" srcOrd="0" destOrd="0" presId="urn:microsoft.com/office/officeart/2018/2/layout/IconVerticalSolidList"/>
    <dgm:cxn modelId="{3B9DD507-B579-4E5B-A93E-6C176A3A9B2A}" type="presParOf" srcId="{60B5E3DE-0EBC-4D44-9ED9-EA9AB436D430}" destId="{523E3F3D-BDE7-47F3-8520-38944E67AF55}" srcOrd="0" destOrd="0" presId="urn:microsoft.com/office/officeart/2018/2/layout/IconVerticalSolidList"/>
    <dgm:cxn modelId="{28DDD35C-2656-4FAE-9ED1-F23094560747}" type="presParOf" srcId="{60B5E3DE-0EBC-4D44-9ED9-EA9AB436D430}" destId="{7D7E0897-70B2-4D2B-9C66-0D68638941A2}" srcOrd="1" destOrd="0" presId="urn:microsoft.com/office/officeart/2018/2/layout/IconVerticalSolidList"/>
    <dgm:cxn modelId="{65888FA1-9F06-44FE-B67E-D3AB70303FA0}" type="presParOf" srcId="{60B5E3DE-0EBC-4D44-9ED9-EA9AB436D430}" destId="{49623947-4DD2-4E03-B3AA-FC34844F5EA0}" srcOrd="2" destOrd="0" presId="urn:microsoft.com/office/officeart/2018/2/layout/IconVerticalSolidList"/>
    <dgm:cxn modelId="{200A5F51-8916-412D-BD14-10A4A6E5CEFA}" type="presParOf" srcId="{60B5E3DE-0EBC-4D44-9ED9-EA9AB436D430}" destId="{137D5454-D054-438D-897D-3BA47A8D6B18}" srcOrd="3" destOrd="0" presId="urn:microsoft.com/office/officeart/2018/2/layout/IconVerticalSolidList"/>
    <dgm:cxn modelId="{50D84B69-8D9C-49CF-BF6C-70306DF3FFE6}" type="presParOf" srcId="{EAA49166-08D1-4E70-8A02-227BEC460184}" destId="{82F9D5AC-7C21-473A-9EAE-22679F2371F1}" srcOrd="1" destOrd="0" presId="urn:microsoft.com/office/officeart/2018/2/layout/IconVerticalSolidList"/>
    <dgm:cxn modelId="{EBF28548-BB34-41D5-A323-6800EF029E0A}" type="presParOf" srcId="{EAA49166-08D1-4E70-8A02-227BEC460184}" destId="{73297068-11B8-46A7-9373-2EF1ADC45CEF}" srcOrd="2" destOrd="0" presId="urn:microsoft.com/office/officeart/2018/2/layout/IconVerticalSolidList"/>
    <dgm:cxn modelId="{97A5BA03-CE1D-42EA-9405-E22F63E6D326}" type="presParOf" srcId="{73297068-11B8-46A7-9373-2EF1ADC45CEF}" destId="{31D8A6FD-E8D7-491D-8771-40A8B93831A6}" srcOrd="0" destOrd="0" presId="urn:microsoft.com/office/officeart/2018/2/layout/IconVerticalSolidList"/>
    <dgm:cxn modelId="{43B3D678-2915-4748-A26B-2DB95C6D82B0}" type="presParOf" srcId="{73297068-11B8-46A7-9373-2EF1ADC45CEF}" destId="{35723D7E-485F-47AE-87E1-7C3C5FB66F61}" srcOrd="1" destOrd="0" presId="urn:microsoft.com/office/officeart/2018/2/layout/IconVerticalSolidList"/>
    <dgm:cxn modelId="{115065E6-13BD-4AFE-B861-BB8E739EB817}" type="presParOf" srcId="{73297068-11B8-46A7-9373-2EF1ADC45CEF}" destId="{3F0F3ADE-00D4-45E2-9E43-7C2F6775CA3B}" srcOrd="2" destOrd="0" presId="urn:microsoft.com/office/officeart/2018/2/layout/IconVerticalSolidList"/>
    <dgm:cxn modelId="{36788F2A-42E9-4F20-9E67-5B1C71DB7F5F}" type="presParOf" srcId="{73297068-11B8-46A7-9373-2EF1ADC45CEF}" destId="{52D3143E-B874-4DB8-8FED-EACA005A76C6}" srcOrd="3" destOrd="0" presId="urn:microsoft.com/office/officeart/2018/2/layout/IconVerticalSolidList"/>
    <dgm:cxn modelId="{50525543-AD08-43F0-AE8E-E892D40B536A}" type="presParOf" srcId="{EAA49166-08D1-4E70-8A02-227BEC460184}" destId="{9E3A0FFF-24D6-416E-869D-3E8F4938E779}" srcOrd="3" destOrd="0" presId="urn:microsoft.com/office/officeart/2018/2/layout/IconVerticalSolidList"/>
    <dgm:cxn modelId="{AAA61444-888F-4B17-B807-09C35D496269}" type="presParOf" srcId="{EAA49166-08D1-4E70-8A02-227BEC460184}" destId="{5460C397-915A-438E-BBCD-61C9B4124FA9}" srcOrd="4" destOrd="0" presId="urn:microsoft.com/office/officeart/2018/2/layout/IconVerticalSolidList"/>
    <dgm:cxn modelId="{1D2B3212-53F8-4B07-9F27-E03BCE5CE49F}" type="presParOf" srcId="{5460C397-915A-438E-BBCD-61C9B4124FA9}" destId="{036E8587-63ED-4239-8470-8BD77DFF7730}" srcOrd="0" destOrd="0" presId="urn:microsoft.com/office/officeart/2018/2/layout/IconVerticalSolidList"/>
    <dgm:cxn modelId="{3B9EAD04-FF4A-42D6-95BE-A3A91D74083D}" type="presParOf" srcId="{5460C397-915A-438E-BBCD-61C9B4124FA9}" destId="{8C728E69-FFAA-47C9-A433-0EB4B1AC2A11}" srcOrd="1" destOrd="0" presId="urn:microsoft.com/office/officeart/2018/2/layout/IconVerticalSolidList"/>
    <dgm:cxn modelId="{FB707597-10A2-4D5F-B303-109030F7CF2A}" type="presParOf" srcId="{5460C397-915A-438E-BBCD-61C9B4124FA9}" destId="{35FD6126-F93A-4C46-B76A-84622CCEFE4F}" srcOrd="2" destOrd="0" presId="urn:microsoft.com/office/officeart/2018/2/layout/IconVerticalSolidList"/>
    <dgm:cxn modelId="{0488154F-0F83-4595-995A-17235D0F2151}" type="presParOf" srcId="{5460C397-915A-438E-BBCD-61C9B4124FA9}" destId="{5C2EC2CE-76E2-495A-B333-D3EDA059E91D}" srcOrd="3" destOrd="0" presId="urn:microsoft.com/office/officeart/2018/2/layout/IconVerticalSolidList"/>
    <dgm:cxn modelId="{D5C46973-7984-453E-9A5C-C1759D4AB731}" type="presParOf" srcId="{EAA49166-08D1-4E70-8A02-227BEC460184}" destId="{8CF58AE3-7B5B-4110-BF4F-01B4E7E52922}" srcOrd="5" destOrd="0" presId="urn:microsoft.com/office/officeart/2018/2/layout/IconVerticalSolidList"/>
    <dgm:cxn modelId="{CC4CD979-4C78-4685-AE2B-7DC5B8D3E37D}" type="presParOf" srcId="{EAA49166-08D1-4E70-8A02-227BEC460184}" destId="{1840D71A-51DA-4677-9C9F-8069E94DBDD2}" srcOrd="6" destOrd="0" presId="urn:microsoft.com/office/officeart/2018/2/layout/IconVerticalSolidList"/>
    <dgm:cxn modelId="{CFE55D12-403A-494B-AFE0-71B62083FD16}" type="presParOf" srcId="{1840D71A-51DA-4677-9C9F-8069E94DBDD2}" destId="{E7EF4C81-CD66-4D9E-BCD1-E3F80A2D5DBB}" srcOrd="0" destOrd="0" presId="urn:microsoft.com/office/officeart/2018/2/layout/IconVerticalSolidList"/>
    <dgm:cxn modelId="{3594A1A9-FA8E-4A0D-940C-30B1E7661F89}" type="presParOf" srcId="{1840D71A-51DA-4677-9C9F-8069E94DBDD2}" destId="{C1B86CA6-E7D1-4374-9180-DFD584A7BE05}" srcOrd="1" destOrd="0" presId="urn:microsoft.com/office/officeart/2018/2/layout/IconVerticalSolidList"/>
    <dgm:cxn modelId="{1D09ACBA-F25F-42C9-B892-2C0DC189FD25}" type="presParOf" srcId="{1840D71A-51DA-4677-9C9F-8069E94DBDD2}" destId="{C77E0625-69AA-47CF-A7DB-DEDCE6786251}" srcOrd="2" destOrd="0" presId="urn:microsoft.com/office/officeart/2018/2/layout/IconVerticalSolidList"/>
    <dgm:cxn modelId="{D9942DB0-B37B-4DFD-B9BE-20685FF929EA}" type="presParOf" srcId="{1840D71A-51DA-4677-9C9F-8069E94DBDD2}" destId="{0EDF0703-B30A-4A00-9385-3EEF09C1F805}"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90683D-198E-4888-B974-82ADE1BACF6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DB40321-8248-4BD0-B7E4-00E63F558AEB}">
      <dgm:prSet/>
      <dgm:spPr/>
      <dgm:t>
        <a:bodyPr/>
        <a:lstStyle/>
        <a:p>
          <a:r>
            <a:rPr lang="en-US" dirty="0"/>
            <a:t>The output from train/test splits is used to obtain confusion matrix, which includes the True Positive Value (TPV), False Positive Value (FPV), True Negative Value (TNV) and False Negative Value (FNV) for each algorithm. </a:t>
          </a:r>
        </a:p>
      </dgm:t>
    </dgm:pt>
    <dgm:pt modelId="{3AA19218-5D51-4F73-AD4B-EC1A1390E1C9}" type="parTrans" cxnId="{12437BE9-8301-4F5B-9D53-A32B48958D65}">
      <dgm:prSet/>
      <dgm:spPr/>
      <dgm:t>
        <a:bodyPr/>
        <a:lstStyle/>
        <a:p>
          <a:endParaRPr lang="en-US"/>
        </a:p>
      </dgm:t>
    </dgm:pt>
    <dgm:pt modelId="{F40821B2-23CB-4B20-A659-2D03AC032AFB}" type="sibTrans" cxnId="{12437BE9-8301-4F5B-9D53-A32B48958D65}">
      <dgm:prSet/>
      <dgm:spPr/>
      <dgm:t>
        <a:bodyPr/>
        <a:lstStyle/>
        <a:p>
          <a:endParaRPr lang="en-US"/>
        </a:p>
      </dgm:t>
    </dgm:pt>
    <dgm:pt modelId="{C095B76F-AC7B-44CC-9570-AED6AB6580CE}">
      <dgm:prSet/>
      <dgm:spPr/>
      <dgm:t>
        <a:bodyPr/>
        <a:lstStyle/>
        <a:p>
          <a:r>
            <a:rPr lang="en-US" dirty="0"/>
            <a:t>These values will assist us in drawing proper comparison between Machine Learning Algorithms.</a:t>
          </a:r>
        </a:p>
      </dgm:t>
    </dgm:pt>
    <dgm:pt modelId="{13D73FB5-8CE0-461D-B8D5-6FE49C0A9700}" type="parTrans" cxnId="{517F2588-7C93-46BF-B5DE-02723779088C}">
      <dgm:prSet/>
      <dgm:spPr/>
      <dgm:t>
        <a:bodyPr/>
        <a:lstStyle/>
        <a:p>
          <a:endParaRPr lang="en-US"/>
        </a:p>
      </dgm:t>
    </dgm:pt>
    <dgm:pt modelId="{2A4CD219-2552-4720-8B89-F923303FA26B}" type="sibTrans" cxnId="{517F2588-7C93-46BF-B5DE-02723779088C}">
      <dgm:prSet/>
      <dgm:spPr/>
      <dgm:t>
        <a:bodyPr/>
        <a:lstStyle/>
        <a:p>
          <a:endParaRPr lang="en-US"/>
        </a:p>
      </dgm:t>
    </dgm:pt>
    <dgm:pt modelId="{FC3A7957-C50C-435E-A94E-0893B5D1DB79}">
      <dgm:prSet/>
      <dgm:spPr/>
      <dgm:t>
        <a:bodyPr/>
        <a:lstStyle/>
        <a:p>
          <a:r>
            <a:rPr lang="en-US" dirty="0"/>
            <a:t>Machine Learning algorithms implemented are as follows: SVM, KNN, LR, LDA, DT and GNB.</a:t>
          </a:r>
        </a:p>
      </dgm:t>
    </dgm:pt>
    <dgm:pt modelId="{309C4F84-6844-4A3B-943E-0821848F2C62}" type="parTrans" cxnId="{B4A80E40-62C6-4836-AB24-EA19F1241AB1}">
      <dgm:prSet/>
      <dgm:spPr/>
      <dgm:t>
        <a:bodyPr/>
        <a:lstStyle/>
        <a:p>
          <a:endParaRPr lang="en-US"/>
        </a:p>
      </dgm:t>
    </dgm:pt>
    <dgm:pt modelId="{3B913569-4F38-47D6-A4D1-D2B460C01D1D}" type="sibTrans" cxnId="{B4A80E40-62C6-4836-AB24-EA19F1241AB1}">
      <dgm:prSet/>
      <dgm:spPr/>
      <dgm:t>
        <a:bodyPr/>
        <a:lstStyle/>
        <a:p>
          <a:endParaRPr lang="en-US"/>
        </a:p>
      </dgm:t>
    </dgm:pt>
    <dgm:pt modelId="{83517F17-418F-4B0A-91EC-2AE7812D8E14}" type="pres">
      <dgm:prSet presAssocID="{EE90683D-198E-4888-B974-82ADE1BACF6C}" presName="linear" presStyleCnt="0">
        <dgm:presLayoutVars>
          <dgm:animLvl val="lvl"/>
          <dgm:resizeHandles val="exact"/>
        </dgm:presLayoutVars>
      </dgm:prSet>
      <dgm:spPr/>
    </dgm:pt>
    <dgm:pt modelId="{3A2CAEDB-FFFA-4F2D-AF0D-A347DCDFC8C5}" type="pres">
      <dgm:prSet presAssocID="{ADB40321-8248-4BD0-B7E4-00E63F558AEB}" presName="parentText" presStyleLbl="node1" presStyleIdx="0" presStyleCnt="3">
        <dgm:presLayoutVars>
          <dgm:chMax val="0"/>
          <dgm:bulletEnabled val="1"/>
        </dgm:presLayoutVars>
      </dgm:prSet>
      <dgm:spPr/>
    </dgm:pt>
    <dgm:pt modelId="{471B4E2B-C305-41DA-A7C6-A9408DEEA3C1}" type="pres">
      <dgm:prSet presAssocID="{F40821B2-23CB-4B20-A659-2D03AC032AFB}" presName="spacer" presStyleCnt="0"/>
      <dgm:spPr/>
    </dgm:pt>
    <dgm:pt modelId="{A958C9FF-1317-497A-868C-53A64F357023}" type="pres">
      <dgm:prSet presAssocID="{C095B76F-AC7B-44CC-9570-AED6AB6580CE}" presName="parentText" presStyleLbl="node1" presStyleIdx="1" presStyleCnt="3">
        <dgm:presLayoutVars>
          <dgm:chMax val="0"/>
          <dgm:bulletEnabled val="1"/>
        </dgm:presLayoutVars>
      </dgm:prSet>
      <dgm:spPr/>
    </dgm:pt>
    <dgm:pt modelId="{E5E8A6F8-840C-4AC0-9E06-B6D1796AAD8B}" type="pres">
      <dgm:prSet presAssocID="{2A4CD219-2552-4720-8B89-F923303FA26B}" presName="spacer" presStyleCnt="0"/>
      <dgm:spPr/>
    </dgm:pt>
    <dgm:pt modelId="{52AB335B-C359-44F4-8948-7E8B3E7F9657}" type="pres">
      <dgm:prSet presAssocID="{FC3A7957-C50C-435E-A94E-0893B5D1DB79}" presName="parentText" presStyleLbl="node1" presStyleIdx="2" presStyleCnt="3">
        <dgm:presLayoutVars>
          <dgm:chMax val="0"/>
          <dgm:bulletEnabled val="1"/>
        </dgm:presLayoutVars>
      </dgm:prSet>
      <dgm:spPr/>
    </dgm:pt>
  </dgm:ptLst>
  <dgm:cxnLst>
    <dgm:cxn modelId="{B4A80E40-62C6-4836-AB24-EA19F1241AB1}" srcId="{EE90683D-198E-4888-B974-82ADE1BACF6C}" destId="{FC3A7957-C50C-435E-A94E-0893B5D1DB79}" srcOrd="2" destOrd="0" parTransId="{309C4F84-6844-4A3B-943E-0821848F2C62}" sibTransId="{3B913569-4F38-47D6-A4D1-D2B460C01D1D}"/>
    <dgm:cxn modelId="{517F2588-7C93-46BF-B5DE-02723779088C}" srcId="{EE90683D-198E-4888-B974-82ADE1BACF6C}" destId="{C095B76F-AC7B-44CC-9570-AED6AB6580CE}" srcOrd="1" destOrd="0" parTransId="{13D73FB5-8CE0-461D-B8D5-6FE49C0A9700}" sibTransId="{2A4CD219-2552-4720-8B89-F923303FA26B}"/>
    <dgm:cxn modelId="{F310D2AD-0110-4DA7-87DC-C47DB9A60E68}" type="presOf" srcId="{FC3A7957-C50C-435E-A94E-0893B5D1DB79}" destId="{52AB335B-C359-44F4-8948-7E8B3E7F9657}" srcOrd="0" destOrd="0" presId="urn:microsoft.com/office/officeart/2005/8/layout/vList2"/>
    <dgm:cxn modelId="{13D043E2-358D-4780-A5E1-24F0ED7669AD}" type="presOf" srcId="{C095B76F-AC7B-44CC-9570-AED6AB6580CE}" destId="{A958C9FF-1317-497A-868C-53A64F357023}" srcOrd="0" destOrd="0" presId="urn:microsoft.com/office/officeart/2005/8/layout/vList2"/>
    <dgm:cxn modelId="{12437BE9-8301-4F5B-9D53-A32B48958D65}" srcId="{EE90683D-198E-4888-B974-82ADE1BACF6C}" destId="{ADB40321-8248-4BD0-B7E4-00E63F558AEB}" srcOrd="0" destOrd="0" parTransId="{3AA19218-5D51-4F73-AD4B-EC1A1390E1C9}" sibTransId="{F40821B2-23CB-4B20-A659-2D03AC032AFB}"/>
    <dgm:cxn modelId="{FA5549FA-3699-4A9B-A94A-DFA4DBCF9F1B}" type="presOf" srcId="{ADB40321-8248-4BD0-B7E4-00E63F558AEB}" destId="{3A2CAEDB-FFFA-4F2D-AF0D-A347DCDFC8C5}" srcOrd="0" destOrd="0" presId="urn:microsoft.com/office/officeart/2005/8/layout/vList2"/>
    <dgm:cxn modelId="{028C6DFC-24F0-4A85-BD22-22D4D01D96E4}" type="presOf" srcId="{EE90683D-198E-4888-B974-82ADE1BACF6C}" destId="{83517F17-418F-4B0A-91EC-2AE7812D8E14}" srcOrd="0" destOrd="0" presId="urn:microsoft.com/office/officeart/2005/8/layout/vList2"/>
    <dgm:cxn modelId="{07B90438-21D4-4579-9113-CFA1F53650D0}" type="presParOf" srcId="{83517F17-418F-4B0A-91EC-2AE7812D8E14}" destId="{3A2CAEDB-FFFA-4F2D-AF0D-A347DCDFC8C5}" srcOrd="0" destOrd="0" presId="urn:microsoft.com/office/officeart/2005/8/layout/vList2"/>
    <dgm:cxn modelId="{A6B80271-9558-4424-AF66-737D7D14D98D}" type="presParOf" srcId="{83517F17-418F-4B0A-91EC-2AE7812D8E14}" destId="{471B4E2B-C305-41DA-A7C6-A9408DEEA3C1}" srcOrd="1" destOrd="0" presId="urn:microsoft.com/office/officeart/2005/8/layout/vList2"/>
    <dgm:cxn modelId="{4D527790-4A29-46ED-9814-3FAE51EEFCAF}" type="presParOf" srcId="{83517F17-418F-4B0A-91EC-2AE7812D8E14}" destId="{A958C9FF-1317-497A-868C-53A64F357023}" srcOrd="2" destOrd="0" presId="urn:microsoft.com/office/officeart/2005/8/layout/vList2"/>
    <dgm:cxn modelId="{B3F68AD0-CE78-40D4-B1B2-9E202EA36924}" type="presParOf" srcId="{83517F17-418F-4B0A-91EC-2AE7812D8E14}" destId="{E5E8A6F8-840C-4AC0-9E06-B6D1796AAD8B}" srcOrd="3" destOrd="0" presId="urn:microsoft.com/office/officeart/2005/8/layout/vList2"/>
    <dgm:cxn modelId="{D3B45321-5ACF-4D92-A31B-6E703072DAAA}" type="presParOf" srcId="{83517F17-418F-4B0A-91EC-2AE7812D8E14}" destId="{52AB335B-C359-44F4-8948-7E8B3E7F9657}"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081759-2533-4011-B98E-CDCDC8B5336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6EF791D-644D-4053-878D-F7CA86F4F59A}">
      <dgm:prSet/>
      <dgm:spPr/>
      <dgm:t>
        <a:bodyPr/>
        <a:lstStyle/>
        <a:p>
          <a:pPr algn="just"/>
          <a:r>
            <a:rPr lang="en-US" dirty="0"/>
            <a:t>After drawing the comparison between multiple machine learning algorithms(MLA), we found that optimized SVM algorithm with linear kernel performed best for WDBC dataset whereas, for WPBC dataset we found that optimized SVM algorithm with RBF kernel showed the best result. </a:t>
          </a:r>
        </a:p>
      </dgm:t>
    </dgm:pt>
    <dgm:pt modelId="{8BCA4B0A-5C1B-48CD-9297-8260002E95A6}" type="parTrans" cxnId="{2C9D93D3-0739-4E01-B039-89C23A7C9EF8}">
      <dgm:prSet/>
      <dgm:spPr/>
      <dgm:t>
        <a:bodyPr/>
        <a:lstStyle/>
        <a:p>
          <a:endParaRPr lang="en-US"/>
        </a:p>
      </dgm:t>
    </dgm:pt>
    <dgm:pt modelId="{095D6B8B-FE48-4299-891A-90CE7C0ABCD8}" type="sibTrans" cxnId="{2C9D93D3-0739-4E01-B039-89C23A7C9EF8}">
      <dgm:prSet/>
      <dgm:spPr/>
      <dgm:t>
        <a:bodyPr/>
        <a:lstStyle/>
        <a:p>
          <a:endParaRPr lang="en-US"/>
        </a:p>
      </dgm:t>
    </dgm:pt>
    <dgm:pt modelId="{48E08FF5-0BF1-43AA-A492-95E2819F6910}">
      <dgm:prSet/>
      <dgm:spPr/>
      <dgm:t>
        <a:bodyPr/>
        <a:lstStyle/>
        <a:p>
          <a:pPr algn="just"/>
          <a:r>
            <a:rPr lang="en-US" dirty="0"/>
            <a:t>Thus we deployed optimized SVM model on the Web API using a Microsoft Azure ML studio. </a:t>
          </a:r>
        </a:p>
      </dgm:t>
    </dgm:pt>
    <dgm:pt modelId="{71607BA6-F6C8-4F0E-B5C6-DD5AB0606ACD}" type="parTrans" cxnId="{15D5325E-1979-4FD8-8793-FAE54E40A7A6}">
      <dgm:prSet/>
      <dgm:spPr/>
      <dgm:t>
        <a:bodyPr/>
        <a:lstStyle/>
        <a:p>
          <a:endParaRPr lang="en-US"/>
        </a:p>
      </dgm:t>
    </dgm:pt>
    <dgm:pt modelId="{7D8B66CA-6C83-4F07-90CB-D785FB1AA277}" type="sibTrans" cxnId="{15D5325E-1979-4FD8-8793-FAE54E40A7A6}">
      <dgm:prSet/>
      <dgm:spPr/>
      <dgm:t>
        <a:bodyPr/>
        <a:lstStyle/>
        <a:p>
          <a:endParaRPr lang="en-US"/>
        </a:p>
      </dgm:t>
    </dgm:pt>
    <dgm:pt modelId="{9A13E6BF-0C38-4574-8F28-E5E5F2E08DEC}" type="pres">
      <dgm:prSet presAssocID="{69081759-2533-4011-B98E-CDCDC8B5336F}" presName="linear" presStyleCnt="0">
        <dgm:presLayoutVars>
          <dgm:animLvl val="lvl"/>
          <dgm:resizeHandles val="exact"/>
        </dgm:presLayoutVars>
      </dgm:prSet>
      <dgm:spPr/>
    </dgm:pt>
    <dgm:pt modelId="{C70B7585-C29E-4730-BAAD-9A20774083D2}" type="pres">
      <dgm:prSet presAssocID="{36EF791D-644D-4053-878D-F7CA86F4F59A}" presName="parentText" presStyleLbl="node1" presStyleIdx="0" presStyleCnt="2">
        <dgm:presLayoutVars>
          <dgm:chMax val="0"/>
          <dgm:bulletEnabled val="1"/>
        </dgm:presLayoutVars>
      </dgm:prSet>
      <dgm:spPr/>
    </dgm:pt>
    <dgm:pt modelId="{8D538E94-F588-41C1-B417-BDA8B790A639}" type="pres">
      <dgm:prSet presAssocID="{095D6B8B-FE48-4299-891A-90CE7C0ABCD8}" presName="spacer" presStyleCnt="0"/>
      <dgm:spPr/>
    </dgm:pt>
    <dgm:pt modelId="{5CF101C8-D0EC-47F4-B89C-4C9E1783E901}" type="pres">
      <dgm:prSet presAssocID="{48E08FF5-0BF1-43AA-A492-95E2819F6910}" presName="parentText" presStyleLbl="node1" presStyleIdx="1" presStyleCnt="2">
        <dgm:presLayoutVars>
          <dgm:chMax val="0"/>
          <dgm:bulletEnabled val="1"/>
        </dgm:presLayoutVars>
      </dgm:prSet>
      <dgm:spPr/>
    </dgm:pt>
  </dgm:ptLst>
  <dgm:cxnLst>
    <dgm:cxn modelId="{5103B230-5216-4791-94CF-B708DB142054}" type="presOf" srcId="{36EF791D-644D-4053-878D-F7CA86F4F59A}" destId="{C70B7585-C29E-4730-BAAD-9A20774083D2}" srcOrd="0" destOrd="0" presId="urn:microsoft.com/office/officeart/2005/8/layout/vList2"/>
    <dgm:cxn modelId="{15D5325E-1979-4FD8-8793-FAE54E40A7A6}" srcId="{69081759-2533-4011-B98E-CDCDC8B5336F}" destId="{48E08FF5-0BF1-43AA-A492-95E2819F6910}" srcOrd="1" destOrd="0" parTransId="{71607BA6-F6C8-4F0E-B5C6-DD5AB0606ACD}" sibTransId="{7D8B66CA-6C83-4F07-90CB-D785FB1AA277}"/>
    <dgm:cxn modelId="{2C9D93D3-0739-4E01-B039-89C23A7C9EF8}" srcId="{69081759-2533-4011-B98E-CDCDC8B5336F}" destId="{36EF791D-644D-4053-878D-F7CA86F4F59A}" srcOrd="0" destOrd="0" parTransId="{8BCA4B0A-5C1B-48CD-9297-8260002E95A6}" sibTransId="{095D6B8B-FE48-4299-891A-90CE7C0ABCD8}"/>
    <dgm:cxn modelId="{80CD46DA-35DD-418F-90EF-A91DF679D08A}" type="presOf" srcId="{48E08FF5-0BF1-43AA-A492-95E2819F6910}" destId="{5CF101C8-D0EC-47F4-B89C-4C9E1783E901}" srcOrd="0" destOrd="0" presId="urn:microsoft.com/office/officeart/2005/8/layout/vList2"/>
    <dgm:cxn modelId="{7AF977E0-7E14-4A31-8F9F-F386E7439830}" type="presOf" srcId="{69081759-2533-4011-B98E-CDCDC8B5336F}" destId="{9A13E6BF-0C38-4574-8F28-E5E5F2E08DEC}" srcOrd="0" destOrd="0" presId="urn:microsoft.com/office/officeart/2005/8/layout/vList2"/>
    <dgm:cxn modelId="{77FE187D-9701-4054-B7F3-4512A1858EB8}" type="presParOf" srcId="{9A13E6BF-0C38-4574-8F28-E5E5F2E08DEC}" destId="{C70B7585-C29E-4730-BAAD-9A20774083D2}" srcOrd="0" destOrd="0" presId="urn:microsoft.com/office/officeart/2005/8/layout/vList2"/>
    <dgm:cxn modelId="{9BD2B8F0-B140-496D-A136-6F4D4310880D}" type="presParOf" srcId="{9A13E6BF-0C38-4574-8F28-E5E5F2E08DEC}" destId="{8D538E94-F588-41C1-B417-BDA8B790A639}" srcOrd="1" destOrd="0" presId="urn:microsoft.com/office/officeart/2005/8/layout/vList2"/>
    <dgm:cxn modelId="{FB26C83E-378B-4DD2-9602-52B45BAD3D72}" type="presParOf" srcId="{9A13E6BF-0C38-4574-8F28-E5E5F2E08DEC}" destId="{5CF101C8-D0EC-47F4-B89C-4C9E1783E901}"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69BFA-3DC9-4F72-8A52-FA3ABF9B2354}">
      <dsp:nvSpPr>
        <dsp:cNvPr id="0" name=""/>
        <dsp:cNvSpPr/>
      </dsp:nvSpPr>
      <dsp:spPr>
        <a:xfrm>
          <a:off x="658730" y="11807"/>
          <a:ext cx="1158243" cy="115824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9CFA71-58A5-4BC5-A62A-85AC08AD4907}">
      <dsp:nvSpPr>
        <dsp:cNvPr id="0" name=""/>
        <dsp:cNvSpPr/>
      </dsp:nvSpPr>
      <dsp:spPr>
        <a:xfrm>
          <a:off x="901961" y="255038"/>
          <a:ext cx="671781" cy="6717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9D6F2-4439-4A98-BBD1-6EDBB13932E9}">
      <dsp:nvSpPr>
        <dsp:cNvPr id="0" name=""/>
        <dsp:cNvSpPr/>
      </dsp:nvSpPr>
      <dsp:spPr>
        <a:xfrm>
          <a:off x="2065169" y="11807"/>
          <a:ext cx="2730145" cy="1158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IN" sz="1200" b="1" kern="1200" dirty="0"/>
            <a:t>Deadly Disease: </a:t>
          </a:r>
          <a:r>
            <a:rPr lang="en-IN" sz="1200" kern="1200" dirty="0"/>
            <a:t>Breast cancer is the second leading cause of cancer death in women. The chance that a woman will die from breast cancer is about 1 in 38 (about 2.6%).</a:t>
          </a:r>
          <a:endParaRPr lang="en-US" sz="1200" kern="1200" dirty="0"/>
        </a:p>
      </dsp:txBody>
      <dsp:txXfrm>
        <a:off x="2065169" y="11807"/>
        <a:ext cx="2730145" cy="1158243"/>
      </dsp:txXfrm>
    </dsp:sp>
    <dsp:sp modelId="{9FA3C635-7294-4FF2-8321-6355FF329958}">
      <dsp:nvSpPr>
        <dsp:cNvPr id="0" name=""/>
        <dsp:cNvSpPr/>
      </dsp:nvSpPr>
      <dsp:spPr>
        <a:xfrm>
          <a:off x="5271022" y="11807"/>
          <a:ext cx="1158243" cy="115824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E6CA9A-1F47-41B7-BCAD-60F590079378}">
      <dsp:nvSpPr>
        <dsp:cNvPr id="0" name=""/>
        <dsp:cNvSpPr/>
      </dsp:nvSpPr>
      <dsp:spPr>
        <a:xfrm>
          <a:off x="5514253" y="255038"/>
          <a:ext cx="671781" cy="6717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51038E-1033-4CDC-AC77-E758DE6C0AB8}">
      <dsp:nvSpPr>
        <dsp:cNvPr id="0" name=""/>
        <dsp:cNvSpPr/>
      </dsp:nvSpPr>
      <dsp:spPr>
        <a:xfrm>
          <a:off x="6677460" y="11807"/>
          <a:ext cx="2730145" cy="1158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IN" sz="1200" b="1" kern="1200" dirty="0"/>
            <a:t>Recurrence: </a:t>
          </a:r>
          <a:r>
            <a:rPr lang="en-IN" sz="1200" b="0" kern="1200" dirty="0"/>
            <a:t>Every</a:t>
          </a:r>
          <a:r>
            <a:rPr lang="en-IN" sz="1200" kern="1200" dirty="0"/>
            <a:t> woman who has had breast cancer wonders if it will come back. For some women it does, and for others it doesn’t but most recurrences happen in the first 5 years after breast cancer treatment.</a:t>
          </a:r>
          <a:endParaRPr lang="en-US" sz="1200" kern="1200" dirty="0"/>
        </a:p>
      </dsp:txBody>
      <dsp:txXfrm>
        <a:off x="6677460" y="11807"/>
        <a:ext cx="2730145" cy="1158243"/>
      </dsp:txXfrm>
    </dsp:sp>
    <dsp:sp modelId="{1BBF621F-0A74-4FF3-AD01-961463361D77}">
      <dsp:nvSpPr>
        <dsp:cNvPr id="0" name=""/>
        <dsp:cNvSpPr/>
      </dsp:nvSpPr>
      <dsp:spPr>
        <a:xfrm>
          <a:off x="658730" y="1649349"/>
          <a:ext cx="1158243" cy="115824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5C1D6-FA1D-4174-AE31-EA20C3845CAD}">
      <dsp:nvSpPr>
        <dsp:cNvPr id="0" name=""/>
        <dsp:cNvSpPr/>
      </dsp:nvSpPr>
      <dsp:spPr>
        <a:xfrm>
          <a:off x="901961" y="1892580"/>
          <a:ext cx="671781" cy="6717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63BDF-5741-414F-B119-FE7A6FAF8D17}">
      <dsp:nvSpPr>
        <dsp:cNvPr id="0" name=""/>
        <dsp:cNvSpPr/>
      </dsp:nvSpPr>
      <dsp:spPr>
        <a:xfrm>
          <a:off x="2065169" y="1649349"/>
          <a:ext cx="2730145" cy="1158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US" sz="1200" b="1" kern="1200" dirty="0"/>
            <a:t>Financial Burden: </a:t>
          </a:r>
          <a:r>
            <a:rPr lang="en-US" sz="1200" kern="1200" dirty="0"/>
            <a:t>Patients require frequent diagnosis, but today cancer diagnosis is expensive and time consuming. </a:t>
          </a:r>
        </a:p>
      </dsp:txBody>
      <dsp:txXfrm>
        <a:off x="2065169" y="1649349"/>
        <a:ext cx="2730145" cy="1158243"/>
      </dsp:txXfrm>
    </dsp:sp>
    <dsp:sp modelId="{F25159A9-5A15-4063-860E-F92D465CD7EC}">
      <dsp:nvSpPr>
        <dsp:cNvPr id="0" name=""/>
        <dsp:cNvSpPr/>
      </dsp:nvSpPr>
      <dsp:spPr>
        <a:xfrm>
          <a:off x="5271022" y="1649349"/>
          <a:ext cx="1158243" cy="115824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B9237-1C5B-41E1-963D-423729222ECC}">
      <dsp:nvSpPr>
        <dsp:cNvPr id="0" name=""/>
        <dsp:cNvSpPr/>
      </dsp:nvSpPr>
      <dsp:spPr>
        <a:xfrm>
          <a:off x="5514253" y="1892580"/>
          <a:ext cx="671781" cy="6717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2DF32D-7D9A-45E3-98E8-04FF7211E7CD}">
      <dsp:nvSpPr>
        <dsp:cNvPr id="0" name=""/>
        <dsp:cNvSpPr/>
      </dsp:nvSpPr>
      <dsp:spPr>
        <a:xfrm>
          <a:off x="6677460" y="1649349"/>
          <a:ext cx="2730145" cy="1158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US" sz="1200" b="1" kern="1200" dirty="0"/>
            <a:t>Scarcity: </a:t>
          </a:r>
          <a:r>
            <a:rPr lang="en-US" sz="1200" kern="1200" dirty="0"/>
            <a:t>Also, there is a lack of qualified doctors and clinical centers in small towns and rural areas.</a:t>
          </a:r>
        </a:p>
      </dsp:txBody>
      <dsp:txXfrm>
        <a:off x="6677460" y="1649349"/>
        <a:ext cx="2730145" cy="11582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6FC67-378A-4A0C-B616-867828E38F5B}">
      <dsp:nvSpPr>
        <dsp:cNvPr id="0" name=""/>
        <dsp:cNvSpPr/>
      </dsp:nvSpPr>
      <dsp:spPr>
        <a:xfrm>
          <a:off x="212335" y="469890"/>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9285E-4966-4943-B23E-ECEF1A291E8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642FD-BA1A-4426-892D-7A22495A7DE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In this experiment, we performed a comparative analysis between multiple machine learning algorithms, on WDBC and WPBC datasets. </a:t>
          </a:r>
        </a:p>
      </dsp:txBody>
      <dsp:txXfrm>
        <a:off x="1834517" y="469890"/>
        <a:ext cx="3148942" cy="1335915"/>
      </dsp:txXfrm>
    </dsp:sp>
    <dsp:sp modelId="{9BE5EBB2-1C56-4060-AE7D-FD76A2C0A29C}">
      <dsp:nvSpPr>
        <dsp:cNvPr id="0" name=""/>
        <dsp:cNvSpPr/>
      </dsp:nvSpPr>
      <dsp:spPr>
        <a:xfrm>
          <a:off x="5532139" y="469890"/>
          <a:ext cx="1335915" cy="1335915"/>
        </a:xfrm>
        <a:prstGeom prst="ellipse">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13CAD8EB-B19E-4D32-97F9-E47A979C85E9}">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2E39C0-545E-41EC-A1A7-FF9828FA0CFF}">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For the WDBC dataset, we found optimized SVM with linear kernel to be best performing algorithm on most parameters. Similarly, for the WPBC dataset, we found optimized SVM with Radial Basis function kernel to be most accurate. </a:t>
          </a:r>
        </a:p>
      </dsp:txBody>
      <dsp:txXfrm>
        <a:off x="7154322" y="469890"/>
        <a:ext cx="3148942" cy="1335915"/>
      </dsp:txXfrm>
    </dsp:sp>
    <dsp:sp modelId="{FB6B335A-0691-4FB9-AC79-A3FD8F5390C6}">
      <dsp:nvSpPr>
        <dsp:cNvPr id="0" name=""/>
        <dsp:cNvSpPr/>
      </dsp:nvSpPr>
      <dsp:spPr>
        <a:xfrm>
          <a:off x="212335" y="2545532"/>
          <a:ext cx="1335915" cy="1335915"/>
        </a:xfrm>
        <a:prstGeom prst="ellipse">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17C3C561-2F98-4DD4-A160-7CA69CE729BF}">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362FA0-266A-4860-B778-A2CC9408B686}">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Our experimental results were comparable or better with related works, this was possible with optimization of SVM which gave an accuracy of 98% and 81% for WDBC and WPBC dataset, respectively. </a:t>
          </a:r>
        </a:p>
      </dsp:txBody>
      <dsp:txXfrm>
        <a:off x="1834517" y="2545532"/>
        <a:ext cx="3148942" cy="1335915"/>
      </dsp:txXfrm>
    </dsp:sp>
    <dsp:sp modelId="{C2B0F545-E89A-4081-8719-EF4F806410D5}">
      <dsp:nvSpPr>
        <dsp:cNvPr id="0" name=""/>
        <dsp:cNvSpPr/>
      </dsp:nvSpPr>
      <dsp:spPr>
        <a:xfrm>
          <a:off x="5532139" y="2545532"/>
          <a:ext cx="1335915" cy="1335915"/>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CB7FC6FC-6B2E-40BC-AD71-834FFA7666D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05038-8C52-4BAD-97D5-95CB354D6E8E}">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Finally, we deployed this algorithm on Web based API, which would assist clinicians in performing diagnostic and prognostic classification in least time.</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86D6C-8810-4F0B-88BB-CF8B15E6D62A}">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FF354-66FE-435D-8B33-B2E987313DC7}">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6114D3-AFE1-4FAF-BB28-05D862FAF2EC}">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US" sz="1700" kern="1200" dirty="0"/>
            <a:t>Early diagnosis and prognosis of cancer are imperative for successful treatment. </a:t>
          </a:r>
        </a:p>
      </dsp:txBody>
      <dsp:txXfrm>
        <a:off x="1429899" y="2442"/>
        <a:ext cx="5083704" cy="1238008"/>
      </dsp:txXfrm>
    </dsp:sp>
    <dsp:sp modelId="{1FAFA8C2-3510-4650-AF8B-0335C30588FF}">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90940E-CDBA-40EA-A673-5C71B7198273}">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2F792-8D09-4A59-A5C4-1148B18263BF}">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US" sz="1700" kern="1200" dirty="0"/>
            <a:t>However, the expenses incurred for diagnosis are high also early accessibility to doctors and medical facilities is difficult especially for rural residents.</a:t>
          </a:r>
        </a:p>
      </dsp:txBody>
      <dsp:txXfrm>
        <a:off x="1429899" y="1549953"/>
        <a:ext cx="5083704" cy="1238008"/>
      </dsp:txXfrm>
    </dsp:sp>
    <dsp:sp modelId="{D48FAA9B-73AD-4D01-99E7-A7798BD82453}">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1C6F6E-B405-4B58-BD4A-CBC87865BC0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B2BC51-3E0C-4475-8E72-9C84CF95784B}">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US" sz="1700" kern="1200" dirty="0"/>
            <a:t>This causes rural patients to travel to urban locations for better facilities which adds to the cost of treatment. </a:t>
          </a:r>
        </a:p>
      </dsp:txBody>
      <dsp:txXfrm>
        <a:off x="1429899" y="3097464"/>
        <a:ext cx="5083704" cy="1238008"/>
      </dsp:txXfrm>
    </dsp:sp>
    <dsp:sp modelId="{6483685D-FDC6-454D-BF91-D02A80B75A9F}">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15C2BE-72AA-444C-A247-BBD8A7504352}">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431C4A-0D71-4061-9B8F-4691EB1FAA70}">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755650">
            <a:lnSpc>
              <a:spcPct val="90000"/>
            </a:lnSpc>
            <a:spcBef>
              <a:spcPct val="0"/>
            </a:spcBef>
            <a:spcAft>
              <a:spcPct val="35000"/>
            </a:spcAft>
            <a:buNone/>
          </a:pPr>
          <a:r>
            <a:rPr lang="en-US" sz="1700" kern="1200" dirty="0"/>
            <a:t>With the purpose of making Breast Cancer Diagnosis and Prognosis feasible, accessible, accurate and quick; we have implemented statistical approach and machine learning techniques on the dataset. </a:t>
          </a:r>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1DFF3-7F97-46EF-85F9-DAAAC9EBD035}">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05845-A3C8-49B0-B129-15F8F6B4ED17}">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AA68E2-EFE5-412F-A25B-962F887888C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just" defTabSz="755650">
            <a:lnSpc>
              <a:spcPct val="100000"/>
            </a:lnSpc>
            <a:spcBef>
              <a:spcPct val="0"/>
            </a:spcBef>
            <a:spcAft>
              <a:spcPct val="35000"/>
            </a:spcAft>
            <a:buNone/>
          </a:pPr>
          <a:r>
            <a:rPr lang="en-IN" sz="1700" kern="1200" dirty="0"/>
            <a:t>To use the extracted dataset of cell nuclei features from Fine Needle Aspiration of suspicious breast tissue specimen to train, test and optimise machine learning algorithms, through supervised learning approach.</a:t>
          </a:r>
          <a:endParaRPr lang="en-US" sz="1700" kern="1200" dirty="0"/>
        </a:p>
      </dsp:txBody>
      <dsp:txXfrm>
        <a:off x="1941716" y="718"/>
        <a:ext cx="4571887" cy="1681139"/>
      </dsp:txXfrm>
    </dsp:sp>
    <dsp:sp modelId="{2EDAAD3A-0D5B-46E8-BD86-75DBEC41E48C}">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1B59C0-8416-412A-8F0B-A1BD893E8EA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A61867-708F-4EED-B778-1CB207A8ECC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just" defTabSz="755650">
            <a:lnSpc>
              <a:spcPct val="100000"/>
            </a:lnSpc>
            <a:spcBef>
              <a:spcPct val="0"/>
            </a:spcBef>
            <a:spcAft>
              <a:spcPct val="35000"/>
            </a:spcAft>
            <a:buNone/>
          </a:pPr>
          <a:r>
            <a:rPr lang="en-IN" sz="1700" kern="1200" dirty="0"/>
            <a:t>To perform a comparative study to evaluate the success rate and viability of the trained machine learning classifiers through parameters derived from the resultant confusion matrix, when tested on test dataset.</a:t>
          </a:r>
          <a:endParaRPr lang="en-US" sz="1700" kern="1200" dirty="0"/>
        </a:p>
      </dsp:txBody>
      <dsp:txXfrm>
        <a:off x="1941716" y="2102143"/>
        <a:ext cx="4571887" cy="1681139"/>
      </dsp:txXfrm>
    </dsp:sp>
    <dsp:sp modelId="{CE351615-5E71-471F-BC07-CD721077C47D}">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FB738-FDA6-45D6-A574-62FB07F49827}">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30207-57B4-4ED3-9B0F-16EE9281D17F}">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just" defTabSz="755650">
            <a:lnSpc>
              <a:spcPct val="100000"/>
            </a:lnSpc>
            <a:spcBef>
              <a:spcPct val="0"/>
            </a:spcBef>
            <a:spcAft>
              <a:spcPct val="35000"/>
            </a:spcAft>
            <a:buNone/>
          </a:pPr>
          <a:r>
            <a:rPr lang="en-IN" sz="1700" kern="1200" dirty="0"/>
            <a:t>To develop and deploy a Web based API, using the most effective algorithm for clinical diagnostic practise.</a:t>
          </a:r>
          <a:endParaRPr lang="en-US" sz="1700" kern="1200" dirty="0"/>
        </a:p>
      </dsp:txBody>
      <dsp:txXfrm>
        <a:off x="1941716" y="4203567"/>
        <a:ext cx="4571887" cy="168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95AC7-6D72-4AAD-8604-C02173DF43C8}">
      <dsp:nvSpPr>
        <dsp:cNvPr id="0" name=""/>
        <dsp:cNvSpPr/>
      </dsp:nvSpPr>
      <dsp:spPr>
        <a:xfrm>
          <a:off x="0" y="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304B4-B643-4E1A-B8AF-E9E3354C1FEA}">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In this Project we are using 2 different datasets from UCI Dataset Repository :</a:t>
          </a:r>
        </a:p>
      </dsp:txBody>
      <dsp:txXfrm>
        <a:off x="0" y="0"/>
        <a:ext cx="6089650" cy="1393031"/>
      </dsp:txXfrm>
    </dsp:sp>
    <dsp:sp modelId="{84FF492F-C7C2-4D91-ABD8-20A5E6C5A4C1}">
      <dsp:nvSpPr>
        <dsp:cNvPr id="0" name=""/>
        <dsp:cNvSpPr/>
      </dsp:nvSpPr>
      <dsp:spPr>
        <a:xfrm>
          <a:off x="0" y="1393031"/>
          <a:ext cx="608965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72A90-7692-4754-ABD9-AEFF78CB278D}">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dirty="0"/>
            <a:t>Breast Cancer Wisconsin (Diagnostic) Dataset: </a:t>
          </a:r>
        </a:p>
        <a:p>
          <a:pPr marL="0" lvl="0" indent="0" algn="l" defTabSz="933450">
            <a:lnSpc>
              <a:spcPct val="90000"/>
            </a:lnSpc>
            <a:spcBef>
              <a:spcPct val="0"/>
            </a:spcBef>
            <a:spcAft>
              <a:spcPct val="35000"/>
            </a:spcAft>
            <a:buNone/>
          </a:pPr>
          <a:r>
            <a:rPr lang="en-US" sz="2100" kern="1200" dirty="0"/>
            <a:t>569*32, where 569 is the data length and 32 is the number of attributes. </a:t>
          </a:r>
        </a:p>
      </dsp:txBody>
      <dsp:txXfrm>
        <a:off x="0" y="1393031"/>
        <a:ext cx="6089650" cy="1393031"/>
      </dsp:txXfrm>
    </dsp:sp>
    <dsp:sp modelId="{4D119513-CA23-4443-AFD8-3621F0B50FEE}">
      <dsp:nvSpPr>
        <dsp:cNvPr id="0" name=""/>
        <dsp:cNvSpPr/>
      </dsp:nvSpPr>
      <dsp:spPr>
        <a:xfrm>
          <a:off x="0" y="2786062"/>
          <a:ext cx="608965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48166-DA77-4FD5-AB10-ED3CD5B006BF}">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dirty="0"/>
            <a:t>Breast Cancer Wisconsin (Prognostic) Dataset:</a:t>
          </a:r>
        </a:p>
        <a:p>
          <a:pPr marL="0" lvl="0" indent="0" algn="l" defTabSz="933450">
            <a:lnSpc>
              <a:spcPct val="90000"/>
            </a:lnSpc>
            <a:spcBef>
              <a:spcPct val="0"/>
            </a:spcBef>
            <a:spcAft>
              <a:spcPct val="35000"/>
            </a:spcAft>
            <a:buNone/>
          </a:pPr>
          <a:r>
            <a:rPr lang="en-US" sz="2100" kern="1200" dirty="0"/>
            <a:t>198*34, where 198 is the data length and 34 being the number of attributes. </a:t>
          </a:r>
        </a:p>
      </dsp:txBody>
      <dsp:txXfrm>
        <a:off x="0" y="2786062"/>
        <a:ext cx="6089650" cy="1393031"/>
      </dsp:txXfrm>
    </dsp:sp>
    <dsp:sp modelId="{B4676FCF-1AE5-409C-858A-BE5C7B2B1173}">
      <dsp:nvSpPr>
        <dsp:cNvPr id="0" name=""/>
        <dsp:cNvSpPr/>
      </dsp:nvSpPr>
      <dsp:spPr>
        <a:xfrm>
          <a:off x="0" y="4179093"/>
          <a:ext cx="608965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C893D7-2A72-4788-BFCF-4DF4259161AC}">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The features of the datasets are computed from a digitized image of a fine needle aspirate (FNA) of a breast mass. They describe characteristics of the cell nuclei present in the image.</a:t>
          </a:r>
          <a:endParaRPr lang="en-US" sz="2100" kern="1200" dirty="0"/>
        </a:p>
      </dsp:txBody>
      <dsp:txXfrm>
        <a:off x="0" y="4179093"/>
        <a:ext cx="6089650" cy="13930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25BC2-0E3C-4C91-91CB-D918924D1FA4}">
      <dsp:nvSpPr>
        <dsp:cNvPr id="0" name=""/>
        <dsp:cNvSpPr/>
      </dsp:nvSpPr>
      <dsp:spPr>
        <a:xfrm>
          <a:off x="0" y="30660"/>
          <a:ext cx="6513603" cy="5206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ID number</a:t>
          </a:r>
        </a:p>
      </dsp:txBody>
      <dsp:txXfrm>
        <a:off x="25415" y="56075"/>
        <a:ext cx="6462773" cy="469789"/>
      </dsp:txXfrm>
    </dsp:sp>
    <dsp:sp modelId="{8098B13E-D229-4191-9A70-33592D794615}">
      <dsp:nvSpPr>
        <dsp:cNvPr id="0" name=""/>
        <dsp:cNvSpPr/>
      </dsp:nvSpPr>
      <dsp:spPr>
        <a:xfrm>
          <a:off x="0" y="603120"/>
          <a:ext cx="6513603" cy="1005543"/>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nl-NL" sz="1800" kern="1200" dirty="0"/>
            <a:t>Diagnosis (M = malignant, B = benign), Prognosis (R = recurring, N = non-recurring)</a:t>
          </a:r>
          <a:endParaRPr lang="en-US" sz="1800" kern="1200" dirty="0"/>
        </a:p>
      </dsp:txBody>
      <dsp:txXfrm>
        <a:off x="49087" y="652207"/>
        <a:ext cx="6415429" cy="907369"/>
      </dsp:txXfrm>
    </dsp:sp>
    <dsp:sp modelId="{88B42A29-F213-40D3-9D85-E43D107466EB}">
      <dsp:nvSpPr>
        <dsp:cNvPr id="0" name=""/>
        <dsp:cNvSpPr/>
      </dsp:nvSpPr>
      <dsp:spPr>
        <a:xfrm>
          <a:off x="0" y="1660503"/>
          <a:ext cx="6513603" cy="431478"/>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Ten real-valued features are computed for each cell nucleus</a:t>
          </a:r>
          <a:r>
            <a:rPr lang="en-IN" sz="1600" kern="1200" dirty="0"/>
            <a:t>:</a:t>
          </a:r>
          <a:endParaRPr lang="en-US" sz="1600" kern="1200" dirty="0"/>
        </a:p>
      </dsp:txBody>
      <dsp:txXfrm>
        <a:off x="21063" y="1681566"/>
        <a:ext cx="6471477" cy="389352"/>
      </dsp:txXfrm>
    </dsp:sp>
    <dsp:sp modelId="{D576F3FA-96B4-4BE6-8245-BF7F19F48B02}">
      <dsp:nvSpPr>
        <dsp:cNvPr id="0" name=""/>
        <dsp:cNvSpPr/>
      </dsp:nvSpPr>
      <dsp:spPr>
        <a:xfrm>
          <a:off x="0" y="2091982"/>
          <a:ext cx="6513603" cy="275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radius (mean of distances from center to points on the perimeter)</a:t>
          </a:r>
          <a:endParaRPr lang="en-US" sz="1600" kern="1200" dirty="0"/>
        </a:p>
        <a:p>
          <a:pPr marL="171450" lvl="1" indent="-171450" algn="l" defTabSz="711200">
            <a:lnSpc>
              <a:spcPct val="90000"/>
            </a:lnSpc>
            <a:spcBef>
              <a:spcPct val="0"/>
            </a:spcBef>
            <a:spcAft>
              <a:spcPct val="20000"/>
            </a:spcAft>
            <a:buChar char="•"/>
          </a:pPr>
          <a:r>
            <a:rPr lang="en-IN" sz="1600" kern="1200" dirty="0"/>
            <a:t>texture (standard deviation of gray-scale values)</a:t>
          </a:r>
          <a:endParaRPr lang="en-US" sz="1600" kern="1200" dirty="0"/>
        </a:p>
        <a:p>
          <a:pPr marL="171450" lvl="1" indent="-171450" algn="l" defTabSz="711200">
            <a:lnSpc>
              <a:spcPct val="90000"/>
            </a:lnSpc>
            <a:spcBef>
              <a:spcPct val="0"/>
            </a:spcBef>
            <a:spcAft>
              <a:spcPct val="20000"/>
            </a:spcAft>
            <a:buChar char="•"/>
          </a:pPr>
          <a:r>
            <a:rPr lang="en-US" sz="1600" kern="1200" dirty="0"/>
            <a:t>Perimeter</a:t>
          </a:r>
        </a:p>
        <a:p>
          <a:pPr marL="171450" lvl="1" indent="-171450" algn="l" defTabSz="711200">
            <a:lnSpc>
              <a:spcPct val="90000"/>
            </a:lnSpc>
            <a:spcBef>
              <a:spcPct val="0"/>
            </a:spcBef>
            <a:spcAft>
              <a:spcPct val="20000"/>
            </a:spcAft>
            <a:buChar char="•"/>
          </a:pPr>
          <a:r>
            <a:rPr lang="en-US" sz="1600" kern="1200" dirty="0"/>
            <a:t>Area</a:t>
          </a:r>
        </a:p>
        <a:p>
          <a:pPr marL="171450" lvl="1" indent="-171450" algn="l" defTabSz="711200">
            <a:lnSpc>
              <a:spcPct val="90000"/>
            </a:lnSpc>
            <a:spcBef>
              <a:spcPct val="0"/>
            </a:spcBef>
            <a:spcAft>
              <a:spcPct val="20000"/>
            </a:spcAft>
            <a:buChar char="•"/>
          </a:pPr>
          <a:r>
            <a:rPr lang="en-IN" sz="1600" kern="1200" dirty="0"/>
            <a:t>smoothness (local variation in radius lengths)</a:t>
          </a:r>
          <a:endParaRPr lang="en-US" sz="1600" kern="1200" dirty="0"/>
        </a:p>
        <a:p>
          <a:pPr marL="171450" lvl="1" indent="-171450" algn="l" defTabSz="711200">
            <a:lnSpc>
              <a:spcPct val="90000"/>
            </a:lnSpc>
            <a:spcBef>
              <a:spcPct val="0"/>
            </a:spcBef>
            <a:spcAft>
              <a:spcPct val="20000"/>
            </a:spcAft>
            <a:buChar char="•"/>
          </a:pPr>
          <a:r>
            <a:rPr lang="en-US" sz="1600" kern="1200" dirty="0"/>
            <a:t>compactness (perimeter² / area )</a:t>
          </a:r>
        </a:p>
        <a:p>
          <a:pPr marL="171450" lvl="1" indent="-171450" algn="l" defTabSz="711200">
            <a:lnSpc>
              <a:spcPct val="90000"/>
            </a:lnSpc>
            <a:spcBef>
              <a:spcPct val="0"/>
            </a:spcBef>
            <a:spcAft>
              <a:spcPct val="20000"/>
            </a:spcAft>
            <a:buChar char="•"/>
          </a:pPr>
          <a:r>
            <a:rPr lang="en-IN" sz="1600" kern="1200" dirty="0"/>
            <a:t>concavity (severity of concave portions of the contour)</a:t>
          </a:r>
          <a:endParaRPr lang="en-US" sz="1600" kern="1200" dirty="0"/>
        </a:p>
        <a:p>
          <a:pPr marL="171450" lvl="1" indent="-171450" algn="l" defTabSz="711200">
            <a:lnSpc>
              <a:spcPct val="90000"/>
            </a:lnSpc>
            <a:spcBef>
              <a:spcPct val="0"/>
            </a:spcBef>
            <a:spcAft>
              <a:spcPct val="20000"/>
            </a:spcAft>
            <a:buChar char="•"/>
          </a:pPr>
          <a:r>
            <a:rPr lang="en-IN" sz="1600" kern="1200" dirty="0"/>
            <a:t>concave points (number of concave portions of the contour)</a:t>
          </a:r>
          <a:endParaRPr lang="en-US" sz="1600" kern="1200" dirty="0"/>
        </a:p>
        <a:p>
          <a:pPr marL="171450" lvl="1" indent="-171450" algn="l" defTabSz="711200">
            <a:lnSpc>
              <a:spcPct val="90000"/>
            </a:lnSpc>
            <a:spcBef>
              <a:spcPct val="0"/>
            </a:spcBef>
            <a:spcAft>
              <a:spcPct val="20000"/>
            </a:spcAft>
            <a:buChar char="•"/>
          </a:pPr>
          <a:r>
            <a:rPr lang="en-US" sz="1600" kern="1200" dirty="0"/>
            <a:t>symmetry</a:t>
          </a:r>
        </a:p>
        <a:p>
          <a:pPr marL="171450" lvl="1" indent="-171450" algn="l" defTabSz="711200">
            <a:lnSpc>
              <a:spcPct val="90000"/>
            </a:lnSpc>
            <a:spcBef>
              <a:spcPct val="0"/>
            </a:spcBef>
            <a:spcAft>
              <a:spcPct val="20000"/>
            </a:spcAft>
            <a:buChar char="•"/>
          </a:pPr>
          <a:r>
            <a:rPr lang="en-US" sz="1600" kern="1200" dirty="0"/>
            <a:t>fractal dimension </a:t>
          </a:r>
        </a:p>
      </dsp:txBody>
      <dsp:txXfrm>
        <a:off x="0" y="2091982"/>
        <a:ext cx="6513603" cy="2757240"/>
      </dsp:txXfrm>
    </dsp:sp>
    <dsp:sp modelId="{FC0E8360-24EF-49B3-BCD5-E989CA046B6B}">
      <dsp:nvSpPr>
        <dsp:cNvPr id="0" name=""/>
        <dsp:cNvSpPr/>
      </dsp:nvSpPr>
      <dsp:spPr>
        <a:xfrm>
          <a:off x="0" y="4849222"/>
          <a:ext cx="6513603" cy="100554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The mean, standard error, and  worst or largest (mean of the three largest values) of these features were computed for each image, resulting in 30 features.</a:t>
          </a:r>
          <a:endParaRPr lang="en-US" sz="1800" kern="1200" dirty="0"/>
        </a:p>
      </dsp:txBody>
      <dsp:txXfrm>
        <a:off x="49087" y="4898309"/>
        <a:ext cx="6415429" cy="9073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EAC15-6326-4D98-AB06-8255AB607362}">
      <dsp:nvSpPr>
        <dsp:cNvPr id="0" name=""/>
        <dsp:cNvSpPr/>
      </dsp:nvSpPr>
      <dsp:spPr>
        <a:xfrm>
          <a:off x="898829" y="288"/>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C7280E-6C78-49EB-813F-01D3F9E46B32}">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A8FD93-2BD2-41A7-9787-845DA3B76BC2}">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Data Cleaning</a:t>
          </a:r>
        </a:p>
      </dsp:txBody>
      <dsp:txXfrm>
        <a:off x="578678" y="1313725"/>
        <a:ext cx="1641796" cy="656718"/>
      </dsp:txXfrm>
    </dsp:sp>
    <dsp:sp modelId="{537FB5E8-04D2-4D71-AE6A-D5A08252B2E5}">
      <dsp:nvSpPr>
        <dsp:cNvPr id="0" name=""/>
        <dsp:cNvSpPr/>
      </dsp:nvSpPr>
      <dsp:spPr>
        <a:xfrm>
          <a:off x="2827940" y="288"/>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D5BC0F-EF7E-44A8-945A-283ACDF94D15}">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F8A173-E3D8-42B0-8F83-0645A206A79D}">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Visualization &amp; Exploration</a:t>
          </a:r>
        </a:p>
      </dsp:txBody>
      <dsp:txXfrm>
        <a:off x="2507790" y="1313725"/>
        <a:ext cx="1641796" cy="656718"/>
      </dsp:txXfrm>
    </dsp:sp>
    <dsp:sp modelId="{7BC170F4-C82B-433D-92A7-40BC46365A90}">
      <dsp:nvSpPr>
        <dsp:cNvPr id="0" name=""/>
        <dsp:cNvSpPr/>
      </dsp:nvSpPr>
      <dsp:spPr>
        <a:xfrm>
          <a:off x="4757051" y="288"/>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1C4FA7-EEAD-48AA-8794-2DD503516F00}">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718F4-8496-4597-9C8D-915FFBB4A675}">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Data Preprocessing</a:t>
          </a:r>
        </a:p>
      </dsp:txBody>
      <dsp:txXfrm>
        <a:off x="4436901" y="1313725"/>
        <a:ext cx="1641796" cy="656718"/>
      </dsp:txXfrm>
    </dsp:sp>
    <dsp:sp modelId="{4ACD6B1B-F5B3-4797-8C5E-5E5B0946D83E}">
      <dsp:nvSpPr>
        <dsp:cNvPr id="0" name=""/>
        <dsp:cNvSpPr/>
      </dsp:nvSpPr>
      <dsp:spPr>
        <a:xfrm>
          <a:off x="6686163" y="288"/>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9F4EA-07D4-4990-8600-624A3CEA02B2}">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0DFAFC-BB83-4B5B-AE06-178E8542A8E3}">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Modeling</a:t>
          </a:r>
        </a:p>
      </dsp:txBody>
      <dsp:txXfrm>
        <a:off x="6366012" y="1313725"/>
        <a:ext cx="1641796" cy="656718"/>
      </dsp:txXfrm>
    </dsp:sp>
    <dsp:sp modelId="{DF0D3D0D-466B-4C6F-9AA1-EB864E053538}">
      <dsp:nvSpPr>
        <dsp:cNvPr id="0" name=""/>
        <dsp:cNvSpPr/>
      </dsp:nvSpPr>
      <dsp:spPr>
        <a:xfrm>
          <a:off x="8615274" y="288"/>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54470-0AD5-4C29-BBBE-181D79CD7996}">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35A220-5BC8-4C8F-B1C5-EA7856E54EBE}">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Optimization</a:t>
          </a:r>
        </a:p>
      </dsp:txBody>
      <dsp:txXfrm>
        <a:off x="8295124" y="1313725"/>
        <a:ext cx="1641796" cy="656718"/>
      </dsp:txXfrm>
    </dsp:sp>
    <dsp:sp modelId="{2FF868C4-0AE2-449D-9EDE-5233DE362571}">
      <dsp:nvSpPr>
        <dsp:cNvPr id="0" name=""/>
        <dsp:cNvSpPr/>
      </dsp:nvSpPr>
      <dsp:spPr>
        <a:xfrm>
          <a:off x="3792496" y="2380893"/>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C568A-EED1-46C9-AD68-015C4606E632}">
      <dsp:nvSpPr>
        <dsp:cNvPr id="0" name=""/>
        <dsp:cNvSpPr/>
      </dsp:nvSpPr>
      <dsp:spPr>
        <a:xfrm>
          <a:off x="4005929"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C86D13-6AA8-4B2B-9B77-02795A82994A}">
      <dsp:nvSpPr>
        <dsp:cNvPr id="0" name=""/>
        <dsp:cNvSpPr/>
      </dsp:nvSpPr>
      <dsp:spPr>
        <a:xfrm>
          <a:off x="347234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Comparison</a:t>
          </a:r>
        </a:p>
      </dsp:txBody>
      <dsp:txXfrm>
        <a:off x="3472345" y="3694331"/>
        <a:ext cx="1641796" cy="656718"/>
      </dsp:txXfrm>
    </dsp:sp>
    <dsp:sp modelId="{59B67F11-A212-4E14-A7B4-10C596147DA5}">
      <dsp:nvSpPr>
        <dsp:cNvPr id="0" name=""/>
        <dsp:cNvSpPr/>
      </dsp:nvSpPr>
      <dsp:spPr>
        <a:xfrm>
          <a:off x="5721607" y="2380893"/>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F687E-6F4A-4208-B9DF-CB29C98A7F52}">
      <dsp:nvSpPr>
        <dsp:cNvPr id="0" name=""/>
        <dsp:cNvSpPr/>
      </dsp:nvSpPr>
      <dsp:spPr>
        <a:xfrm>
          <a:off x="5935041"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B344DA-F58C-4FD3-A241-E0AF33524171}">
      <dsp:nvSpPr>
        <dsp:cNvPr id="0" name=""/>
        <dsp:cNvSpPr/>
      </dsp:nvSpPr>
      <dsp:spPr>
        <a:xfrm>
          <a:off x="540145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Web-API deployment</a:t>
          </a:r>
        </a:p>
      </dsp:txBody>
      <dsp:txXfrm>
        <a:off x="5401457" y="3694331"/>
        <a:ext cx="1641796" cy="656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E3F3D-BDE7-47F3-8520-38944E67AF55}">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D7E0897-70B2-4D2B-9C66-0D68638941A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37D5454-D054-438D-897D-3BA47A8D6B18}">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977900">
            <a:lnSpc>
              <a:spcPct val="90000"/>
            </a:lnSpc>
            <a:spcBef>
              <a:spcPct val="0"/>
            </a:spcBef>
            <a:spcAft>
              <a:spcPct val="35000"/>
            </a:spcAft>
            <a:buNone/>
          </a:pPr>
          <a:r>
            <a:rPr lang="en-US" sz="2200" kern="1200" dirty="0"/>
            <a:t>In this step we use standard scaler to standardize the attributes.</a:t>
          </a:r>
        </a:p>
      </dsp:txBody>
      <dsp:txXfrm>
        <a:off x="1429899" y="2442"/>
        <a:ext cx="5083704" cy="1238008"/>
      </dsp:txXfrm>
    </dsp:sp>
    <dsp:sp modelId="{31D8A6FD-E8D7-491D-8771-40A8B93831A6}">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5723D7E-485F-47AE-87E1-7C3C5FB66F61}">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2D3143E-B874-4DB8-8FED-EACA005A76C6}">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977900">
            <a:lnSpc>
              <a:spcPct val="90000"/>
            </a:lnSpc>
            <a:spcBef>
              <a:spcPct val="0"/>
            </a:spcBef>
            <a:spcAft>
              <a:spcPct val="35000"/>
            </a:spcAft>
            <a:buNone/>
          </a:pPr>
          <a:r>
            <a:rPr lang="en-US" sz="2200" kern="1200" dirty="0"/>
            <a:t>This transforms data to gaussian distribution with unit variance and zero mean.</a:t>
          </a:r>
        </a:p>
      </dsp:txBody>
      <dsp:txXfrm>
        <a:off x="1429899" y="1549953"/>
        <a:ext cx="5083704" cy="1238008"/>
      </dsp:txXfrm>
    </dsp:sp>
    <dsp:sp modelId="{036E8587-63ED-4239-8470-8BD77DFF7730}">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C728E69-FFAA-47C9-A433-0EB4B1AC2A11}">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C2EC2CE-76E2-495A-B333-D3EDA059E91D}">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977900">
            <a:lnSpc>
              <a:spcPct val="90000"/>
            </a:lnSpc>
            <a:spcBef>
              <a:spcPct val="0"/>
            </a:spcBef>
            <a:spcAft>
              <a:spcPct val="35000"/>
            </a:spcAft>
            <a:buNone/>
          </a:pPr>
          <a:r>
            <a:rPr lang="en-US" sz="2200" kern="1200" dirty="0"/>
            <a:t>We have also created the train/test data split in this step.</a:t>
          </a:r>
        </a:p>
      </dsp:txBody>
      <dsp:txXfrm>
        <a:off x="1429899" y="3097464"/>
        <a:ext cx="5083704" cy="1238008"/>
      </dsp:txXfrm>
    </dsp:sp>
    <dsp:sp modelId="{E7EF4C81-CD66-4D9E-BCD1-E3F80A2D5DBB}">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1B86CA6-E7D1-4374-9180-DFD584A7BE05}">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EDF0703-B30A-4A00-9385-3EEF09C1F805}">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just" defTabSz="977900">
            <a:lnSpc>
              <a:spcPct val="90000"/>
            </a:lnSpc>
            <a:spcBef>
              <a:spcPct val="0"/>
            </a:spcBef>
            <a:spcAft>
              <a:spcPct val="35000"/>
            </a:spcAft>
            <a:buNone/>
          </a:pPr>
          <a:r>
            <a:rPr lang="en-US" sz="2200" kern="1200" dirty="0"/>
            <a:t>We also transformed objects ‘M’ and ‘B’ into integers ‘1’ and ‘0’ respectively.</a:t>
          </a:r>
        </a:p>
      </dsp:txBody>
      <dsp:txXfrm>
        <a:off x="1429899" y="4644974"/>
        <a:ext cx="5083704" cy="12380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CAEDB-FFFA-4F2D-AF0D-A347DCDFC8C5}">
      <dsp:nvSpPr>
        <dsp:cNvPr id="0" name=""/>
        <dsp:cNvSpPr/>
      </dsp:nvSpPr>
      <dsp:spPr>
        <a:xfrm>
          <a:off x="0" y="22212"/>
          <a:ext cx="6513603" cy="1904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 output from train/test splits is used to obtain confusion matrix, which includes the True Positive Value (TPV), False Positive Value (FPV), True Negative Value (TNV) and False Negative Value (FNV) for each algorithm. </a:t>
          </a:r>
        </a:p>
      </dsp:txBody>
      <dsp:txXfrm>
        <a:off x="92983" y="115195"/>
        <a:ext cx="6327637" cy="1718794"/>
      </dsp:txXfrm>
    </dsp:sp>
    <dsp:sp modelId="{A958C9FF-1317-497A-868C-53A64F357023}">
      <dsp:nvSpPr>
        <dsp:cNvPr id="0" name=""/>
        <dsp:cNvSpPr/>
      </dsp:nvSpPr>
      <dsp:spPr>
        <a:xfrm>
          <a:off x="0" y="1990332"/>
          <a:ext cx="6513603" cy="1904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These values will assist us in drawing proper comparison between Machine Learning Algorithms.</a:t>
          </a:r>
        </a:p>
      </dsp:txBody>
      <dsp:txXfrm>
        <a:off x="92983" y="2083315"/>
        <a:ext cx="6327637" cy="1718794"/>
      </dsp:txXfrm>
    </dsp:sp>
    <dsp:sp modelId="{52AB335B-C359-44F4-8948-7E8B3E7F9657}">
      <dsp:nvSpPr>
        <dsp:cNvPr id="0" name=""/>
        <dsp:cNvSpPr/>
      </dsp:nvSpPr>
      <dsp:spPr>
        <a:xfrm>
          <a:off x="0" y="3958453"/>
          <a:ext cx="6513603" cy="1904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Machine Learning algorithms implemented are as follows: SVM, KNN, LR, LDA, DT and GNB.</a:t>
          </a:r>
        </a:p>
      </dsp:txBody>
      <dsp:txXfrm>
        <a:off x="92983" y="4051436"/>
        <a:ext cx="6327637" cy="17187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B7585-C29E-4730-BAAD-9A20774083D2}">
      <dsp:nvSpPr>
        <dsp:cNvPr id="0" name=""/>
        <dsp:cNvSpPr/>
      </dsp:nvSpPr>
      <dsp:spPr>
        <a:xfrm>
          <a:off x="0" y="100152"/>
          <a:ext cx="6513603" cy="280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t>After drawing the comparison between multiple machine learning algorithms(MLA), we found that optimized SVM algorithm with linear kernel performed best for WDBC dataset whereas, for WPBC dataset we found that optimized SVM algorithm with RBF kernel showed the best result. </a:t>
          </a:r>
        </a:p>
      </dsp:txBody>
      <dsp:txXfrm>
        <a:off x="137075" y="237227"/>
        <a:ext cx="6239453" cy="2533850"/>
      </dsp:txXfrm>
    </dsp:sp>
    <dsp:sp modelId="{5CF101C8-D0EC-47F4-B89C-4C9E1783E901}">
      <dsp:nvSpPr>
        <dsp:cNvPr id="0" name=""/>
        <dsp:cNvSpPr/>
      </dsp:nvSpPr>
      <dsp:spPr>
        <a:xfrm>
          <a:off x="0" y="2977272"/>
          <a:ext cx="6513603" cy="2808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t>Thus we deployed optimized SVM model on the Web API using a Microsoft Azure ML studio. </a:t>
          </a:r>
        </a:p>
      </dsp:txBody>
      <dsp:txXfrm>
        <a:off x="137075" y="3114347"/>
        <a:ext cx="6239453" cy="253385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9" name="PlaceHolder 2"/>
          <p:cNvSpPr>
            <a:spLocks noGrp="1"/>
          </p:cNvSpPr>
          <p:nvPr>
            <p:ph type="subTitle"/>
          </p:nvPr>
        </p:nvSpPr>
        <p:spPr>
          <a:xfrm>
            <a:off x="838080" y="1825560"/>
            <a:ext cx="10515240" cy="4350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1"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3"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3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4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4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4"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7"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8"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1"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6"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8"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59"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0"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1"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2"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3"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AD893A11-15FD-4F76-B2DE-ECCF7C22DBEE}" type="datetime">
              <a:rPr b="0" lang="en-IN" sz="1200" spc="-1" strike="noStrike">
                <a:solidFill>
                  <a:srgbClr val="8b8b8b"/>
                </a:solidFill>
                <a:latin typeface="Calibri"/>
              </a:rPr>
              <a:t>04/10/20</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52FA82B-6173-4B68-B47E-E55195CEB712}"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12462460-3DA5-40F2-ADA8-481EF61D3ABF}" type="datetime">
              <a:rPr b="0" lang="en-IN" sz="1200" spc="-1" strike="noStrike">
                <a:solidFill>
                  <a:srgbClr val="8b8b8b"/>
                </a:solidFill>
                <a:latin typeface="Calibri"/>
              </a:rPr>
              <a:t>04/10/20</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D58ABB66-3A0C-44AF-9535-D6F8388659D0}"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ffffff"/>
                </a:solidFill>
                <a:latin typeface="Calibri Light"/>
              </a:rPr>
              <a:t>Click to edit Master title style</a:t>
            </a:r>
            <a:endParaRPr b="0" lang="en-US" sz="4400" spc="-1" strike="noStrike">
              <a:solidFill>
                <a:srgbClr val="ffffff"/>
              </a:solidFill>
              <a:latin typeface="Calibri"/>
            </a:endParaRPr>
          </a:p>
        </p:txBody>
      </p:sp>
      <p:sp>
        <p:nvSpPr>
          <p:cNvPr id="83"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ffffff"/>
              </a:buClr>
              <a:buFont typeface="Arial"/>
              <a:buChar char="•"/>
            </a:pPr>
            <a:r>
              <a:rPr b="0" lang="en-US" sz="2800" spc="-1" strike="noStrike">
                <a:solidFill>
                  <a:srgbClr val="ffffff"/>
                </a:solidFill>
                <a:latin typeface="Calibri"/>
              </a:rPr>
              <a:t>Click to edit Master text styles</a:t>
            </a:r>
            <a:endParaRPr b="0" lang="en-US" sz="2800" spc="-1" strike="noStrike">
              <a:solidFill>
                <a:srgbClr val="ffffff"/>
              </a:solidFill>
              <a:latin typeface="Calibri"/>
            </a:endParaRPr>
          </a:p>
          <a:p>
            <a:pPr lvl="1" marL="685800" indent="-228240">
              <a:lnSpc>
                <a:spcPct val="90000"/>
              </a:lnSpc>
              <a:spcBef>
                <a:spcPts val="499"/>
              </a:spcBef>
              <a:buClr>
                <a:srgbClr val="ffffff"/>
              </a:buClr>
              <a:buFont typeface="Arial"/>
              <a:buChar char="•"/>
            </a:pPr>
            <a:r>
              <a:rPr b="0" lang="en-US" sz="2400" spc="-1" strike="noStrike">
                <a:solidFill>
                  <a:srgbClr val="ffffff"/>
                </a:solidFill>
                <a:latin typeface="Calibri"/>
              </a:rPr>
              <a:t>Second level</a:t>
            </a:r>
            <a:endParaRPr b="0" lang="en-US" sz="2400" spc="-1" strike="noStrike">
              <a:solidFill>
                <a:srgbClr val="ffffff"/>
              </a:solidFill>
              <a:latin typeface="Calibri"/>
            </a:endParaRPr>
          </a:p>
          <a:p>
            <a:pPr lvl="2" marL="1143000" indent="-228240">
              <a:lnSpc>
                <a:spcPct val="90000"/>
              </a:lnSpc>
              <a:spcBef>
                <a:spcPts val="499"/>
              </a:spcBef>
              <a:buClr>
                <a:srgbClr val="ffffff"/>
              </a:buClr>
              <a:buFont typeface="Arial"/>
              <a:buChar char="•"/>
            </a:pPr>
            <a:r>
              <a:rPr b="0" lang="en-US" sz="2000" spc="-1" strike="noStrike">
                <a:solidFill>
                  <a:srgbClr val="ffffff"/>
                </a:solidFill>
                <a:latin typeface="Calibri"/>
              </a:rPr>
              <a:t>Third level</a:t>
            </a:r>
            <a:endParaRPr b="0" lang="en-US" sz="2000" spc="-1" strike="noStrike">
              <a:solidFill>
                <a:srgbClr val="ffffff"/>
              </a:solidFill>
              <a:latin typeface="Calibri"/>
            </a:endParaRPr>
          </a:p>
          <a:p>
            <a:pPr lvl="3" marL="1600200" indent="-228240">
              <a:lnSpc>
                <a:spcPct val="90000"/>
              </a:lnSpc>
              <a:spcBef>
                <a:spcPts val="499"/>
              </a:spcBef>
              <a:buClr>
                <a:srgbClr val="ffffff"/>
              </a:buClr>
              <a:buFont typeface="Arial"/>
              <a:buChar char="•"/>
            </a:pPr>
            <a:r>
              <a:rPr b="0" lang="en-US" sz="1800" spc="-1" strike="noStrike">
                <a:solidFill>
                  <a:srgbClr val="ffffff"/>
                </a:solidFill>
                <a:latin typeface="Calibri"/>
              </a:rPr>
              <a:t>Fourth level</a:t>
            </a:r>
            <a:endParaRPr b="0" lang="en-US" sz="1800" spc="-1" strike="noStrike">
              <a:solidFill>
                <a:srgbClr val="ffffff"/>
              </a:solidFill>
              <a:latin typeface="Calibri"/>
            </a:endParaRPr>
          </a:p>
          <a:p>
            <a:pPr lvl="4" marL="2057400" indent="-228240">
              <a:lnSpc>
                <a:spcPct val="90000"/>
              </a:lnSpc>
              <a:spcBef>
                <a:spcPts val="499"/>
              </a:spcBef>
              <a:buClr>
                <a:srgbClr val="ffffff"/>
              </a:buClr>
              <a:buFont typeface="Arial"/>
              <a:buChar char="•"/>
            </a:pPr>
            <a:r>
              <a:rPr b="0" lang="en-US" sz="1800" spc="-1" strike="noStrike">
                <a:solidFill>
                  <a:srgbClr val="ffffff"/>
                </a:solidFill>
                <a:latin typeface="Calibri"/>
              </a:rPr>
              <a:t>Fifth level</a:t>
            </a:r>
            <a:endParaRPr b="0" lang="en-US" sz="1800" spc="-1" strike="noStrike">
              <a:solidFill>
                <a:srgbClr val="ffffff"/>
              </a:solidFill>
              <a:latin typeface="Calibri"/>
            </a:endParaRPr>
          </a:p>
        </p:txBody>
      </p:sp>
      <p:sp>
        <p:nvSpPr>
          <p:cNvPr id="84"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5C81A07E-00D4-4396-8A5A-625B44A9FDD5}" type="datetime">
              <a:rPr b="0" lang="en-IN" sz="1200" spc="-1" strike="noStrike">
                <a:solidFill>
                  <a:srgbClr val="ffffff"/>
                </a:solidFill>
                <a:latin typeface="Calibri"/>
              </a:rPr>
              <a:t>04/10/20</a:t>
            </a:fld>
            <a:endParaRPr b="0" lang="en-IN" sz="1200" spc="-1" strike="noStrike">
              <a:latin typeface="Times New Roman"/>
            </a:endParaRPr>
          </a:p>
        </p:txBody>
      </p:sp>
      <p:sp>
        <p:nvSpPr>
          <p:cNvPr id="85"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86"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92BEE5F-ADB6-42B3-91E5-09849F3D4A69}" type="slidenum">
              <a:rPr b="0" lang="en-IN" sz="1200" spc="-1" strike="noStrike">
                <a:solidFill>
                  <a:srgbClr val="ffffff"/>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24"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5"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C772C1D3-2CB7-4FAD-84AE-5BD5A8A74F45}" type="datetime">
              <a:rPr b="0" lang="en-IN" sz="1200" spc="-1" strike="noStrike">
                <a:solidFill>
                  <a:srgbClr val="8b8b8b"/>
                </a:solidFill>
                <a:latin typeface="Calibri"/>
              </a:rPr>
              <a:t>04/10/20</a:t>
            </a:fld>
            <a:endParaRPr b="0" lang="en-IN" sz="1200" spc="-1" strike="noStrike">
              <a:latin typeface="Times New Roman"/>
            </a:endParaRPr>
          </a:p>
        </p:txBody>
      </p:sp>
      <p:sp>
        <p:nvSpPr>
          <p:cNvPr id="126"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127"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D0A968C-E86A-480A-A64B-97CA80C495CB}"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diagramData" Target="../diagrams/data7.xml"/><Relationship Id="rId2" Type="http://schemas.openxmlformats.org/officeDocument/2006/relationships/diagramLayout" Target="../diagrams/layout7.xml"/><Relationship Id="rId3" Type="http://schemas.openxmlformats.org/officeDocument/2006/relationships/diagramQuickStyle" Target="../diagrams/quickStyle7.xml"/><Relationship Id="rId4" Type="http://schemas.openxmlformats.org/officeDocument/2006/relationships/diagramColors" Target="../diagrams/colors7.xml"/><Relationship Id="rId5" Type="http://schemas.microsoft.com/office/2007/relationships/diagramDrawing" Target="../diagrams/drawing7.xml"/><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diagramData" Target="../diagrams/data8.xml"/><Relationship Id="rId2" Type="http://schemas.openxmlformats.org/officeDocument/2006/relationships/diagramLayout" Target="../diagrams/layout8.xml"/><Relationship Id="rId3" Type="http://schemas.openxmlformats.org/officeDocument/2006/relationships/diagramQuickStyle" Target="../diagrams/quickStyle8.xml"/><Relationship Id="rId4" Type="http://schemas.openxmlformats.org/officeDocument/2006/relationships/diagramColors" Target="../diagrams/colors8.xml"/><Relationship Id="rId5" Type="http://schemas.microsoft.com/office/2007/relationships/diagramDrawing" Target="../diagrams/drawing8.xml"/><Relationship Id="rId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diagramData" Target="../diagrams/data9.xml"/><Relationship Id="rId2" Type="http://schemas.openxmlformats.org/officeDocument/2006/relationships/diagramLayout" Target="../diagrams/layout9.xml"/><Relationship Id="rId3" Type="http://schemas.openxmlformats.org/officeDocument/2006/relationships/diagramQuickStyle" Target="../diagrams/quickStyle9.xml"/><Relationship Id="rId4" Type="http://schemas.openxmlformats.org/officeDocument/2006/relationships/diagramColors" Target="../diagrams/colors9.xml"/><Relationship Id="rId5" Type="http://schemas.microsoft.com/office/2007/relationships/diagramDrawing" Target="../diagrams/drawing9.xml"/><Relationship Id="rId6"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diagramData" Target="../diagrams/data10.xml"/><Relationship Id="rId2" Type="http://schemas.openxmlformats.org/officeDocument/2006/relationships/diagramLayout" Target="../diagrams/layout10.xml"/><Relationship Id="rId3" Type="http://schemas.openxmlformats.org/officeDocument/2006/relationships/diagramQuickStyle" Target="../diagrams/quickStyle10.xml"/><Relationship Id="rId4" Type="http://schemas.openxmlformats.org/officeDocument/2006/relationships/diagramColors" Target="../diagrams/colors10.xml"/><Relationship Id="rId5" Type="http://schemas.microsoft.com/office/2007/relationships/diagramDrawing" Target="../diagrams/drawing10.xml"/><Relationship Id="rId6"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microsoft.com/office/2007/relationships/diagramDrawing" Target="../diagrams/drawing5.xm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microsoft.com/office/2007/relationships/diagramDrawing" Target="../diagrams/drawing6.xml"/><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0" y="0"/>
            <a:ext cx="12191760" cy="5569920"/>
          </a:xfrm>
          <a:prstGeom prst="rect">
            <a:avLst/>
          </a:prstGeom>
          <a:gradFill rotWithShape="0">
            <a:gsLst>
              <a:gs pos="0">
                <a:srgbClr val="3965b5"/>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65" name="Picture 40" descr=""/>
          <p:cNvPicPr/>
          <p:nvPr/>
        </p:nvPicPr>
        <p:blipFill>
          <a:blip r:embed="rId1"/>
          <a:srcRect l="0" t="45717" r="0" b="9819"/>
          <a:stretch/>
        </p:blipFill>
        <p:spPr>
          <a:xfrm>
            <a:off x="0" y="3808800"/>
            <a:ext cx="12191760" cy="3048840"/>
          </a:xfrm>
          <a:prstGeom prst="rect">
            <a:avLst/>
          </a:prstGeom>
          <a:ln>
            <a:noFill/>
          </a:ln>
        </p:spPr>
      </p:pic>
      <p:sp>
        <p:nvSpPr>
          <p:cNvPr id="166" name="TextShape 2"/>
          <p:cNvSpPr txBox="1"/>
          <p:nvPr/>
        </p:nvSpPr>
        <p:spPr>
          <a:xfrm>
            <a:off x="804600" y="1191960"/>
            <a:ext cx="10020960" cy="2976120"/>
          </a:xfrm>
          <a:prstGeom prst="rect">
            <a:avLst/>
          </a:prstGeom>
          <a:noFill/>
          <a:ln>
            <a:noFill/>
          </a:ln>
        </p:spPr>
        <p:txBody>
          <a:bodyPr anchor="ctr">
            <a:normAutofit/>
          </a:bodyPr>
          <a:p>
            <a:pPr>
              <a:lnSpc>
                <a:spcPct val="90000"/>
              </a:lnSpc>
            </a:pPr>
            <a:r>
              <a:rPr b="0" lang="en-US" sz="5100" spc="-1" strike="noStrike">
                <a:solidFill>
                  <a:srgbClr val="ffffff"/>
                </a:solidFill>
                <a:latin typeface="Calibri Light"/>
              </a:rPr>
              <a:t>Comparative Study of Breast Cancer Diagnosis and Prognosis using Machine Learning Techniques</a:t>
            </a:r>
            <a:endParaRPr b="0" lang="en-US" sz="51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188" name="CustomShape 1"/>
          <p:cNvSpPr/>
          <p:nvPr/>
        </p:nvSpPr>
        <p:spPr>
          <a:xfrm>
            <a:off x="0" y="-2160"/>
            <a:ext cx="5608800" cy="5839920"/>
          </a:xfrm>
          <a:custGeom>
            <a:avLst/>
            <a:gdLst/>
            <a:ah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189" name="CustomShape 2"/>
          <p:cNvSpPr/>
          <p:nvPr/>
        </p:nvSpPr>
        <p:spPr>
          <a:xfrm>
            <a:off x="-2160" y="0"/>
            <a:ext cx="5441400" cy="5654520"/>
          </a:xfrm>
          <a:custGeom>
            <a:avLst/>
            <a:gdLst/>
            <a:ah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90" name="TextShape 3"/>
          <p:cNvSpPr txBox="1"/>
          <p:nvPr/>
        </p:nvSpPr>
        <p:spPr>
          <a:xfrm>
            <a:off x="750240" y="632880"/>
            <a:ext cx="4062240" cy="1042920"/>
          </a:xfrm>
          <a:prstGeom prst="rect">
            <a:avLst/>
          </a:prstGeom>
          <a:noFill/>
          <a:ln>
            <a:noFill/>
          </a:ln>
        </p:spPr>
        <p:txBody>
          <a:bodyPr anchor="ctr">
            <a:normAutofit/>
          </a:bodyPr>
          <a:p>
            <a:pPr algn="ctr">
              <a:lnSpc>
                <a:spcPct val="90000"/>
              </a:lnSpc>
            </a:pPr>
            <a:r>
              <a:rPr b="0" lang="en-US" sz="3300" spc="-1" strike="noStrike">
                <a:solidFill>
                  <a:srgbClr val="ffffff"/>
                </a:solidFill>
                <a:latin typeface="Calibri Light"/>
              </a:rPr>
              <a:t>Visualization &amp; Exploration</a:t>
            </a:r>
            <a:endParaRPr b="0" lang="en-US" sz="3300" spc="-1" strike="noStrike">
              <a:solidFill>
                <a:srgbClr val="000000"/>
              </a:solidFill>
              <a:latin typeface="Calibri"/>
            </a:endParaRPr>
          </a:p>
        </p:txBody>
      </p:sp>
      <p:sp>
        <p:nvSpPr>
          <p:cNvPr id="191" name="TextShape 4"/>
          <p:cNvSpPr txBox="1"/>
          <p:nvPr/>
        </p:nvSpPr>
        <p:spPr>
          <a:xfrm>
            <a:off x="518400" y="1774440"/>
            <a:ext cx="4064040" cy="2753640"/>
          </a:xfrm>
          <a:prstGeom prst="rect">
            <a:avLst/>
          </a:prstGeom>
          <a:noFill/>
          <a:ln>
            <a:noFill/>
          </a:ln>
        </p:spPr>
        <p:txBody>
          <a:bodyPr>
            <a:normAutofit/>
          </a:bodyPr>
          <a:p>
            <a:pPr marL="228600" indent="-228240" algn="just">
              <a:lnSpc>
                <a:spcPct val="90000"/>
              </a:lnSpc>
              <a:spcBef>
                <a:spcPts val="1001"/>
              </a:spcBef>
              <a:buClr>
                <a:srgbClr val="ffffff"/>
              </a:buClr>
              <a:buFont typeface="Arial"/>
              <a:buChar char="•"/>
            </a:pPr>
            <a:r>
              <a:rPr b="0" lang="en-US" sz="1800" spc="-1" strike="noStrike">
                <a:solidFill>
                  <a:srgbClr val="ffffff"/>
                </a:solidFill>
                <a:latin typeface="Calibri"/>
              </a:rPr>
              <a:t>Correlation heat map is used to know the correlation between the attributes of the dataset and to analyze coherence.</a:t>
            </a:r>
            <a:endParaRPr b="0" lang="en-US" sz="1800" spc="-1" strike="noStrike">
              <a:solidFill>
                <a:srgbClr val="000000"/>
              </a:solidFill>
              <a:latin typeface="Calibri"/>
            </a:endParaRPr>
          </a:p>
          <a:p>
            <a:pPr marL="228600" indent="-228240" algn="just">
              <a:lnSpc>
                <a:spcPct val="90000"/>
              </a:lnSpc>
              <a:spcBef>
                <a:spcPts val="1001"/>
              </a:spcBef>
              <a:buClr>
                <a:srgbClr val="ffffff"/>
              </a:buClr>
              <a:buFont typeface="Arial"/>
              <a:buChar char="•"/>
            </a:pPr>
            <a:r>
              <a:rPr b="0" lang="en-US" sz="1800" spc="-1" strike="noStrike">
                <a:solidFill>
                  <a:srgbClr val="ffffff"/>
                </a:solidFill>
                <a:latin typeface="Calibri"/>
              </a:rPr>
              <a:t>This plot is mainly used to judge data quality.</a:t>
            </a:r>
            <a:endParaRPr b="0" lang="en-US" sz="1800" spc="-1" strike="noStrike">
              <a:solidFill>
                <a:srgbClr val="000000"/>
              </a:solidFill>
              <a:latin typeface="Calibri"/>
            </a:endParaRPr>
          </a:p>
        </p:txBody>
      </p:sp>
      <p:pic>
        <p:nvPicPr>
          <p:cNvPr id="192" name="Picture 4" descr=""/>
          <p:cNvPicPr/>
          <p:nvPr/>
        </p:nvPicPr>
        <p:blipFill>
          <a:blip r:embed="rId1"/>
          <a:stretch/>
        </p:blipFill>
        <p:spPr>
          <a:xfrm>
            <a:off x="5695920" y="352080"/>
            <a:ext cx="6035040" cy="56577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CustomShape 1"/>
          <p:cNvSpPr/>
          <p:nvPr/>
        </p:nvSpPr>
        <p:spPr>
          <a:xfrm>
            <a:off x="484200" y="470880"/>
            <a:ext cx="4380480" cy="589176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94" name="TextShape 2"/>
          <p:cNvSpPr txBox="1"/>
          <p:nvPr/>
        </p:nvSpPr>
        <p:spPr>
          <a:xfrm>
            <a:off x="862920" y="1011960"/>
            <a:ext cx="3415680" cy="4795200"/>
          </a:xfrm>
          <a:prstGeom prst="rect">
            <a:avLst/>
          </a:prstGeom>
          <a:noFill/>
          <a:ln>
            <a:noFill/>
          </a:ln>
        </p:spPr>
        <p:txBody>
          <a:bodyPr anchor="ctr">
            <a:normAutofit/>
          </a:bodyPr>
          <a:p>
            <a:pPr algn="ctr">
              <a:lnSpc>
                <a:spcPct val="90000"/>
              </a:lnSpc>
            </a:pPr>
            <a:r>
              <a:rPr b="0" lang="en-US" sz="4400" spc="-1" strike="noStrike">
                <a:solidFill>
                  <a:srgbClr val="ffffff"/>
                </a:solidFill>
                <a:latin typeface="Calibri Light"/>
              </a:rPr>
              <a:t>Data Preprocessing</a:t>
            </a:r>
            <a:endParaRPr b="0" lang="en-US" sz="4400" spc="-1" strike="noStrike">
              <a:solidFill>
                <a:srgbClr val="000000"/>
              </a:solidFill>
              <a:latin typeface="Calibri"/>
            </a:endParaRPr>
          </a:p>
        </p:txBody>
      </p:sp>
      <p:graphicFrame>
        <p:nvGraphicFramePr>
          <p:cNvPr id="7" name="Diagram7"/>
          <p:cNvGraphicFramePr/>
          <p:nvPr>
            <p:extLst>
              <p:ext uri="{D42A27DB-BD31-4B8C-83A1-F6EECF244321}">
                <p14:modId xmlns:p14="http://schemas.microsoft.com/office/powerpoint/2010/main" val="325560525"/>
              </p:ext>
            </p:extLst>
          </p:nvPr>
        </p:nvGraphicFramePr>
        <p:xfrm>
          <a:off x="5194440" y="470880"/>
          <a:ext cx="6513120" cy="5884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CustomShape 1"/>
          <p:cNvSpPr/>
          <p:nvPr/>
        </p:nvSpPr>
        <p:spPr>
          <a:xfrm>
            <a:off x="0" y="0"/>
            <a:ext cx="4654080" cy="6857640"/>
          </a:xfrm>
          <a:prstGeom prst="rect">
            <a:avLst/>
          </a:prstGeom>
          <a:solidFill>
            <a:schemeClr val="tx1">
              <a:lumMod val="75000"/>
              <a:lumOff val="25000"/>
            </a:schemeClr>
          </a:solidFill>
          <a:ln>
            <a:noFill/>
          </a:ln>
        </p:spPr>
        <p:style>
          <a:lnRef idx="0"/>
          <a:fillRef idx="0"/>
          <a:effectRef idx="0"/>
          <a:fontRef idx="minor"/>
        </p:style>
      </p:sp>
      <p:sp>
        <p:nvSpPr>
          <p:cNvPr id="196" name="TextShape 2"/>
          <p:cNvSpPr txBox="1"/>
          <p:nvPr/>
        </p:nvSpPr>
        <p:spPr>
          <a:xfrm>
            <a:off x="643320" y="643320"/>
            <a:ext cx="3363480" cy="1596960"/>
          </a:xfrm>
          <a:prstGeom prst="rect">
            <a:avLst/>
          </a:prstGeom>
          <a:noFill/>
          <a:ln w="19080">
            <a:solidFill>
              <a:srgbClr val="ffffff"/>
            </a:solidFill>
            <a:round/>
          </a:ln>
        </p:spPr>
        <p:txBody>
          <a:bodyPr anchor="ctr">
            <a:normAutofit/>
          </a:bodyPr>
          <a:p>
            <a:pPr algn="ctr">
              <a:lnSpc>
                <a:spcPct val="90000"/>
              </a:lnSpc>
            </a:pPr>
            <a:r>
              <a:rPr b="0" lang="en-US" sz="2800" spc="-1" strike="noStrike">
                <a:solidFill>
                  <a:srgbClr val="ffffff"/>
                </a:solidFill>
                <a:latin typeface="Calibri Light"/>
              </a:rPr>
              <a:t>Data Feature Extraction</a:t>
            </a:r>
            <a:endParaRPr b="0" lang="en-US" sz="2800" spc="-1" strike="noStrike">
              <a:solidFill>
                <a:srgbClr val="000000"/>
              </a:solidFill>
              <a:latin typeface="Calibri"/>
            </a:endParaRPr>
          </a:p>
        </p:txBody>
      </p:sp>
      <p:sp>
        <p:nvSpPr>
          <p:cNvPr id="197" name="TextShape 3"/>
          <p:cNvSpPr txBox="1"/>
          <p:nvPr/>
        </p:nvSpPr>
        <p:spPr>
          <a:xfrm>
            <a:off x="643320" y="2638080"/>
            <a:ext cx="3363480" cy="3415320"/>
          </a:xfrm>
          <a:prstGeom prst="rect">
            <a:avLst/>
          </a:prstGeom>
          <a:noFill/>
          <a:ln>
            <a:noFill/>
          </a:ln>
        </p:spPr>
        <p:txBody>
          <a:bodyPr>
            <a:normAutofit/>
          </a:bodyPr>
          <a:p>
            <a:pPr marL="228600" indent="-228240">
              <a:lnSpc>
                <a:spcPct val="90000"/>
              </a:lnSpc>
              <a:spcBef>
                <a:spcPts val="1001"/>
              </a:spcBef>
              <a:buClr>
                <a:srgbClr val="ffffff"/>
              </a:buClr>
              <a:buFont typeface="Arial"/>
              <a:buChar char="•"/>
            </a:pPr>
            <a:r>
              <a:rPr b="0" lang="en-US" sz="2000" spc="-1" strike="noStrike">
                <a:solidFill>
                  <a:srgbClr val="ffffff"/>
                </a:solidFill>
                <a:latin typeface="Calibri"/>
              </a:rPr>
              <a:t>For Feature Extraction of data we have used Principal Component Analysis(PCA) which orthogonally transforms data into a lower dimension with a constraint of highest variance.</a:t>
            </a:r>
            <a:endParaRPr b="0" lang="en-US" sz="2000" spc="-1" strike="noStrike">
              <a:solidFill>
                <a:srgbClr val="000000"/>
              </a:solidFill>
              <a:latin typeface="Calibri"/>
            </a:endParaRPr>
          </a:p>
          <a:p>
            <a:pPr marL="228600" indent="-228240">
              <a:lnSpc>
                <a:spcPct val="90000"/>
              </a:lnSpc>
              <a:spcBef>
                <a:spcPts val="1001"/>
              </a:spcBef>
              <a:buClr>
                <a:srgbClr val="ffffff"/>
              </a:buClr>
              <a:buFont typeface="Arial"/>
              <a:buChar char="•"/>
            </a:pPr>
            <a:r>
              <a:rPr b="0" lang="en-US" sz="2000" spc="-1" strike="noStrike">
                <a:solidFill>
                  <a:srgbClr val="ffffff"/>
                </a:solidFill>
                <a:latin typeface="Calibri"/>
              </a:rPr>
              <a:t>It can be inferred from the plot that first two principal components exhibit high variance for ‘</a:t>
            </a:r>
            <a:r>
              <a:rPr b="1" lang="en-US" sz="2000" spc="-1" strike="noStrike">
                <a:solidFill>
                  <a:srgbClr val="ffffff"/>
                </a:solidFill>
                <a:latin typeface="Calibri"/>
              </a:rPr>
              <a:t>Benign</a:t>
            </a:r>
            <a:r>
              <a:rPr b="0" lang="en-US" sz="2000" spc="-1" strike="noStrike">
                <a:solidFill>
                  <a:srgbClr val="ffffff"/>
                </a:solidFill>
                <a:latin typeface="Calibri"/>
              </a:rPr>
              <a:t>’ and “</a:t>
            </a:r>
            <a:r>
              <a:rPr b="1" lang="en-US" sz="2000" spc="-1" strike="noStrike">
                <a:solidFill>
                  <a:srgbClr val="ffffff"/>
                </a:solidFill>
                <a:latin typeface="Calibri"/>
              </a:rPr>
              <a:t>Malignant</a:t>
            </a:r>
            <a:r>
              <a:rPr b="0" lang="en-US" sz="2000" spc="-1" strike="noStrike">
                <a:solidFill>
                  <a:srgbClr val="ffffff"/>
                </a:solidFill>
                <a:latin typeface="Calibri"/>
              </a:rPr>
              <a:t>’ classes.</a:t>
            </a:r>
            <a:endParaRPr b="0" lang="en-US" sz="2000" spc="-1" strike="noStrike">
              <a:solidFill>
                <a:srgbClr val="000000"/>
              </a:solidFill>
              <a:latin typeface="Calibri"/>
            </a:endParaRPr>
          </a:p>
        </p:txBody>
      </p:sp>
      <p:pic>
        <p:nvPicPr>
          <p:cNvPr id="198" name="Picture 5" descr=""/>
          <p:cNvPicPr/>
          <p:nvPr/>
        </p:nvPicPr>
        <p:blipFill>
          <a:blip r:embed="rId1"/>
          <a:stretch/>
        </p:blipFill>
        <p:spPr>
          <a:xfrm>
            <a:off x="4811040" y="1818360"/>
            <a:ext cx="7279920" cy="37306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CustomShape 1"/>
          <p:cNvSpPr/>
          <p:nvPr/>
        </p:nvSpPr>
        <p:spPr>
          <a:xfrm>
            <a:off x="484200" y="470880"/>
            <a:ext cx="4380480" cy="589176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200" name="TextShape 2"/>
          <p:cNvSpPr txBox="1"/>
          <p:nvPr/>
        </p:nvSpPr>
        <p:spPr>
          <a:xfrm>
            <a:off x="862920" y="1011960"/>
            <a:ext cx="3415680" cy="479520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Modelling</a:t>
            </a:r>
            <a:endParaRPr b="0" lang="en-US" sz="4400" spc="-1" strike="noStrike">
              <a:solidFill>
                <a:srgbClr val="000000"/>
              </a:solidFill>
              <a:latin typeface="Calibri"/>
            </a:endParaRPr>
          </a:p>
        </p:txBody>
      </p:sp>
      <p:graphicFrame>
        <p:nvGraphicFramePr>
          <p:cNvPr id="8" name="Diagram8"/>
          <p:cNvGraphicFramePr/>
          <p:nvPr>
            <p:extLst>
              <p:ext uri="{D42A27DB-BD31-4B8C-83A1-F6EECF244321}">
                <p14:modId xmlns:p14="http://schemas.microsoft.com/office/powerpoint/2010/main" val="468396233"/>
              </p:ext>
            </p:extLst>
          </p:nvPr>
        </p:nvGraphicFramePr>
        <p:xfrm>
          <a:off x="5194440" y="470880"/>
          <a:ext cx="6513120" cy="5884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ffffff"/>
                </a:solidFill>
                <a:latin typeface="Calibri Light"/>
              </a:rPr>
              <a:t>Implementation of SVM</a:t>
            </a:r>
            <a:endParaRPr b="0" lang="en-US" sz="4400" spc="-1" strike="noStrike">
              <a:solidFill>
                <a:srgbClr val="ffffff"/>
              </a:solidFill>
              <a:latin typeface="Calibri"/>
            </a:endParaRPr>
          </a:p>
        </p:txBody>
      </p:sp>
      <p:pic>
        <p:nvPicPr>
          <p:cNvPr id="202" name="Content Placeholder 4" descr=""/>
          <p:cNvPicPr/>
          <p:nvPr/>
        </p:nvPicPr>
        <p:blipFill>
          <a:blip r:embed="rId1"/>
          <a:stretch/>
        </p:blipFill>
        <p:spPr>
          <a:xfrm>
            <a:off x="999720" y="1456560"/>
            <a:ext cx="8332920" cy="2538000"/>
          </a:xfrm>
          <a:prstGeom prst="rect">
            <a:avLst/>
          </a:prstGeom>
          <a:ln>
            <a:noFill/>
          </a:ln>
        </p:spPr>
      </p:pic>
      <p:pic>
        <p:nvPicPr>
          <p:cNvPr id="203" name="Picture 8" descr=""/>
          <p:cNvPicPr/>
          <p:nvPr/>
        </p:nvPicPr>
        <p:blipFill>
          <a:blip r:embed="rId2"/>
          <a:stretch/>
        </p:blipFill>
        <p:spPr>
          <a:xfrm>
            <a:off x="999720" y="4122360"/>
            <a:ext cx="8196120" cy="16210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ffffff"/>
                </a:solidFill>
                <a:latin typeface="Calibri Light"/>
              </a:rPr>
              <a:t>Confusion Matrix</a:t>
            </a:r>
            <a:endParaRPr b="0" lang="en-US" sz="4400" spc="-1" strike="noStrike">
              <a:solidFill>
                <a:srgbClr val="ffffff"/>
              </a:solidFill>
              <a:latin typeface="Calibri"/>
            </a:endParaRPr>
          </a:p>
        </p:txBody>
      </p:sp>
      <p:pic>
        <p:nvPicPr>
          <p:cNvPr id="205" name="Content Placeholder 6" descr=""/>
          <p:cNvPicPr/>
          <p:nvPr/>
        </p:nvPicPr>
        <p:blipFill>
          <a:blip r:embed="rId1"/>
          <a:stretch/>
        </p:blipFill>
        <p:spPr>
          <a:xfrm>
            <a:off x="768960" y="1579320"/>
            <a:ext cx="7848360" cy="1238040"/>
          </a:xfrm>
          <a:prstGeom prst="rect">
            <a:avLst/>
          </a:prstGeom>
          <a:ln>
            <a:noFill/>
          </a:ln>
        </p:spPr>
      </p:pic>
      <p:pic>
        <p:nvPicPr>
          <p:cNvPr id="206" name="Picture 8" descr=""/>
          <p:cNvPicPr/>
          <p:nvPr/>
        </p:nvPicPr>
        <p:blipFill>
          <a:blip r:embed="rId2"/>
          <a:stretch/>
        </p:blipFill>
        <p:spPr>
          <a:xfrm>
            <a:off x="2799360" y="2595600"/>
            <a:ext cx="4631040" cy="41248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396720" y="280440"/>
            <a:ext cx="11438280" cy="1843920"/>
          </a:xfrm>
          <a:prstGeom prst="rect">
            <a:avLst/>
          </a:prstGeom>
          <a:solidFill>
            <a:schemeClr val="accent4">
              <a:hueOff val="0"/>
              <a:satOff val="0"/>
              <a:lumOff val="0"/>
              <a:alphaOff val="0"/>
            </a:schemeClr>
          </a:solidFill>
          <a:ln w="127080">
            <a:solidFill>
              <a:schemeClr val="lt1">
                <a:hueOff val="0"/>
                <a:satOff val="0"/>
                <a:lumOff val="0"/>
                <a:alphaOff val="0"/>
              </a:schemeClr>
            </a:solidFill>
          </a:ln>
        </p:spPr>
        <p:style>
          <a:lnRef idx="2">
            <a:schemeClr val="accent1">
              <a:shade val="50000"/>
            </a:schemeClr>
          </a:lnRef>
          <a:fillRef idx="1">
            <a:schemeClr val="accent1"/>
          </a:fillRef>
          <a:effectRef idx="0">
            <a:schemeClr val="accent1"/>
          </a:effectRef>
          <a:fontRef idx="minor"/>
        </p:style>
      </p:sp>
      <p:sp>
        <p:nvSpPr>
          <p:cNvPr id="208" name="TextShape 2"/>
          <p:cNvSpPr txBox="1"/>
          <p:nvPr/>
        </p:nvSpPr>
        <p:spPr>
          <a:xfrm>
            <a:off x="546480" y="433440"/>
            <a:ext cx="11139480" cy="930240"/>
          </a:xfrm>
          <a:prstGeom prst="rect">
            <a:avLst/>
          </a:prstGeom>
          <a:noFill/>
          <a:ln>
            <a:noFill/>
          </a:ln>
        </p:spPr>
        <p:txBody>
          <a:bodyPr anchor="b">
            <a:normAutofit/>
          </a:bodyPr>
          <a:p>
            <a:pPr algn="ctr">
              <a:lnSpc>
                <a:spcPct val="90000"/>
              </a:lnSpc>
            </a:pPr>
            <a:r>
              <a:rPr b="0" lang="en-US" sz="5400" spc="-1" strike="noStrike">
                <a:solidFill>
                  <a:srgbClr val="ffffff"/>
                </a:solidFill>
                <a:latin typeface="Calibri Light"/>
              </a:rPr>
              <a:t>Implementation of MLA</a:t>
            </a:r>
            <a:endParaRPr b="0" lang="en-US" sz="5400" spc="-1" strike="noStrike">
              <a:solidFill>
                <a:srgbClr val="000000"/>
              </a:solidFill>
              <a:latin typeface="Calibri"/>
            </a:endParaRPr>
          </a:p>
        </p:txBody>
      </p:sp>
      <p:sp>
        <p:nvSpPr>
          <p:cNvPr id="209" name="Line 3"/>
          <p:cNvSpPr/>
          <p:nvPr/>
        </p:nvSpPr>
        <p:spPr>
          <a:xfrm>
            <a:off x="2229840" y="1522080"/>
            <a:ext cx="7772400" cy="0"/>
          </a:xfrm>
          <a:prstGeom prst="line">
            <a:avLst/>
          </a:prstGeom>
          <a:ln w="22320">
            <a:solidFill>
              <a:schemeClr val="accent2">
                <a:hueOff val="-1455363"/>
                <a:satOff val="-83928"/>
                <a:lumOff val="8628"/>
                <a:alphaOff val="0"/>
              </a:schemeClr>
            </a:solidFill>
          </a:ln>
        </p:spPr>
        <p:style>
          <a:lnRef idx="1">
            <a:schemeClr val="accent1"/>
          </a:lnRef>
          <a:fillRef idx="0">
            <a:schemeClr val="accent1"/>
          </a:fillRef>
          <a:effectRef idx="0">
            <a:schemeClr val="accent1"/>
          </a:effectRef>
          <a:fontRef idx="minor"/>
        </p:style>
      </p:sp>
      <p:pic>
        <p:nvPicPr>
          <p:cNvPr id="210" name="Picture 4" descr=""/>
          <p:cNvPicPr/>
          <p:nvPr/>
        </p:nvPicPr>
        <p:blipFill>
          <a:blip r:embed="rId1"/>
          <a:stretch/>
        </p:blipFill>
        <p:spPr>
          <a:xfrm>
            <a:off x="331560" y="3034440"/>
            <a:ext cx="5455440" cy="3219840"/>
          </a:xfrm>
          <a:prstGeom prst="rect">
            <a:avLst/>
          </a:prstGeom>
          <a:ln>
            <a:noFill/>
          </a:ln>
        </p:spPr>
      </p:pic>
      <p:sp>
        <p:nvSpPr>
          <p:cNvPr id="211" name="Line 4"/>
          <p:cNvSpPr/>
          <p:nvPr/>
        </p:nvSpPr>
        <p:spPr>
          <a:xfrm>
            <a:off x="6116040" y="2596680"/>
            <a:ext cx="0" cy="3657600"/>
          </a:xfrm>
          <a:prstGeom prst="line">
            <a:avLst/>
          </a:prstGeom>
          <a:ln w="101520">
            <a:solidFill>
              <a:srgbClr val="595959"/>
            </a:solidFill>
          </a:ln>
        </p:spPr>
        <p:style>
          <a:lnRef idx="1">
            <a:schemeClr val="accent1"/>
          </a:lnRef>
          <a:fillRef idx="0">
            <a:schemeClr val="accent1"/>
          </a:fillRef>
          <a:effectRef idx="0">
            <a:schemeClr val="accent1"/>
          </a:effectRef>
          <a:fontRef idx="minor"/>
        </p:style>
      </p:sp>
      <p:pic>
        <p:nvPicPr>
          <p:cNvPr id="212" name="Content Placeholder 3" descr=""/>
          <p:cNvPicPr/>
          <p:nvPr/>
        </p:nvPicPr>
        <p:blipFill>
          <a:blip r:embed="rId2"/>
          <a:stretch/>
        </p:blipFill>
        <p:spPr>
          <a:xfrm>
            <a:off x="6445080" y="3034440"/>
            <a:ext cx="5455440" cy="32198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CustomShape 1"/>
          <p:cNvSpPr/>
          <p:nvPr/>
        </p:nvSpPr>
        <p:spPr>
          <a:xfrm>
            <a:off x="378000" y="343440"/>
            <a:ext cx="11438280" cy="1843920"/>
          </a:xfrm>
          <a:prstGeom prst="rect">
            <a:avLst/>
          </a:prstGeom>
          <a:solidFill>
            <a:srgbClr val="404040"/>
          </a:solidFill>
          <a:ln w="127080">
            <a:solidFill>
              <a:srgbClr val="404040"/>
            </a:solidFill>
          </a:ln>
        </p:spPr>
        <p:style>
          <a:lnRef idx="2">
            <a:schemeClr val="accent1">
              <a:shade val="50000"/>
            </a:schemeClr>
          </a:lnRef>
          <a:fillRef idx="1">
            <a:schemeClr val="accent1"/>
          </a:fillRef>
          <a:effectRef idx="0">
            <a:schemeClr val="accent1"/>
          </a:effectRef>
          <a:fontRef idx="minor"/>
        </p:style>
      </p:sp>
      <p:sp>
        <p:nvSpPr>
          <p:cNvPr id="214" name="TextShape 2"/>
          <p:cNvSpPr txBox="1"/>
          <p:nvPr/>
        </p:nvSpPr>
        <p:spPr>
          <a:xfrm>
            <a:off x="525960" y="466560"/>
            <a:ext cx="11139480" cy="930240"/>
          </a:xfrm>
          <a:prstGeom prst="rect">
            <a:avLst/>
          </a:prstGeom>
          <a:noFill/>
          <a:ln>
            <a:noFill/>
          </a:ln>
        </p:spPr>
        <p:txBody>
          <a:bodyPr anchor="b">
            <a:normAutofit/>
          </a:bodyPr>
          <a:p>
            <a:pPr algn="ctr">
              <a:lnSpc>
                <a:spcPct val="90000"/>
              </a:lnSpc>
            </a:pPr>
            <a:r>
              <a:rPr b="0" lang="en-US" sz="5400" spc="-1" strike="noStrike">
                <a:solidFill>
                  <a:srgbClr val="ffffff"/>
                </a:solidFill>
                <a:latin typeface="Calibri Light"/>
              </a:rPr>
              <a:t>Implementation of MLA for WDBC</a:t>
            </a:r>
            <a:endParaRPr b="0" lang="en-US" sz="5400" spc="-1" strike="noStrike">
              <a:solidFill>
                <a:srgbClr val="000000"/>
              </a:solidFill>
              <a:latin typeface="Calibri"/>
            </a:endParaRPr>
          </a:p>
        </p:txBody>
      </p:sp>
      <p:sp>
        <p:nvSpPr>
          <p:cNvPr id="215" name="Line 3"/>
          <p:cNvSpPr/>
          <p:nvPr/>
        </p:nvSpPr>
        <p:spPr>
          <a:xfrm>
            <a:off x="2209680" y="1448280"/>
            <a:ext cx="777240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16" name="Content Placeholder 3" descr=""/>
          <p:cNvPicPr/>
          <p:nvPr/>
        </p:nvPicPr>
        <p:blipFill>
          <a:blip r:embed="rId1"/>
          <a:stretch/>
        </p:blipFill>
        <p:spPr>
          <a:xfrm>
            <a:off x="943200" y="2509920"/>
            <a:ext cx="10249920" cy="39974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TextShape 1"/>
          <p:cNvSpPr txBox="1"/>
          <p:nvPr/>
        </p:nvSpPr>
        <p:spPr>
          <a:xfrm>
            <a:off x="1514160" y="513720"/>
            <a:ext cx="9893880" cy="1030680"/>
          </a:xfrm>
          <a:prstGeom prst="rect">
            <a:avLst/>
          </a:prstGeom>
          <a:noFill/>
          <a:ln>
            <a:noFill/>
          </a:ln>
        </p:spPr>
        <p:txBody>
          <a:bodyPr anchor="b">
            <a:normAutofit/>
          </a:bodyPr>
          <a:p>
            <a:pPr>
              <a:lnSpc>
                <a:spcPct val="90000"/>
              </a:lnSpc>
            </a:pPr>
            <a:r>
              <a:rPr b="0" lang="en-US" sz="4400" spc="-1" strike="noStrike">
                <a:solidFill>
                  <a:srgbClr val="000000"/>
                </a:solidFill>
                <a:latin typeface="Calibri Light"/>
              </a:rPr>
              <a:t>Cross Validation</a:t>
            </a:r>
            <a:endParaRPr b="0" lang="en-US" sz="4400" spc="-1" strike="noStrike">
              <a:solidFill>
                <a:srgbClr val="000000"/>
              </a:solidFill>
              <a:latin typeface="Calibri"/>
            </a:endParaRPr>
          </a:p>
        </p:txBody>
      </p:sp>
      <p:pic>
        <p:nvPicPr>
          <p:cNvPr id="218" name="Picture 3" descr=""/>
          <p:cNvPicPr/>
          <p:nvPr/>
        </p:nvPicPr>
        <p:blipFill>
          <a:blip r:embed="rId1"/>
          <a:stretch/>
        </p:blipFill>
        <p:spPr>
          <a:xfrm>
            <a:off x="1287360" y="2883240"/>
            <a:ext cx="5536800" cy="2351880"/>
          </a:xfrm>
          <a:prstGeom prst="rect">
            <a:avLst/>
          </a:prstGeom>
          <a:ln>
            <a:noFill/>
          </a:ln>
        </p:spPr>
      </p:pic>
      <p:sp>
        <p:nvSpPr>
          <p:cNvPr id="219" name="CustomShape 2"/>
          <p:cNvSpPr/>
          <p:nvPr/>
        </p:nvSpPr>
        <p:spPr>
          <a:xfrm flipH="1" flipV="1">
            <a:off x="779760" y="1883160"/>
            <a:ext cx="3275280" cy="2853000"/>
          </a:xfrm>
          <a:custGeom>
            <a:avLst/>
            <a:gdLst/>
            <a:ah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a:noFill/>
          </a:ln>
        </p:spPr>
        <p:style>
          <a:lnRef idx="0"/>
          <a:fillRef idx="0"/>
          <a:effectRef idx="0"/>
          <a:fontRef idx="minor"/>
        </p:style>
      </p:sp>
      <p:sp>
        <p:nvSpPr>
          <p:cNvPr id="220" name="CustomShape 3"/>
          <p:cNvSpPr/>
          <p:nvPr/>
        </p:nvSpPr>
        <p:spPr>
          <a:xfrm>
            <a:off x="4055760" y="3222360"/>
            <a:ext cx="3242520" cy="2827800"/>
          </a:xfrm>
          <a:custGeom>
            <a:avLst/>
            <a:gdLst/>
            <a:ah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a:noFill/>
          </a:ln>
        </p:spPr>
        <p:style>
          <a:lnRef idx="0"/>
          <a:fillRef idx="0"/>
          <a:effectRef idx="0"/>
          <a:fontRef idx="minor"/>
        </p:style>
      </p:sp>
      <p:sp>
        <p:nvSpPr>
          <p:cNvPr id="221" name="TextShape 4"/>
          <p:cNvSpPr txBox="1"/>
          <p:nvPr/>
        </p:nvSpPr>
        <p:spPr>
          <a:xfrm>
            <a:off x="7781400" y="2279160"/>
            <a:ext cx="3626640" cy="3386880"/>
          </a:xfrm>
          <a:prstGeom prst="rect">
            <a:avLst/>
          </a:prstGeom>
          <a:noFill/>
          <a:ln>
            <a:noFill/>
          </a:ln>
        </p:spPr>
        <p:txBody>
          <a:bodyPr anchor="ct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In cross validation dataset is divided into n-folds, were 1-fold becomes test data and rest (n-1) folds are utilized as train data, this is repeated n times, where the output accuracy is the mean of n accuracies.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CustomShape 1"/>
          <p:cNvSpPr/>
          <p:nvPr/>
        </p:nvSpPr>
        <p:spPr>
          <a:xfrm>
            <a:off x="396720" y="280440"/>
            <a:ext cx="11438280" cy="1843920"/>
          </a:xfrm>
          <a:prstGeom prst="rect">
            <a:avLst/>
          </a:prstGeom>
          <a:solidFill>
            <a:srgbClr val="404040"/>
          </a:solidFill>
          <a:ln w="127080">
            <a:solidFill>
              <a:srgbClr val="404040"/>
            </a:solidFill>
          </a:ln>
        </p:spPr>
        <p:style>
          <a:lnRef idx="2">
            <a:schemeClr val="accent1">
              <a:shade val="50000"/>
            </a:schemeClr>
          </a:lnRef>
          <a:fillRef idx="1">
            <a:schemeClr val="accent1"/>
          </a:fillRef>
          <a:effectRef idx="0">
            <a:schemeClr val="accent1"/>
          </a:effectRef>
          <a:fontRef idx="minor"/>
        </p:style>
      </p:sp>
      <p:sp>
        <p:nvSpPr>
          <p:cNvPr id="223" name="TextShape 2"/>
          <p:cNvSpPr txBox="1"/>
          <p:nvPr/>
        </p:nvSpPr>
        <p:spPr>
          <a:xfrm>
            <a:off x="546480" y="433440"/>
            <a:ext cx="11139480" cy="930240"/>
          </a:xfrm>
          <a:prstGeom prst="rect">
            <a:avLst/>
          </a:prstGeom>
          <a:noFill/>
          <a:ln>
            <a:noFill/>
          </a:ln>
        </p:spPr>
        <p:txBody>
          <a:bodyPr anchor="b">
            <a:normAutofit/>
          </a:bodyPr>
          <a:p>
            <a:pPr algn="ctr">
              <a:lnSpc>
                <a:spcPct val="90000"/>
              </a:lnSpc>
            </a:pPr>
            <a:r>
              <a:rPr b="0" lang="en-US" sz="4600" spc="-1" strike="noStrike">
                <a:solidFill>
                  <a:srgbClr val="ffffff"/>
                </a:solidFill>
                <a:latin typeface="Calibri Light"/>
              </a:rPr>
              <a:t>Implementation of Cross Validation on WDBC</a:t>
            </a:r>
            <a:endParaRPr b="0" lang="en-US" sz="4600" spc="-1" strike="noStrike">
              <a:solidFill>
                <a:srgbClr val="000000"/>
              </a:solidFill>
              <a:latin typeface="Calibri"/>
            </a:endParaRPr>
          </a:p>
        </p:txBody>
      </p:sp>
      <p:sp>
        <p:nvSpPr>
          <p:cNvPr id="224" name="Line 3"/>
          <p:cNvSpPr/>
          <p:nvPr/>
        </p:nvSpPr>
        <p:spPr>
          <a:xfrm>
            <a:off x="2229840" y="1522080"/>
            <a:ext cx="777240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25" name="Content Placeholder 3" descr=""/>
          <p:cNvPicPr/>
          <p:nvPr/>
        </p:nvPicPr>
        <p:blipFill>
          <a:blip r:embed="rId1"/>
          <a:stretch/>
        </p:blipFill>
        <p:spPr>
          <a:xfrm>
            <a:off x="331560" y="2596680"/>
            <a:ext cx="5455440" cy="3657240"/>
          </a:xfrm>
          <a:prstGeom prst="rect">
            <a:avLst/>
          </a:prstGeom>
          <a:ln>
            <a:noFill/>
          </a:ln>
        </p:spPr>
      </p:pic>
      <p:sp>
        <p:nvSpPr>
          <p:cNvPr id="226" name="Line 4"/>
          <p:cNvSpPr/>
          <p:nvPr/>
        </p:nvSpPr>
        <p:spPr>
          <a:xfrm>
            <a:off x="6116040" y="2596680"/>
            <a:ext cx="0" cy="3657600"/>
          </a:xfrm>
          <a:prstGeom prst="line">
            <a:avLst/>
          </a:prstGeom>
          <a:ln w="101520">
            <a:solidFill>
              <a:srgbClr val="595959"/>
            </a:solidFill>
          </a:ln>
        </p:spPr>
        <p:style>
          <a:lnRef idx="1">
            <a:schemeClr val="accent1"/>
          </a:lnRef>
          <a:fillRef idx="0">
            <a:schemeClr val="accent1"/>
          </a:fillRef>
          <a:effectRef idx="0">
            <a:schemeClr val="accent1"/>
          </a:effectRef>
          <a:fontRef idx="minor"/>
        </p:style>
      </p:sp>
      <p:pic>
        <p:nvPicPr>
          <p:cNvPr id="227" name="Picture 5" descr=""/>
          <p:cNvPicPr/>
          <p:nvPr/>
        </p:nvPicPr>
        <p:blipFill>
          <a:blip r:embed="rId2"/>
          <a:stretch/>
        </p:blipFill>
        <p:spPr>
          <a:xfrm>
            <a:off x="6445080" y="2596680"/>
            <a:ext cx="5455440" cy="3657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rot="16200000">
            <a:off x="5662800" y="-3744360"/>
            <a:ext cx="1354680" cy="10749960"/>
          </a:xfrm>
          <a:prstGeom prst="downArrow">
            <a:avLst>
              <a:gd name="adj1" fmla="val 100000"/>
              <a:gd name="adj2" fmla="val 22582"/>
            </a:avLst>
          </a:prstGeom>
          <a:solidFill>
            <a:schemeClr val="accent4">
              <a:hueOff val="0"/>
              <a:satOff val="0"/>
              <a:lumOff val="0"/>
              <a:alphaOff val="0"/>
            </a:schemeClr>
          </a:solidFill>
          <a:ln w="54000">
            <a:noFill/>
          </a:ln>
        </p:spPr>
        <p:style>
          <a:lnRef idx="2">
            <a:schemeClr val="accent1">
              <a:shade val="50000"/>
            </a:schemeClr>
          </a:lnRef>
          <a:fillRef idx="1">
            <a:schemeClr val="accent1"/>
          </a:fillRef>
          <a:effectRef idx="0">
            <a:schemeClr val="accent1"/>
          </a:effectRef>
          <a:fontRef idx="minor"/>
        </p:style>
      </p:sp>
      <p:sp>
        <p:nvSpPr>
          <p:cNvPr id="168" name="TextShape 2"/>
          <p:cNvSpPr txBox="1"/>
          <p:nvPr/>
        </p:nvSpPr>
        <p:spPr>
          <a:xfrm>
            <a:off x="1287000" y="1204200"/>
            <a:ext cx="10023120" cy="857520"/>
          </a:xfrm>
          <a:prstGeom prst="rect">
            <a:avLst/>
          </a:prstGeom>
          <a:noFill/>
          <a:ln>
            <a:noFill/>
          </a:ln>
        </p:spPr>
        <p:txBody>
          <a:bodyPr anchor="ctr">
            <a:normAutofit/>
          </a:bodyPr>
          <a:p>
            <a:pPr>
              <a:lnSpc>
                <a:spcPct val="90000"/>
              </a:lnSpc>
            </a:pPr>
            <a:r>
              <a:rPr b="0" lang="en-US" sz="4000" spc="-1" strike="noStrike">
                <a:solidFill>
                  <a:srgbClr val="ffffff"/>
                </a:solidFill>
                <a:latin typeface="Calibri Light"/>
              </a:rPr>
              <a:t>Problem Statement</a:t>
            </a:r>
            <a:endParaRPr b="0" lang="en-US" sz="40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965276137"/>
              </p:ext>
            </p:extLst>
          </p:nvPr>
        </p:nvGraphicFramePr>
        <p:xfrm>
          <a:off x="1287360" y="2962440"/>
          <a:ext cx="10065960" cy="2819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8" name="CustomShape 1"/>
          <p:cNvSpPr/>
          <p:nvPr/>
        </p:nvSpPr>
        <p:spPr>
          <a:xfrm>
            <a:off x="396720" y="280440"/>
            <a:ext cx="11438280" cy="1843920"/>
          </a:xfrm>
          <a:prstGeom prst="rect">
            <a:avLst/>
          </a:prstGeom>
          <a:solidFill>
            <a:srgbClr val="404040"/>
          </a:solidFill>
          <a:ln w="127080">
            <a:solidFill>
              <a:srgbClr val="404040"/>
            </a:solidFill>
          </a:ln>
        </p:spPr>
        <p:style>
          <a:lnRef idx="2">
            <a:schemeClr val="accent1">
              <a:shade val="50000"/>
            </a:schemeClr>
          </a:lnRef>
          <a:fillRef idx="1">
            <a:schemeClr val="accent1"/>
          </a:fillRef>
          <a:effectRef idx="0">
            <a:schemeClr val="accent1"/>
          </a:effectRef>
          <a:fontRef idx="minor"/>
        </p:style>
      </p:sp>
      <p:sp>
        <p:nvSpPr>
          <p:cNvPr id="229" name="TextShape 2"/>
          <p:cNvSpPr txBox="1"/>
          <p:nvPr/>
        </p:nvSpPr>
        <p:spPr>
          <a:xfrm>
            <a:off x="546480" y="433440"/>
            <a:ext cx="11139480" cy="930240"/>
          </a:xfrm>
          <a:prstGeom prst="rect">
            <a:avLst/>
          </a:prstGeom>
          <a:noFill/>
          <a:ln>
            <a:noFill/>
          </a:ln>
        </p:spPr>
        <p:txBody>
          <a:bodyPr anchor="b">
            <a:normAutofit/>
          </a:bodyPr>
          <a:p>
            <a:pPr algn="ctr">
              <a:lnSpc>
                <a:spcPct val="90000"/>
              </a:lnSpc>
            </a:pPr>
            <a:r>
              <a:rPr b="0" lang="en-US" sz="4600" spc="-1" strike="noStrike">
                <a:solidFill>
                  <a:srgbClr val="ffffff"/>
                </a:solidFill>
                <a:latin typeface="Calibri Light"/>
              </a:rPr>
              <a:t>Implementation of Cross Validation on WPBC</a:t>
            </a:r>
            <a:endParaRPr b="0" lang="en-US" sz="4600" spc="-1" strike="noStrike">
              <a:solidFill>
                <a:srgbClr val="000000"/>
              </a:solidFill>
              <a:latin typeface="Calibri"/>
            </a:endParaRPr>
          </a:p>
        </p:txBody>
      </p:sp>
      <p:sp>
        <p:nvSpPr>
          <p:cNvPr id="230" name="Line 3"/>
          <p:cNvSpPr/>
          <p:nvPr/>
        </p:nvSpPr>
        <p:spPr>
          <a:xfrm>
            <a:off x="2229840" y="1522080"/>
            <a:ext cx="777240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31" name="Picture 4" descr=""/>
          <p:cNvPicPr/>
          <p:nvPr/>
        </p:nvPicPr>
        <p:blipFill>
          <a:blip r:embed="rId1"/>
          <a:stretch/>
        </p:blipFill>
        <p:spPr>
          <a:xfrm>
            <a:off x="331560" y="2596680"/>
            <a:ext cx="5455440" cy="3657240"/>
          </a:xfrm>
          <a:prstGeom prst="rect">
            <a:avLst/>
          </a:prstGeom>
          <a:ln>
            <a:noFill/>
          </a:ln>
        </p:spPr>
      </p:pic>
      <p:sp>
        <p:nvSpPr>
          <p:cNvPr id="232" name="Line 4"/>
          <p:cNvSpPr/>
          <p:nvPr/>
        </p:nvSpPr>
        <p:spPr>
          <a:xfrm>
            <a:off x="6116040" y="2596680"/>
            <a:ext cx="0" cy="3657600"/>
          </a:xfrm>
          <a:prstGeom prst="line">
            <a:avLst/>
          </a:prstGeom>
          <a:ln w="101520">
            <a:solidFill>
              <a:srgbClr val="595959"/>
            </a:solidFill>
          </a:ln>
        </p:spPr>
        <p:style>
          <a:lnRef idx="1">
            <a:schemeClr val="accent1"/>
          </a:lnRef>
          <a:fillRef idx="0">
            <a:schemeClr val="accent1"/>
          </a:fillRef>
          <a:effectRef idx="0">
            <a:schemeClr val="accent1"/>
          </a:effectRef>
          <a:fontRef idx="minor"/>
        </p:style>
      </p:sp>
      <p:pic>
        <p:nvPicPr>
          <p:cNvPr id="233" name="Content Placeholder 3" descr=""/>
          <p:cNvPicPr/>
          <p:nvPr/>
        </p:nvPicPr>
        <p:blipFill>
          <a:blip r:embed="rId2"/>
          <a:stretch/>
        </p:blipFill>
        <p:spPr>
          <a:xfrm>
            <a:off x="6445080" y="2596680"/>
            <a:ext cx="5455440" cy="36572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4" name="CustomShape 1"/>
          <p:cNvSpPr/>
          <p:nvPr/>
        </p:nvSpPr>
        <p:spPr>
          <a:xfrm>
            <a:off x="378000" y="343440"/>
            <a:ext cx="11438280" cy="1843920"/>
          </a:xfrm>
          <a:prstGeom prst="rect">
            <a:avLst/>
          </a:prstGeom>
          <a:solidFill>
            <a:srgbClr val="404040"/>
          </a:solidFill>
          <a:ln w="127080">
            <a:solidFill>
              <a:srgbClr val="404040"/>
            </a:solidFill>
          </a:ln>
        </p:spPr>
        <p:style>
          <a:lnRef idx="2">
            <a:schemeClr val="accent1">
              <a:shade val="50000"/>
            </a:schemeClr>
          </a:lnRef>
          <a:fillRef idx="1">
            <a:schemeClr val="accent1"/>
          </a:fillRef>
          <a:effectRef idx="0">
            <a:schemeClr val="accent1"/>
          </a:effectRef>
          <a:fontRef idx="minor"/>
        </p:style>
      </p:sp>
      <p:sp>
        <p:nvSpPr>
          <p:cNvPr id="235" name="TextShape 2"/>
          <p:cNvSpPr txBox="1"/>
          <p:nvPr/>
        </p:nvSpPr>
        <p:spPr>
          <a:xfrm>
            <a:off x="525960" y="466560"/>
            <a:ext cx="11139480" cy="930240"/>
          </a:xfrm>
          <a:prstGeom prst="rect">
            <a:avLst/>
          </a:prstGeom>
          <a:noFill/>
          <a:ln>
            <a:noFill/>
          </a:ln>
        </p:spPr>
        <p:txBody>
          <a:bodyPr anchor="b">
            <a:normAutofit/>
          </a:bodyPr>
          <a:p>
            <a:pPr algn="ctr">
              <a:lnSpc>
                <a:spcPct val="90000"/>
              </a:lnSpc>
            </a:pPr>
            <a:r>
              <a:rPr b="0" lang="en-US" sz="5000" spc="-1" strike="noStrike">
                <a:solidFill>
                  <a:srgbClr val="ffffff"/>
                </a:solidFill>
                <a:latin typeface="Calibri Light"/>
              </a:rPr>
              <a:t>Optimization of SVM using different kernel</a:t>
            </a:r>
            <a:endParaRPr b="0" lang="en-US" sz="5000" spc="-1" strike="noStrike">
              <a:solidFill>
                <a:srgbClr val="000000"/>
              </a:solidFill>
              <a:latin typeface="Calibri"/>
            </a:endParaRPr>
          </a:p>
        </p:txBody>
      </p:sp>
      <p:sp>
        <p:nvSpPr>
          <p:cNvPr id="236" name="Line 3"/>
          <p:cNvSpPr/>
          <p:nvPr/>
        </p:nvSpPr>
        <p:spPr>
          <a:xfrm>
            <a:off x="2209680" y="1448280"/>
            <a:ext cx="777240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37" name="Content Placeholder 3" descr=""/>
          <p:cNvPicPr/>
          <p:nvPr/>
        </p:nvPicPr>
        <p:blipFill>
          <a:blip r:embed="rId1"/>
          <a:stretch/>
        </p:blipFill>
        <p:spPr>
          <a:xfrm>
            <a:off x="1828440" y="2516760"/>
            <a:ext cx="8534880" cy="39974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8" name="CustomShape 1"/>
          <p:cNvSpPr/>
          <p:nvPr/>
        </p:nvSpPr>
        <p:spPr>
          <a:xfrm>
            <a:off x="396720" y="280440"/>
            <a:ext cx="11438280" cy="1843920"/>
          </a:xfrm>
          <a:prstGeom prst="rect">
            <a:avLst/>
          </a:prstGeom>
          <a:solidFill>
            <a:srgbClr val="404040"/>
          </a:solidFill>
          <a:ln w="127080">
            <a:solidFill>
              <a:srgbClr val="404040"/>
            </a:solidFill>
          </a:ln>
        </p:spPr>
        <p:style>
          <a:lnRef idx="2">
            <a:schemeClr val="accent1">
              <a:shade val="50000"/>
            </a:schemeClr>
          </a:lnRef>
          <a:fillRef idx="1">
            <a:schemeClr val="accent1"/>
          </a:fillRef>
          <a:effectRef idx="0">
            <a:schemeClr val="accent1"/>
          </a:effectRef>
          <a:fontRef idx="minor"/>
        </p:style>
      </p:sp>
      <p:sp>
        <p:nvSpPr>
          <p:cNvPr id="239" name="TextShape 2"/>
          <p:cNvSpPr txBox="1"/>
          <p:nvPr/>
        </p:nvSpPr>
        <p:spPr>
          <a:xfrm>
            <a:off x="546480" y="433440"/>
            <a:ext cx="11139480" cy="930240"/>
          </a:xfrm>
          <a:prstGeom prst="rect">
            <a:avLst/>
          </a:prstGeom>
          <a:noFill/>
          <a:ln>
            <a:noFill/>
          </a:ln>
        </p:spPr>
        <p:txBody>
          <a:bodyPr anchor="b">
            <a:normAutofit/>
          </a:bodyPr>
          <a:p>
            <a:pPr algn="ctr">
              <a:lnSpc>
                <a:spcPct val="90000"/>
              </a:lnSpc>
            </a:pPr>
            <a:r>
              <a:rPr b="0" lang="en-US" sz="5400" spc="-1" strike="noStrike">
                <a:solidFill>
                  <a:srgbClr val="ffffff"/>
                </a:solidFill>
                <a:latin typeface="Calibri Light"/>
              </a:rPr>
              <a:t>Optimization of SVM</a:t>
            </a:r>
            <a:endParaRPr b="0" lang="en-US" sz="5400" spc="-1" strike="noStrike">
              <a:solidFill>
                <a:srgbClr val="000000"/>
              </a:solidFill>
              <a:latin typeface="Calibri"/>
            </a:endParaRPr>
          </a:p>
        </p:txBody>
      </p:sp>
      <p:sp>
        <p:nvSpPr>
          <p:cNvPr id="240" name="Line 3"/>
          <p:cNvSpPr/>
          <p:nvPr/>
        </p:nvSpPr>
        <p:spPr>
          <a:xfrm>
            <a:off x="2229840" y="1522080"/>
            <a:ext cx="777240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41" name="Content Placeholder 3" descr=""/>
          <p:cNvPicPr/>
          <p:nvPr/>
        </p:nvPicPr>
        <p:blipFill>
          <a:blip r:embed="rId1"/>
          <a:stretch/>
        </p:blipFill>
        <p:spPr>
          <a:xfrm>
            <a:off x="331560" y="2596680"/>
            <a:ext cx="5455440" cy="3657240"/>
          </a:xfrm>
          <a:prstGeom prst="rect">
            <a:avLst/>
          </a:prstGeom>
          <a:ln>
            <a:noFill/>
          </a:ln>
        </p:spPr>
      </p:pic>
      <p:sp>
        <p:nvSpPr>
          <p:cNvPr id="242" name="Line 4"/>
          <p:cNvSpPr/>
          <p:nvPr/>
        </p:nvSpPr>
        <p:spPr>
          <a:xfrm>
            <a:off x="6116040" y="2596680"/>
            <a:ext cx="0" cy="3657600"/>
          </a:xfrm>
          <a:prstGeom prst="line">
            <a:avLst/>
          </a:prstGeom>
          <a:ln w="101520">
            <a:solidFill>
              <a:srgbClr val="595959"/>
            </a:solidFill>
          </a:ln>
        </p:spPr>
        <p:style>
          <a:lnRef idx="1">
            <a:schemeClr val="accent1"/>
          </a:lnRef>
          <a:fillRef idx="0">
            <a:schemeClr val="accent1"/>
          </a:fillRef>
          <a:effectRef idx="0">
            <a:schemeClr val="accent1"/>
          </a:effectRef>
          <a:fontRef idx="minor"/>
        </p:style>
      </p:sp>
      <p:pic>
        <p:nvPicPr>
          <p:cNvPr id="243" name="Picture 4" descr=""/>
          <p:cNvPicPr/>
          <p:nvPr/>
        </p:nvPicPr>
        <p:blipFill>
          <a:blip r:embed="rId2"/>
          <a:stretch/>
        </p:blipFill>
        <p:spPr>
          <a:xfrm>
            <a:off x="6445080" y="2596680"/>
            <a:ext cx="5455440" cy="36572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4" name="CustomShape 1"/>
          <p:cNvSpPr/>
          <p:nvPr/>
        </p:nvSpPr>
        <p:spPr>
          <a:xfrm>
            <a:off x="0" y="0"/>
            <a:ext cx="121914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45" name="Group 2"/>
          <p:cNvGrpSpPr/>
          <p:nvPr/>
        </p:nvGrpSpPr>
        <p:grpSpPr>
          <a:xfrm>
            <a:off x="-417600" y="0"/>
            <a:ext cx="12583800" cy="6852960"/>
            <a:chOff x="-417600" y="0"/>
            <a:chExt cx="12583800" cy="6852960"/>
          </a:xfrm>
        </p:grpSpPr>
        <p:sp>
          <p:nvSpPr>
            <p:cNvPr id="246" name="CustomShape 3"/>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247" name="CustomShape 4"/>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248" name="CustomShape 5"/>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249" name="CustomShape 6"/>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prstDash val="dash"/>
              <a:miter/>
            </a:ln>
          </p:spPr>
          <p:style>
            <a:lnRef idx="0"/>
            <a:fillRef idx="0"/>
            <a:effectRef idx="0"/>
            <a:fontRef idx="minor"/>
          </p:style>
        </p:sp>
        <p:sp>
          <p:nvSpPr>
            <p:cNvPr id="250" name="CustomShape 7"/>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prstDash val="dash"/>
              <a:miter/>
            </a:ln>
          </p:spPr>
          <p:style>
            <a:lnRef idx="0"/>
            <a:fillRef idx="0"/>
            <a:effectRef idx="0"/>
            <a:fontRef idx="minor"/>
          </p:style>
        </p:sp>
        <p:sp>
          <p:nvSpPr>
            <p:cNvPr id="251" name="CustomShape 8"/>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prstDash val="dash"/>
              <a:miter/>
            </a:ln>
          </p:spPr>
          <p:style>
            <a:lnRef idx="0"/>
            <a:fillRef idx="0"/>
            <a:effectRef idx="0"/>
            <a:fontRef idx="minor"/>
          </p:style>
        </p:sp>
        <p:sp>
          <p:nvSpPr>
            <p:cNvPr id="252" name="CustomShape 9"/>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253" name="CustomShape 10"/>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254" name="CustomShape 11"/>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255" name="CustomShape 12"/>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256" name="CustomShape 13"/>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257" name="CustomShape 14"/>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258" name="CustomShape 15"/>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259" name="CustomShape 16"/>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260" name="CustomShape 17"/>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261" name="CustomShape 18"/>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prstDash val="dashDot"/>
              <a:miter/>
            </a:ln>
          </p:spPr>
          <p:style>
            <a:lnRef idx="0"/>
            <a:fillRef idx="0"/>
            <a:effectRef idx="0"/>
            <a:fontRef idx="minor"/>
          </p:style>
        </p:sp>
        <p:sp>
          <p:nvSpPr>
            <p:cNvPr id="262" name="CustomShape 19"/>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prstDash val="lgDash"/>
              <a:miter/>
            </a:ln>
          </p:spPr>
          <p:style>
            <a:lnRef idx="0"/>
            <a:fillRef idx="0"/>
            <a:effectRef idx="0"/>
            <a:fontRef idx="minor"/>
          </p:style>
        </p:sp>
        <p:sp>
          <p:nvSpPr>
            <p:cNvPr id="263" name="CustomShape 20"/>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264" name="CustomShape 21"/>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265" name="CustomShape 22"/>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266" name="CustomShape 23"/>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grpSp>
      <p:grpSp>
        <p:nvGrpSpPr>
          <p:cNvPr id="267" name="Group 24"/>
          <p:cNvGrpSpPr/>
          <p:nvPr/>
        </p:nvGrpSpPr>
        <p:grpSpPr>
          <a:xfrm>
            <a:off x="800280" y="1699560"/>
            <a:ext cx="3674160" cy="3470400"/>
            <a:chOff x="800280" y="1699560"/>
            <a:chExt cx="3674160" cy="3470400"/>
          </a:xfrm>
        </p:grpSpPr>
        <p:sp>
          <p:nvSpPr>
            <p:cNvPr id="268" name="CustomShape 25"/>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69" name="CustomShape 26"/>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70" name="CustomShape 27"/>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71" name="TextShape 28"/>
          <p:cNvSpPr txBox="1"/>
          <p:nvPr/>
        </p:nvSpPr>
        <p:spPr>
          <a:xfrm>
            <a:off x="888480" y="2358360"/>
            <a:ext cx="3498480" cy="2453400"/>
          </a:xfrm>
          <a:prstGeom prst="rect">
            <a:avLst/>
          </a:prstGeom>
          <a:noFill/>
          <a:ln>
            <a:noFill/>
          </a:ln>
        </p:spPr>
        <p:txBody>
          <a:bodyPr anchor="ctr">
            <a:normAutofit/>
          </a:bodyPr>
          <a:p>
            <a:pPr algn="ctr">
              <a:lnSpc>
                <a:spcPct val="90000"/>
              </a:lnSpc>
            </a:pPr>
            <a:r>
              <a:rPr b="0" lang="en-US" sz="4400" spc="-1" strike="noStrike">
                <a:solidFill>
                  <a:srgbClr val="ffffff"/>
                </a:solidFill>
                <a:latin typeface="Calibri Light"/>
              </a:rPr>
              <a:t>ROC curve optimization </a:t>
            </a:r>
            <a:endParaRPr b="0" lang="en-US" sz="4400" spc="-1" strike="noStrike">
              <a:solidFill>
                <a:srgbClr val="000000"/>
              </a:solidFill>
              <a:latin typeface="Calibri"/>
            </a:endParaRPr>
          </a:p>
        </p:txBody>
      </p:sp>
      <p:pic>
        <p:nvPicPr>
          <p:cNvPr id="272" name="Picture 4" descr=""/>
          <p:cNvPicPr/>
          <p:nvPr/>
        </p:nvPicPr>
        <p:blipFill>
          <a:blip r:embed="rId1"/>
          <a:srcRect l="1867" t="0" r="-9" b="-10"/>
          <a:stretch/>
        </p:blipFill>
        <p:spPr>
          <a:xfrm>
            <a:off x="8259480" y="820080"/>
            <a:ext cx="3585240" cy="3488760"/>
          </a:xfrm>
          <a:prstGeom prst="rect">
            <a:avLst/>
          </a:prstGeom>
          <a:ln w="9360">
            <a:solidFill>
              <a:schemeClr val="tx1">
                <a:alpha val="20000"/>
              </a:schemeClr>
            </a:solidFill>
            <a:round/>
          </a:ln>
        </p:spPr>
      </p:pic>
      <p:pic>
        <p:nvPicPr>
          <p:cNvPr id="273" name="Picture 3" descr=""/>
          <p:cNvPicPr/>
          <p:nvPr/>
        </p:nvPicPr>
        <p:blipFill>
          <a:blip r:embed="rId2"/>
          <a:srcRect l="2641" t="0" r="0" b="0"/>
          <a:stretch/>
        </p:blipFill>
        <p:spPr>
          <a:xfrm>
            <a:off x="4573440" y="806040"/>
            <a:ext cx="3585240" cy="3488760"/>
          </a:xfrm>
          <a:prstGeom prst="rect">
            <a:avLst/>
          </a:prstGeom>
          <a:ln w="9360">
            <a:solidFill>
              <a:schemeClr val="tx1">
                <a:alpha val="20000"/>
              </a:schemeClr>
            </a:solidFill>
            <a:round/>
          </a:ln>
        </p:spPr>
      </p:pic>
      <p:sp>
        <p:nvSpPr>
          <p:cNvPr id="274" name="TextShape 29"/>
          <p:cNvSpPr txBox="1"/>
          <p:nvPr/>
        </p:nvSpPr>
        <p:spPr>
          <a:xfrm>
            <a:off x="5144400" y="4611960"/>
            <a:ext cx="6281640" cy="1783440"/>
          </a:xfrm>
          <a:prstGeom prst="rect">
            <a:avLst/>
          </a:prstGeom>
          <a:noFill/>
          <a:ln>
            <a:noFill/>
          </a:ln>
        </p:spPr>
        <p:txBody>
          <a:bodyPr anchor="ctr">
            <a:normAutofit fontScale="55000"/>
          </a:bodyPr>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Receiver operating characteristic (ROC) has an ideal Area under the curve (AUC) of 1.</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This curve is used to know how well the model has performed.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Calibri"/>
              </a:rPr>
              <a:t>Here AUC is improved from 0.64 to 0.74, after SVM model optimization.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5" name="CustomShape 1"/>
          <p:cNvSpPr/>
          <p:nvPr/>
        </p:nvSpPr>
        <p:spPr>
          <a:xfrm>
            <a:off x="0" y="0"/>
            <a:ext cx="4654080" cy="6857640"/>
          </a:xfrm>
          <a:prstGeom prst="rect">
            <a:avLst/>
          </a:prstGeom>
          <a:solidFill>
            <a:schemeClr val="tx1">
              <a:lumMod val="75000"/>
              <a:lumOff val="25000"/>
            </a:schemeClr>
          </a:solidFill>
          <a:ln>
            <a:noFill/>
          </a:ln>
        </p:spPr>
        <p:style>
          <a:lnRef idx="0"/>
          <a:fillRef idx="0"/>
          <a:effectRef idx="0"/>
          <a:fontRef idx="minor"/>
        </p:style>
      </p:sp>
      <p:sp>
        <p:nvSpPr>
          <p:cNvPr id="276" name="TextShape 2"/>
          <p:cNvSpPr txBox="1"/>
          <p:nvPr/>
        </p:nvSpPr>
        <p:spPr>
          <a:xfrm>
            <a:off x="643320" y="643320"/>
            <a:ext cx="3363480" cy="1596960"/>
          </a:xfrm>
          <a:prstGeom prst="rect">
            <a:avLst/>
          </a:prstGeom>
          <a:noFill/>
          <a:ln w="19080">
            <a:solidFill>
              <a:srgbClr val="ffffff"/>
            </a:solidFill>
            <a:round/>
          </a:ln>
        </p:spPr>
        <p:txBody>
          <a:bodyPr anchor="ctr">
            <a:normAutofit/>
          </a:bodyPr>
          <a:p>
            <a:pPr algn="ctr">
              <a:lnSpc>
                <a:spcPct val="90000"/>
              </a:lnSpc>
            </a:pPr>
            <a:r>
              <a:rPr b="0" lang="en-US" sz="2800" spc="-1" strike="noStrike">
                <a:solidFill>
                  <a:srgbClr val="ffffff"/>
                </a:solidFill>
                <a:latin typeface="Calibri Light"/>
              </a:rPr>
              <a:t>Comparison of MLA for WDBC dataset</a:t>
            </a:r>
            <a:endParaRPr b="0" lang="en-US" sz="2800" spc="-1" strike="noStrike">
              <a:solidFill>
                <a:srgbClr val="000000"/>
              </a:solidFill>
              <a:latin typeface="Calibri"/>
            </a:endParaRPr>
          </a:p>
        </p:txBody>
      </p:sp>
      <p:sp>
        <p:nvSpPr>
          <p:cNvPr id="277" name="TextShape 3"/>
          <p:cNvSpPr txBox="1"/>
          <p:nvPr/>
        </p:nvSpPr>
        <p:spPr>
          <a:xfrm>
            <a:off x="643320" y="2638080"/>
            <a:ext cx="3363480" cy="3415320"/>
          </a:xfrm>
          <a:prstGeom prst="rect">
            <a:avLst/>
          </a:prstGeom>
          <a:noFill/>
          <a:ln>
            <a:noFill/>
          </a:ln>
        </p:spPr>
        <p:txBody>
          <a:bodyPr>
            <a:normAutofit/>
          </a:bodyPr>
          <a:p>
            <a:pPr marL="228600" indent="-228240" algn="just">
              <a:lnSpc>
                <a:spcPct val="90000"/>
              </a:lnSpc>
              <a:spcBef>
                <a:spcPts val="1001"/>
              </a:spcBef>
              <a:buClr>
                <a:srgbClr val="ffffff"/>
              </a:buClr>
              <a:buFont typeface="Arial"/>
              <a:buChar char="•"/>
            </a:pPr>
            <a:r>
              <a:rPr b="0" lang="en-US" sz="1900" spc="-1" strike="noStrike">
                <a:solidFill>
                  <a:srgbClr val="ffffff"/>
                </a:solidFill>
                <a:latin typeface="Calibri"/>
              </a:rPr>
              <a:t>From table it can be inferred that optimized SVM algorithm with linear kernel performs best under most of the performance parameters.</a:t>
            </a:r>
            <a:endParaRPr b="0" lang="en-US" sz="1900" spc="-1" strike="noStrike">
              <a:solidFill>
                <a:srgbClr val="000000"/>
              </a:solidFill>
              <a:latin typeface="Calibri"/>
            </a:endParaRPr>
          </a:p>
          <a:p>
            <a:pPr marL="228600" indent="-228240" algn="just">
              <a:lnSpc>
                <a:spcPct val="90000"/>
              </a:lnSpc>
              <a:spcBef>
                <a:spcPts val="1001"/>
              </a:spcBef>
              <a:buClr>
                <a:srgbClr val="ffffff"/>
              </a:buClr>
              <a:buFont typeface="Arial"/>
              <a:buChar char="•"/>
            </a:pPr>
            <a:r>
              <a:rPr b="0" lang="en-US" sz="1900" spc="-1" strike="noStrike">
                <a:solidFill>
                  <a:srgbClr val="ffffff"/>
                </a:solidFill>
                <a:latin typeface="Calibri"/>
              </a:rPr>
              <a:t>Where it has the highest score for all performance parameters except Negative Predictive Value (NPV). </a:t>
            </a:r>
            <a:endParaRPr b="0" lang="en-US" sz="1900" spc="-1" strike="noStrike">
              <a:solidFill>
                <a:srgbClr val="000000"/>
              </a:solidFill>
              <a:latin typeface="Calibri"/>
            </a:endParaRPr>
          </a:p>
          <a:p>
            <a:pPr marL="228600" indent="-228240" algn="just">
              <a:lnSpc>
                <a:spcPct val="90000"/>
              </a:lnSpc>
              <a:spcBef>
                <a:spcPts val="1001"/>
              </a:spcBef>
              <a:buClr>
                <a:srgbClr val="ffffff"/>
              </a:buClr>
              <a:buFont typeface="Arial"/>
              <a:buChar char="•"/>
            </a:pPr>
            <a:r>
              <a:rPr b="0" lang="en-US" sz="1900" spc="-1" strike="noStrike">
                <a:solidFill>
                  <a:srgbClr val="ffffff"/>
                </a:solidFill>
                <a:latin typeface="Calibri"/>
              </a:rPr>
              <a:t>Here LR is the second-best performing classifier.</a:t>
            </a:r>
            <a:endParaRPr b="0" lang="en-US" sz="1900" spc="-1" strike="noStrike">
              <a:solidFill>
                <a:srgbClr val="000000"/>
              </a:solidFill>
              <a:latin typeface="Calibri"/>
            </a:endParaRPr>
          </a:p>
          <a:p>
            <a:pPr>
              <a:lnSpc>
                <a:spcPct val="90000"/>
              </a:lnSpc>
              <a:spcBef>
                <a:spcPts val="1001"/>
              </a:spcBef>
            </a:pPr>
            <a:endParaRPr b="0" lang="en-US" sz="1900" spc="-1" strike="noStrike">
              <a:solidFill>
                <a:srgbClr val="000000"/>
              </a:solidFill>
              <a:latin typeface="Calibri"/>
            </a:endParaRPr>
          </a:p>
        </p:txBody>
      </p:sp>
      <p:pic>
        <p:nvPicPr>
          <p:cNvPr id="278" name="Picture 3" descr=""/>
          <p:cNvPicPr/>
          <p:nvPr/>
        </p:nvPicPr>
        <p:blipFill>
          <a:blip r:embed="rId1"/>
          <a:stretch/>
        </p:blipFill>
        <p:spPr>
          <a:xfrm>
            <a:off x="4754880" y="1600200"/>
            <a:ext cx="7284600" cy="41770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279" name="TextShape 1"/>
          <p:cNvSpPr txBox="1"/>
          <p:nvPr/>
        </p:nvSpPr>
        <p:spPr>
          <a:xfrm>
            <a:off x="801000" y="1396440"/>
            <a:ext cx="6386760" cy="13251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Comparison of MLA for WPBC dataset</a:t>
            </a:r>
            <a:endParaRPr b="0" lang="en-US" sz="4400" spc="-1" strike="noStrike">
              <a:solidFill>
                <a:srgbClr val="000000"/>
              </a:solidFill>
              <a:latin typeface="Calibri"/>
            </a:endParaRPr>
          </a:p>
        </p:txBody>
      </p:sp>
      <p:sp>
        <p:nvSpPr>
          <p:cNvPr id="280" name="TextShape 2"/>
          <p:cNvSpPr txBox="1"/>
          <p:nvPr/>
        </p:nvSpPr>
        <p:spPr>
          <a:xfrm>
            <a:off x="805680" y="2872080"/>
            <a:ext cx="6382440" cy="3181320"/>
          </a:xfrm>
          <a:prstGeom prst="rect">
            <a:avLst/>
          </a:prstGeom>
          <a:noFill/>
          <a:ln>
            <a:noFill/>
          </a:ln>
        </p:spPr>
        <p:txBody>
          <a:bodyPr>
            <a:normAutofit/>
          </a:bodyPr>
          <a:p>
            <a:pPr marL="228600" indent="-228240" algn="just">
              <a:lnSpc>
                <a:spcPct val="90000"/>
              </a:lnSpc>
              <a:spcBef>
                <a:spcPts val="1001"/>
              </a:spcBef>
              <a:buClr>
                <a:srgbClr val="ffffff"/>
              </a:buClr>
              <a:buFont typeface="Arial"/>
              <a:buChar char="•"/>
            </a:pPr>
            <a:r>
              <a:rPr b="0" lang="en-US" sz="2800" spc="-1" strike="noStrike">
                <a:solidFill>
                  <a:srgbClr val="ffffff"/>
                </a:solidFill>
                <a:latin typeface="Calibri"/>
              </a:rPr>
              <a:t>From table we can infer that Optimized SVM has maximum accuracy on cross validation. </a:t>
            </a:r>
            <a:endParaRPr b="0" lang="en-US" sz="2800" spc="-1" strike="noStrike">
              <a:solidFill>
                <a:srgbClr val="000000"/>
              </a:solidFill>
              <a:latin typeface="Calibri"/>
            </a:endParaRPr>
          </a:p>
          <a:p>
            <a:pPr marL="228600" indent="-228240" algn="just">
              <a:lnSpc>
                <a:spcPct val="90000"/>
              </a:lnSpc>
              <a:spcBef>
                <a:spcPts val="1001"/>
              </a:spcBef>
              <a:buClr>
                <a:srgbClr val="ffffff"/>
              </a:buClr>
              <a:buFont typeface="Arial"/>
              <a:buChar char="•"/>
            </a:pPr>
            <a:r>
              <a:rPr b="0" lang="en-US" sz="2800" spc="-1" strike="noStrike">
                <a:solidFill>
                  <a:srgbClr val="ffffff"/>
                </a:solidFill>
                <a:latin typeface="Calibri"/>
              </a:rPr>
              <a:t>However, in this case SVM is utilizing RBF kernel with different tuned input parameters.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
        <p:nvSpPr>
          <p:cNvPr id="281" name="CustomShape 3"/>
          <p:cNvSpPr/>
          <p:nvPr/>
        </p:nvSpPr>
        <p:spPr>
          <a:xfrm>
            <a:off x="7534800" y="20880"/>
            <a:ext cx="4656960" cy="6815880"/>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p:style>
      </p:sp>
      <p:pic>
        <p:nvPicPr>
          <p:cNvPr id="282" name="Picture 3" descr=""/>
          <p:cNvPicPr/>
          <p:nvPr/>
        </p:nvPicPr>
        <p:blipFill>
          <a:blip r:embed="rId1"/>
          <a:stretch/>
        </p:blipFill>
        <p:spPr>
          <a:xfrm>
            <a:off x="7689240" y="248760"/>
            <a:ext cx="4340160" cy="2952360"/>
          </a:xfrm>
          <a:prstGeom prst="rect">
            <a:avLst/>
          </a:prstGeom>
          <a:ln>
            <a:noFill/>
          </a:ln>
        </p:spPr>
      </p:pic>
      <p:sp>
        <p:nvSpPr>
          <p:cNvPr id="283" name="Line 4"/>
          <p:cNvSpPr/>
          <p:nvPr/>
        </p:nvSpPr>
        <p:spPr>
          <a:xfrm>
            <a:off x="9073080" y="3429000"/>
            <a:ext cx="1597680" cy="0"/>
          </a:xfrm>
          <a:prstGeom prst="line">
            <a:avLst/>
          </a:prstGeom>
          <a:ln w="50760">
            <a:solidFill>
              <a:schemeClr val="bg1">
                <a:lumMod val="65000"/>
                <a:lumOff val="35000"/>
              </a:schemeClr>
            </a:solidFill>
          </a:ln>
        </p:spPr>
        <p:style>
          <a:lnRef idx="1">
            <a:schemeClr val="accent1"/>
          </a:lnRef>
          <a:fillRef idx="0">
            <a:schemeClr val="accent1"/>
          </a:fillRef>
          <a:effectRef idx="0">
            <a:schemeClr val="accent1"/>
          </a:effectRef>
          <a:fontRef idx="minor"/>
        </p:style>
      </p:sp>
      <p:pic>
        <p:nvPicPr>
          <p:cNvPr id="284" name="Picture 4" descr=""/>
          <p:cNvPicPr/>
          <p:nvPr/>
        </p:nvPicPr>
        <p:blipFill>
          <a:blip r:embed="rId2"/>
          <a:stretch/>
        </p:blipFill>
        <p:spPr>
          <a:xfrm>
            <a:off x="7797600" y="3562200"/>
            <a:ext cx="4123800" cy="30466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5" name="CustomShape 1"/>
          <p:cNvSpPr/>
          <p:nvPr/>
        </p:nvSpPr>
        <p:spPr>
          <a:xfrm>
            <a:off x="484200" y="470880"/>
            <a:ext cx="4380480" cy="589176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286" name="TextShape 2"/>
          <p:cNvSpPr txBox="1"/>
          <p:nvPr/>
        </p:nvSpPr>
        <p:spPr>
          <a:xfrm>
            <a:off x="862920" y="1011960"/>
            <a:ext cx="3415680" cy="479520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Deployment of Web-API</a:t>
            </a:r>
            <a:endParaRPr b="0" lang="en-US" sz="4400" spc="-1" strike="noStrike">
              <a:solidFill>
                <a:srgbClr val="000000"/>
              </a:solidFill>
              <a:latin typeface="Calibri"/>
            </a:endParaRPr>
          </a:p>
        </p:txBody>
      </p:sp>
      <p:graphicFrame>
        <p:nvGraphicFramePr>
          <p:cNvPr id="9" name="Diagram9"/>
          <p:cNvGraphicFramePr/>
          <p:nvPr>
            <p:extLst>
              <p:ext uri="{D42A27DB-BD31-4B8C-83A1-F6EECF244321}">
                <p14:modId xmlns:p14="http://schemas.microsoft.com/office/powerpoint/2010/main" val="2304304139"/>
              </p:ext>
            </p:extLst>
          </p:nvPr>
        </p:nvGraphicFramePr>
        <p:xfrm>
          <a:off x="5194440" y="470880"/>
          <a:ext cx="6513120" cy="5884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7" name="CustomShape 1"/>
          <p:cNvSpPr/>
          <p:nvPr/>
        </p:nvSpPr>
        <p:spPr>
          <a:xfrm>
            <a:off x="375120" y="394920"/>
            <a:ext cx="5720400" cy="6067800"/>
          </a:xfrm>
          <a:prstGeom prst="rect">
            <a:avLst/>
          </a:prstGeom>
          <a:solidFill>
            <a:schemeClr val="accent5">
              <a:hueOff val="-6758543"/>
              <a:satOff val="-17419"/>
              <a:lumOff val="-11765"/>
              <a:alphaOff val="0"/>
            </a:schemeClr>
          </a:solidFill>
          <a:ln w="127080">
            <a:solidFill>
              <a:schemeClr val="lt1">
                <a:hueOff val="0"/>
                <a:satOff val="0"/>
                <a:lumOff val="0"/>
                <a:alphaOff val="0"/>
              </a:schemeClr>
            </a:solidFill>
          </a:ln>
        </p:spPr>
        <p:style>
          <a:lnRef idx="2">
            <a:schemeClr val="accent1">
              <a:shade val="50000"/>
            </a:schemeClr>
          </a:lnRef>
          <a:fillRef idx="1">
            <a:schemeClr val="accent1"/>
          </a:fillRef>
          <a:effectRef idx="0">
            <a:schemeClr val="accent1"/>
          </a:effectRef>
          <a:fontRef idx="minor"/>
        </p:style>
      </p:sp>
      <p:sp>
        <p:nvSpPr>
          <p:cNvPr id="288" name="TextShape 2"/>
          <p:cNvSpPr txBox="1"/>
          <p:nvPr/>
        </p:nvSpPr>
        <p:spPr>
          <a:xfrm>
            <a:off x="1018440" y="1053000"/>
            <a:ext cx="4458240" cy="3067920"/>
          </a:xfrm>
          <a:prstGeom prst="rect">
            <a:avLst/>
          </a:prstGeom>
          <a:noFill/>
          <a:ln>
            <a:noFill/>
          </a:ln>
        </p:spPr>
        <p:txBody>
          <a:bodyPr anchor="b">
            <a:normAutofit/>
          </a:bodyPr>
          <a:p>
            <a:pPr>
              <a:lnSpc>
                <a:spcPct val="90000"/>
              </a:lnSpc>
            </a:pPr>
            <a:r>
              <a:rPr b="0" lang="en-US" sz="6000" spc="-1" strike="noStrike">
                <a:solidFill>
                  <a:srgbClr val="ffffff"/>
                </a:solidFill>
                <a:latin typeface="Calibri Light"/>
              </a:rPr>
              <a:t>Web-API UI</a:t>
            </a:r>
            <a:endParaRPr b="0" lang="en-US" sz="6000" spc="-1" strike="noStrike">
              <a:solidFill>
                <a:srgbClr val="000000"/>
              </a:solidFill>
              <a:latin typeface="Calibri"/>
            </a:endParaRPr>
          </a:p>
        </p:txBody>
      </p:sp>
      <p:pic>
        <p:nvPicPr>
          <p:cNvPr id="289" name="Picture 4" descr=""/>
          <p:cNvPicPr/>
          <p:nvPr/>
        </p:nvPicPr>
        <p:blipFill>
          <a:blip r:embed="rId1"/>
          <a:stretch/>
        </p:blipFill>
        <p:spPr>
          <a:xfrm>
            <a:off x="6498000" y="3759840"/>
            <a:ext cx="5389560" cy="2228040"/>
          </a:xfrm>
          <a:prstGeom prst="rect">
            <a:avLst/>
          </a:prstGeom>
          <a:ln>
            <a:noFill/>
          </a:ln>
        </p:spPr>
      </p:pic>
      <p:sp>
        <p:nvSpPr>
          <p:cNvPr id="290" name="Line 3"/>
          <p:cNvSpPr/>
          <p:nvPr/>
        </p:nvSpPr>
        <p:spPr>
          <a:xfrm>
            <a:off x="7629480" y="3429000"/>
            <a:ext cx="3108960" cy="0"/>
          </a:xfrm>
          <a:prstGeom prst="line">
            <a:avLst/>
          </a:prstGeom>
          <a:ln w="101520">
            <a:solidFill>
              <a:srgbClr val="595959"/>
            </a:solidFill>
          </a:ln>
        </p:spPr>
        <p:style>
          <a:lnRef idx="1">
            <a:schemeClr val="accent1"/>
          </a:lnRef>
          <a:fillRef idx="0">
            <a:schemeClr val="accent1"/>
          </a:fillRef>
          <a:effectRef idx="0">
            <a:schemeClr val="accent1"/>
          </a:effectRef>
          <a:fontRef idx="minor"/>
        </p:style>
      </p:sp>
      <p:sp>
        <p:nvSpPr>
          <p:cNvPr id="291" name="Line 4"/>
          <p:cNvSpPr/>
          <p:nvPr/>
        </p:nvSpPr>
        <p:spPr>
          <a:xfrm>
            <a:off x="1113840" y="4201560"/>
            <a:ext cx="34005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92" name="Content Placeholder 3" descr=""/>
          <p:cNvPicPr/>
          <p:nvPr/>
        </p:nvPicPr>
        <p:blipFill>
          <a:blip r:embed="rId2"/>
          <a:stretch/>
        </p:blipFill>
        <p:spPr>
          <a:xfrm>
            <a:off x="6498000" y="124200"/>
            <a:ext cx="5104800" cy="31068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3"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Conclusion</a:t>
            </a:r>
            <a:endParaRPr b="0" lang="en-US" sz="4400" spc="-1" strike="noStrike">
              <a:solidFill>
                <a:srgbClr val="000000"/>
              </a:solidFill>
              <a:latin typeface="Calibri"/>
            </a:endParaRPr>
          </a:p>
        </p:txBody>
      </p:sp>
      <p:graphicFrame>
        <p:nvGraphicFramePr>
          <p:cNvPr id="10" name="Diagram10"/>
          <p:cNvGraphicFramePr/>
          <p:nvPr>
            <p:extLst>
              <p:ext uri="{D42A27DB-BD31-4B8C-83A1-F6EECF244321}">
                <p14:modId xmlns:p14="http://schemas.microsoft.com/office/powerpoint/2010/main" val="283618779"/>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TextShape 1"/>
          <p:cNvSpPr txBox="1"/>
          <p:nvPr/>
        </p:nvSpPr>
        <p:spPr>
          <a:xfrm>
            <a:off x="1571760" y="3060000"/>
            <a:ext cx="6065640" cy="2438280"/>
          </a:xfrm>
          <a:prstGeom prst="rect">
            <a:avLst/>
          </a:prstGeom>
          <a:noFill/>
          <a:ln>
            <a:noFill/>
          </a:ln>
        </p:spPr>
        <p:txBody>
          <a:bodyPr>
            <a:normAutofit/>
          </a:bodyPr>
          <a:p>
            <a:pPr>
              <a:lnSpc>
                <a:spcPct val="90000"/>
              </a:lnSpc>
              <a:spcBef>
                <a:spcPts val="1001"/>
              </a:spcBef>
            </a:pPr>
            <a:r>
              <a:rPr b="0" lang="en-US" sz="2400" spc="-1" strike="noStrike">
                <a:solidFill>
                  <a:srgbClr val="000000"/>
                </a:solidFill>
                <a:latin typeface="Calibri"/>
              </a:rPr>
              <a:t>In this destructive world,</a:t>
            </a:r>
            <a:endParaRPr b="0" lang="en-US" sz="2400" spc="-1" strike="noStrike">
              <a:solidFill>
                <a:srgbClr val="000000"/>
              </a:solidFill>
              <a:latin typeface="Calibri"/>
            </a:endParaRPr>
          </a:p>
          <a:p>
            <a:pPr>
              <a:lnSpc>
                <a:spcPct val="90000"/>
              </a:lnSpc>
              <a:spcBef>
                <a:spcPts val="1001"/>
              </a:spcBef>
            </a:pPr>
            <a:r>
              <a:rPr b="0" lang="en-US" sz="2400" spc="-1" strike="noStrike">
                <a:solidFill>
                  <a:srgbClr val="000000"/>
                </a:solidFill>
                <a:latin typeface="Calibri"/>
              </a:rPr>
              <a:t>	</a:t>
            </a:r>
            <a:r>
              <a:rPr b="0" lang="en-US" sz="2400" spc="-1" strike="noStrike">
                <a:solidFill>
                  <a:srgbClr val="000000"/>
                </a:solidFill>
                <a:latin typeface="Calibri"/>
              </a:rPr>
              <a:t>	</a:t>
            </a:r>
            <a:r>
              <a:rPr b="0" lang="en-US" sz="3600" spc="-1" strike="noStrike">
                <a:solidFill>
                  <a:srgbClr val="ff0000"/>
                </a:solidFill>
                <a:latin typeface="Calibri"/>
              </a:rPr>
              <a:t>CREATE SOMETHING</a:t>
            </a:r>
            <a:endParaRPr b="0" lang="en-US" sz="3600" spc="-1" strike="noStrike">
              <a:solidFill>
                <a:srgbClr val="000000"/>
              </a:solidFill>
              <a:latin typeface="Calibri"/>
            </a:endParaRPr>
          </a:p>
          <a:p>
            <a:pPr>
              <a:lnSpc>
                <a:spcPct val="90000"/>
              </a:lnSpc>
              <a:spcBef>
                <a:spcPts val="1001"/>
              </a:spcBef>
            </a:pPr>
            <a:endParaRPr b="0" lang="en-US" sz="3600" spc="-1" strike="noStrike">
              <a:solidFill>
                <a:srgbClr val="000000"/>
              </a:solidFill>
              <a:latin typeface="Calibri"/>
            </a:endParaRPr>
          </a:p>
          <a:p>
            <a:pPr>
              <a:lnSpc>
                <a:spcPct val="90000"/>
              </a:lnSpc>
              <a:spcBef>
                <a:spcPts val="1001"/>
              </a:spcBef>
            </a:pPr>
            <a:r>
              <a:rPr b="0" lang="en-US" sz="3600" spc="-1" strike="noStrike">
                <a:solidFill>
                  <a:srgbClr val="ff0000"/>
                </a:solidFill>
                <a:latin typeface="Calibri"/>
              </a:rPr>
              <a:t>	</a:t>
            </a:r>
            <a:r>
              <a:rPr b="0" lang="en-US" sz="3600" spc="-1" strike="noStrike">
                <a:solidFill>
                  <a:srgbClr val="ff0000"/>
                </a:solidFill>
                <a:latin typeface="Calibri"/>
              </a:rPr>
              <a:t>	</a:t>
            </a:r>
            <a:r>
              <a:rPr b="0" lang="en-US" sz="3600" spc="-1" strike="noStrike">
                <a:solidFill>
                  <a:srgbClr val="ff0000"/>
                </a:solidFill>
                <a:latin typeface="Calibri"/>
              </a:rPr>
              <a:t>	</a:t>
            </a:r>
            <a:r>
              <a:rPr b="0" lang="en-US" sz="3600" spc="-1" strike="noStrike">
                <a:solidFill>
                  <a:srgbClr val="ff0000"/>
                </a:solidFill>
                <a:latin typeface="Calibri"/>
              </a:rPr>
              <a:t>	</a:t>
            </a:r>
            <a:r>
              <a:rPr b="0" lang="en-US" sz="3600" spc="-1" strike="noStrike">
                <a:solidFill>
                  <a:srgbClr val="ff0000"/>
                </a:solidFill>
                <a:latin typeface="Calibri"/>
              </a:rPr>
              <a:t>         </a:t>
            </a:r>
            <a:r>
              <a:rPr b="0" lang="en-US" sz="2400" spc="-1" strike="noStrike">
                <a:solidFill>
                  <a:srgbClr val="000000"/>
                </a:solidFill>
                <a:latin typeface="Calibri"/>
              </a:rPr>
              <a:t>Thank You</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
        <p:nvSpPr>
          <p:cNvPr id="295" name="CustomShape 2"/>
          <p:cNvSpPr/>
          <p:nvPr/>
        </p:nvSpPr>
        <p:spPr>
          <a:xfrm flipH="1" flipV="1">
            <a:off x="752400" y="743760"/>
            <a:ext cx="3275280" cy="440820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a:noFill/>
          </a:ln>
        </p:spPr>
        <p:style>
          <a:lnRef idx="0"/>
          <a:fillRef idx="0"/>
          <a:effectRef idx="0"/>
          <a:fontRef idx="minor"/>
        </p:style>
      </p:sp>
      <p:sp>
        <p:nvSpPr>
          <p:cNvPr id="296" name="CustomShape 3"/>
          <p:cNvSpPr/>
          <p:nvPr/>
        </p:nvSpPr>
        <p:spPr>
          <a:xfrm>
            <a:off x="8151840" y="1685520"/>
            <a:ext cx="3274560" cy="440820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a:noFill/>
          </a:ln>
        </p:spPr>
        <p:style>
          <a:lnRef idx="0"/>
          <a:fillRef idx="0"/>
          <a:effectRef idx="0"/>
          <a:fontRef idx="minor"/>
        </p:style>
      </p:sp>
      <p:pic>
        <p:nvPicPr>
          <p:cNvPr id="297" name="Graphic 6" descr=""/>
          <p:cNvPicPr/>
          <p:nvPr/>
        </p:nvPicPr>
        <p:blipFill>
          <a:blip r:embed="rId1"/>
          <a:stretch/>
        </p:blipFill>
        <p:spPr>
          <a:xfrm>
            <a:off x="8325720" y="3191400"/>
            <a:ext cx="2194200" cy="21942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CustomShape 1"/>
          <p:cNvSpPr/>
          <p:nvPr/>
        </p:nvSpPr>
        <p:spPr>
          <a:xfrm>
            <a:off x="484200" y="470880"/>
            <a:ext cx="4380480" cy="589176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chemeClr val="accent5">
              <a:hueOff val="0"/>
              <a:satOff val="0"/>
              <a:lumOff val="0"/>
              <a:alphaOff val="0"/>
            </a:schemeClr>
          </a:solidFill>
          <a:ln>
            <a:noFill/>
          </a:ln>
        </p:spPr>
        <p:style>
          <a:lnRef idx="2">
            <a:schemeClr val="accent1">
              <a:shade val="50000"/>
            </a:schemeClr>
          </a:lnRef>
          <a:fillRef idx="1">
            <a:schemeClr val="accent1"/>
          </a:fillRef>
          <a:effectRef idx="0">
            <a:schemeClr val="accent1"/>
          </a:effectRef>
          <a:fontRef idx="minor"/>
        </p:style>
      </p:sp>
      <p:sp>
        <p:nvSpPr>
          <p:cNvPr id="170" name="TextShape 2"/>
          <p:cNvSpPr txBox="1"/>
          <p:nvPr/>
        </p:nvSpPr>
        <p:spPr>
          <a:xfrm>
            <a:off x="862920" y="1011960"/>
            <a:ext cx="3415680" cy="479520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Motivation</a:t>
            </a:r>
            <a:endParaRPr b="0" lang="en-US" sz="4400" spc="-1" strike="noStrike">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3934976651"/>
              </p:ext>
            </p:extLst>
          </p:nvPr>
        </p:nvGraphicFramePr>
        <p:xfrm>
          <a:off x="5194440" y="470880"/>
          <a:ext cx="6513120" cy="5884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CustomShape 1"/>
          <p:cNvSpPr/>
          <p:nvPr/>
        </p:nvSpPr>
        <p:spPr>
          <a:xfrm>
            <a:off x="484200" y="470880"/>
            <a:ext cx="4380480" cy="589176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chemeClr val="accent5">
              <a:hueOff val="0"/>
              <a:satOff val="0"/>
              <a:lumOff val="0"/>
              <a:alphaOff val="0"/>
            </a:schemeClr>
          </a:solidFill>
          <a:ln>
            <a:noFill/>
          </a:ln>
        </p:spPr>
        <p:style>
          <a:lnRef idx="2">
            <a:schemeClr val="accent1">
              <a:shade val="50000"/>
            </a:schemeClr>
          </a:lnRef>
          <a:fillRef idx="1">
            <a:schemeClr val="accent1"/>
          </a:fillRef>
          <a:effectRef idx="0">
            <a:schemeClr val="accent1"/>
          </a:effectRef>
          <a:fontRef idx="minor"/>
        </p:style>
      </p:sp>
      <p:sp>
        <p:nvSpPr>
          <p:cNvPr id="172" name="TextShape 2"/>
          <p:cNvSpPr txBox="1"/>
          <p:nvPr/>
        </p:nvSpPr>
        <p:spPr>
          <a:xfrm>
            <a:off x="862920" y="1011960"/>
            <a:ext cx="3415680" cy="479520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Project Objectives</a:t>
            </a:r>
            <a:endParaRPr b="0" lang="en-US" sz="4400" spc="-1" strike="noStrike">
              <a:solidFill>
                <a:srgbClr val="000000"/>
              </a:solidFill>
              <a:latin typeface="Calibri"/>
            </a:endParaRPr>
          </a:p>
        </p:txBody>
      </p:sp>
      <p:graphicFrame>
        <p:nvGraphicFramePr>
          <p:cNvPr id="3" name="Diagram3"/>
          <p:cNvGraphicFramePr/>
          <p:nvPr>
            <p:extLst>
              <p:ext uri="{D42A27DB-BD31-4B8C-83A1-F6EECF244321}">
                <p14:modId xmlns:p14="http://schemas.microsoft.com/office/powerpoint/2010/main" val="1215967514"/>
              </p:ext>
            </p:extLst>
          </p:nvPr>
        </p:nvGraphicFramePr>
        <p:xfrm>
          <a:off x="5194440" y="470880"/>
          <a:ext cx="6513120" cy="5884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CustomShape 1"/>
          <p:cNvSpPr/>
          <p:nvPr/>
        </p:nvSpPr>
        <p:spPr>
          <a:xfrm>
            <a:off x="0" y="0"/>
            <a:ext cx="4654080" cy="6857640"/>
          </a:xfrm>
          <a:prstGeom prst="rect">
            <a:avLst/>
          </a:prstGeom>
          <a:solidFill>
            <a:schemeClr val="bg1">
              <a:lumMod val="95000"/>
              <a:hueOff val="0"/>
              <a:satOff val="0"/>
              <a:lumOff val="0"/>
              <a:alphaOff val="0"/>
            </a:schemeClr>
          </a:solidFill>
          <a:ln>
            <a:noFill/>
          </a:ln>
        </p:spPr>
        <p:style>
          <a:lnRef idx="2">
            <a:schemeClr val="accent1">
              <a:shade val="50000"/>
            </a:schemeClr>
          </a:lnRef>
          <a:fillRef idx="1">
            <a:schemeClr val="accent1"/>
          </a:fillRef>
          <a:effectRef idx="0">
            <a:schemeClr val="accent1"/>
          </a:effectRef>
          <a:fontRef idx="minor"/>
        </p:style>
      </p:sp>
      <p:sp>
        <p:nvSpPr>
          <p:cNvPr id="174" name="TextShape 2"/>
          <p:cNvSpPr txBox="1"/>
          <p:nvPr/>
        </p:nvSpPr>
        <p:spPr>
          <a:xfrm>
            <a:off x="838080" y="811080"/>
            <a:ext cx="3335400" cy="5402880"/>
          </a:xfrm>
          <a:prstGeom prst="rect">
            <a:avLst/>
          </a:prstGeom>
          <a:noFill/>
          <a:ln>
            <a:noFill/>
          </a:ln>
        </p:spPr>
        <p:txBody>
          <a:bodyPr anchor="ctr">
            <a:normAutofit/>
          </a:bodyPr>
          <a:p>
            <a:pPr algn="ctr">
              <a:lnSpc>
                <a:spcPct val="90000"/>
              </a:lnSpc>
            </a:pPr>
            <a:r>
              <a:rPr b="0" lang="en-US" sz="4400" spc="-1" strike="noStrike">
                <a:solidFill>
                  <a:srgbClr val="ffffff"/>
                </a:solidFill>
                <a:latin typeface="Calibri Light"/>
              </a:rPr>
              <a:t>Literature Survey</a:t>
            </a:r>
            <a:endParaRPr b="0" lang="en-US" sz="4400" spc="-1" strike="noStrike">
              <a:solidFill>
                <a:srgbClr val="000000"/>
              </a:solidFill>
              <a:latin typeface="Calibri"/>
            </a:endParaRPr>
          </a:p>
        </p:txBody>
      </p:sp>
      <p:sp>
        <p:nvSpPr>
          <p:cNvPr id="175" name="CustomShape 3"/>
          <p:cNvSpPr/>
          <p:nvPr/>
        </p:nvSpPr>
        <p:spPr>
          <a:xfrm>
            <a:off x="4654440" y="0"/>
            <a:ext cx="141840" cy="685764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aphicFrame>
        <p:nvGraphicFramePr>
          <p:cNvPr id="4" name="Diagram4"/>
          <p:cNvGraphicFramePr/>
          <p:nvPr>
            <p:extLst>
              <p:ext uri="{D42A27DB-BD31-4B8C-83A1-F6EECF244321}">
                <p14:modId xmlns:p14="http://schemas.microsoft.com/office/powerpoint/2010/main" val="3743866896"/>
              </p:ext>
            </p:extLst>
          </p:nvPr>
        </p:nvGraphicFramePr>
        <p:xfrm>
          <a:off x="5459400" y="642600"/>
          <a:ext cx="6089400" cy="55724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CustomShape 1"/>
          <p:cNvSpPr/>
          <p:nvPr/>
        </p:nvSpPr>
        <p:spPr>
          <a:xfrm>
            <a:off x="336960" y="311400"/>
            <a:ext cx="4331880" cy="6179040"/>
          </a:xfrm>
          <a:prstGeom prst="rect">
            <a:avLst/>
          </a:prstGeom>
          <a:solidFill>
            <a:srgbClr val="404040"/>
          </a:solidFill>
          <a:ln w="127080">
            <a:solidFill>
              <a:srgbClr val="404040"/>
            </a:solidFill>
          </a:ln>
        </p:spPr>
        <p:style>
          <a:lnRef idx="2">
            <a:schemeClr val="accent1">
              <a:shade val="50000"/>
            </a:schemeClr>
          </a:lnRef>
          <a:fillRef idx="1">
            <a:schemeClr val="accent1"/>
          </a:fillRef>
          <a:effectRef idx="0">
            <a:schemeClr val="accent1"/>
          </a:effectRef>
          <a:fontRef idx="minor"/>
        </p:style>
      </p:sp>
      <p:sp>
        <p:nvSpPr>
          <p:cNvPr id="177" name="TextShape 2"/>
          <p:cNvSpPr txBox="1"/>
          <p:nvPr/>
        </p:nvSpPr>
        <p:spPr>
          <a:xfrm>
            <a:off x="743040" y="743040"/>
            <a:ext cx="3476160" cy="4962240"/>
          </a:xfrm>
          <a:prstGeom prst="rect">
            <a:avLst/>
          </a:prstGeom>
          <a:noFill/>
          <a:ln>
            <a:noFill/>
          </a:ln>
        </p:spPr>
        <p:txBody>
          <a:bodyPr anchor="ctr">
            <a:normAutofit/>
          </a:bodyPr>
          <a:p>
            <a:pPr algn="ctr">
              <a:lnSpc>
                <a:spcPct val="90000"/>
              </a:lnSpc>
            </a:pPr>
            <a:r>
              <a:rPr b="0" lang="en-US" sz="4100" spc="-1" strike="noStrike">
                <a:solidFill>
                  <a:srgbClr val="ffffff"/>
                </a:solidFill>
                <a:latin typeface="Calibri Light"/>
              </a:rPr>
              <a:t>Fine Needle Aspiration(FNA) of Breast Mass</a:t>
            </a:r>
            <a:endParaRPr b="0" lang="en-US" sz="4100" spc="-1" strike="noStrike">
              <a:solidFill>
                <a:srgbClr val="000000"/>
              </a:solidFill>
              <a:latin typeface="Calibri"/>
            </a:endParaRPr>
          </a:p>
        </p:txBody>
      </p:sp>
      <p:pic>
        <p:nvPicPr>
          <p:cNvPr id="178" name="Content Placeholder 4" descr=""/>
          <p:cNvPicPr/>
          <p:nvPr/>
        </p:nvPicPr>
        <p:blipFill>
          <a:blip r:embed="rId1"/>
          <a:srcRect l="0" t="0" r="4665" b="743"/>
          <a:stretch/>
        </p:blipFill>
        <p:spPr>
          <a:xfrm>
            <a:off x="5634360" y="492480"/>
            <a:ext cx="5592240" cy="58806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484200" y="470880"/>
            <a:ext cx="4380480" cy="589176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80" name="TextShape 2"/>
          <p:cNvSpPr txBox="1"/>
          <p:nvPr/>
        </p:nvSpPr>
        <p:spPr>
          <a:xfrm>
            <a:off x="862920" y="1011960"/>
            <a:ext cx="3415680" cy="4795200"/>
          </a:xfrm>
          <a:prstGeom prst="rect">
            <a:avLst/>
          </a:prstGeom>
          <a:noFill/>
          <a:ln>
            <a:noFill/>
          </a:ln>
        </p:spPr>
        <p:txBody>
          <a:bodyPr anchor="ctr">
            <a:normAutofit/>
          </a:bodyPr>
          <a:p>
            <a:pPr algn="ctr">
              <a:lnSpc>
                <a:spcPct val="90000"/>
              </a:lnSpc>
            </a:pPr>
            <a:r>
              <a:rPr b="0" lang="en-US" sz="3200" spc="-1" strike="noStrike">
                <a:solidFill>
                  <a:srgbClr val="ffffff"/>
                </a:solidFill>
                <a:latin typeface="Calibri Light"/>
              </a:rPr>
              <a:t>Datasets attribute information</a:t>
            </a:r>
            <a:endParaRPr b="0" lang="en-US" sz="3200" spc="-1" strike="noStrike">
              <a:solidFill>
                <a:srgbClr val="000000"/>
              </a:solidFill>
              <a:latin typeface="Calibri"/>
            </a:endParaRPr>
          </a:p>
        </p:txBody>
      </p:sp>
      <p:graphicFrame>
        <p:nvGraphicFramePr>
          <p:cNvPr id="5" name="Diagram5"/>
          <p:cNvGraphicFramePr/>
          <p:nvPr>
            <p:extLst>
              <p:ext uri="{D42A27DB-BD31-4B8C-83A1-F6EECF244321}">
                <p14:modId xmlns:p14="http://schemas.microsoft.com/office/powerpoint/2010/main" val="2842654697"/>
              </p:ext>
            </p:extLst>
          </p:nvPr>
        </p:nvGraphicFramePr>
        <p:xfrm>
          <a:off x="5194440" y="470880"/>
          <a:ext cx="6513120" cy="5884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1" name="TextShape 1"/>
          <p:cNvSpPr txBox="1"/>
          <p:nvPr/>
        </p:nvSpPr>
        <p:spPr>
          <a:xfrm>
            <a:off x="838080" y="365040"/>
            <a:ext cx="10515240" cy="1325160"/>
          </a:xfrm>
          <a:prstGeom prst="rect">
            <a:avLst/>
          </a:prstGeom>
          <a:noFill/>
          <a:ln>
            <a:noFill/>
          </a:ln>
        </p:spPr>
        <p:txBody>
          <a:bodyPr anchor="ctr">
            <a:normAutofit/>
          </a:bodyPr>
          <a:p>
            <a:pPr algn="ctr">
              <a:lnSpc>
                <a:spcPct val="90000"/>
              </a:lnSpc>
            </a:pPr>
            <a:r>
              <a:rPr b="0" lang="en-US" sz="4400" spc="-1" strike="noStrike">
                <a:solidFill>
                  <a:srgbClr val="ffffff"/>
                </a:solidFill>
                <a:latin typeface="Calibri Light"/>
              </a:rPr>
              <a:t>Methodology</a:t>
            </a:r>
            <a:endParaRPr b="0" lang="en-US" sz="4400" spc="-1" strike="noStrike">
              <a:solidFill>
                <a:srgbClr val="000000"/>
              </a:solidFill>
              <a:latin typeface="Calibri"/>
            </a:endParaRPr>
          </a:p>
        </p:txBody>
      </p:sp>
      <p:graphicFrame>
        <p:nvGraphicFramePr>
          <p:cNvPr id="6" name="Diagram6"/>
          <p:cNvGraphicFramePr/>
          <p:nvPr>
            <p:extLst>
              <p:ext uri="{D42A27DB-BD31-4B8C-83A1-F6EECF244321}">
                <p14:modId xmlns:p14="http://schemas.microsoft.com/office/powerpoint/2010/main" val="3553996801"/>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182" name="CustomShape 1"/>
          <p:cNvSpPr/>
          <p:nvPr/>
        </p:nvSpPr>
        <p:spPr>
          <a:xfrm>
            <a:off x="0" y="0"/>
            <a:ext cx="10237320" cy="6857640"/>
          </a:xfrm>
          <a:custGeom>
            <a:avLst/>
            <a:gdLst/>
            <a:ahLst/>
            <a:rect l="l" t="t" r="r" b="b"/>
            <a:pathLst>
              <a:path w="10237586" h="6858000">
                <a:moveTo>
                  <a:pt x="0" y="0"/>
                </a:moveTo>
                <a:lnTo>
                  <a:pt x="7061432" y="0"/>
                </a:lnTo>
                <a:lnTo>
                  <a:pt x="10237586" y="6858000"/>
                </a:lnTo>
                <a:lnTo>
                  <a:pt x="0" y="6858000"/>
                </a:lnTo>
                <a:close/>
              </a:path>
            </a:pathLst>
          </a:custGeom>
          <a:solidFill>
            <a:schemeClr val="accent3">
              <a:hueOff val="0"/>
              <a:satOff val="0"/>
              <a:lumOff val="0"/>
              <a:alphaOff val="0"/>
            </a:schemeClr>
          </a:solidFill>
          <a:ln>
            <a:no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0" y="0"/>
            <a:ext cx="9379800" cy="6857640"/>
          </a:xfrm>
          <a:custGeom>
            <a:avLst/>
            <a:gdLst/>
            <a:ahLst/>
            <a:rect l="l" t="t" r="r" b="b"/>
            <a:pathLst>
              <a:path w="9380336" h="6858000">
                <a:moveTo>
                  <a:pt x="0" y="0"/>
                </a:moveTo>
                <a:lnTo>
                  <a:pt x="6204182" y="0"/>
                </a:lnTo>
                <a:lnTo>
                  <a:pt x="9380336" y="6858000"/>
                </a:lnTo>
                <a:lnTo>
                  <a:pt x="0" y="6858000"/>
                </a:lnTo>
                <a:close/>
              </a:path>
            </a:pathLst>
          </a:cu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p:style>
      </p:sp>
      <p:sp>
        <p:nvSpPr>
          <p:cNvPr id="184" name="TextShape 3"/>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ffffff"/>
                </a:solidFill>
                <a:latin typeface="Calibri Light"/>
              </a:rPr>
              <a:t>Data Cleaning</a:t>
            </a:r>
            <a:endParaRPr b="0" lang="en-US" sz="4400" spc="-1" strike="noStrike">
              <a:solidFill>
                <a:srgbClr val="000000"/>
              </a:solidFill>
              <a:latin typeface="Calibri"/>
            </a:endParaRPr>
          </a:p>
        </p:txBody>
      </p:sp>
      <p:sp>
        <p:nvSpPr>
          <p:cNvPr id="185" name="TextShape 4"/>
          <p:cNvSpPr txBox="1"/>
          <p:nvPr/>
        </p:nvSpPr>
        <p:spPr>
          <a:xfrm>
            <a:off x="838080" y="2021400"/>
            <a:ext cx="5707080" cy="4155480"/>
          </a:xfrm>
          <a:prstGeom prst="rect">
            <a:avLst/>
          </a:prstGeom>
          <a:noFill/>
          <a:ln>
            <a:noFill/>
          </a:ln>
        </p:spPr>
        <p:txBody>
          <a:bodyPr>
            <a:normAutofit/>
          </a:bodyPr>
          <a:p>
            <a:pPr marL="228600" indent="-228240" algn="just">
              <a:lnSpc>
                <a:spcPct val="90000"/>
              </a:lnSpc>
              <a:spcBef>
                <a:spcPts val="1001"/>
              </a:spcBef>
              <a:buClr>
                <a:srgbClr val="ffffff"/>
              </a:buClr>
              <a:buFont typeface="Arial"/>
              <a:buChar char="•"/>
            </a:pPr>
            <a:r>
              <a:rPr b="0" lang="en-US" sz="2000" spc="-1" strike="noStrike">
                <a:solidFill>
                  <a:srgbClr val="ffffff"/>
                </a:solidFill>
                <a:latin typeface="Calibri"/>
              </a:rPr>
              <a:t>Removing Null values and dropping irrelevant attributes from the dataset as shown below:</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p:txBody>
      </p:sp>
      <p:pic>
        <p:nvPicPr>
          <p:cNvPr id="186" name="Picture 4" descr=""/>
          <p:cNvPicPr/>
          <p:nvPr/>
        </p:nvPicPr>
        <p:blipFill>
          <a:blip r:embed="rId1"/>
          <a:srcRect l="0" t="0" r="-132" b="0"/>
          <a:stretch/>
        </p:blipFill>
        <p:spPr>
          <a:xfrm>
            <a:off x="1315800" y="2769480"/>
            <a:ext cx="7606080" cy="1561320"/>
          </a:xfrm>
          <a:prstGeom prst="rect">
            <a:avLst/>
          </a:prstGeom>
          <a:ln>
            <a:noFill/>
          </a:ln>
        </p:spPr>
      </p:pic>
      <p:pic>
        <p:nvPicPr>
          <p:cNvPr id="187" name="Picture 6" descr=""/>
          <p:cNvPicPr/>
          <p:nvPr/>
        </p:nvPicPr>
        <p:blipFill>
          <a:blip r:embed="rId2"/>
          <a:stretch/>
        </p:blipFill>
        <p:spPr>
          <a:xfrm>
            <a:off x="1264680" y="4413600"/>
            <a:ext cx="7707600" cy="1680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Trio_Office/6.2.8.2$Windows_x86 LibreOffice_project/</Application>
  <Words>1189</Words>
  <Paragraphs>104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2019-04-04T16:49:35Z</dcterms:created>
  <dc:creator>Vaibhav Sajnani</dc:creator>
  <dc:description/>
  <dc:language>en-IN</dc:language>
  <cp:lastModifiedBy/>
  <dcterms:modified xsi:type="dcterms:W3CDTF">2020-10-04T23:49:36Z</dcterms:modified>
  <cp:revision>5</cp:revision>
  <dc:subject/>
  <dc:title>Comparative Study of Breast Cancer Diagnosis and Prognosis using Machine Learning Techniques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