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62" r:id="rId3"/>
    <p:sldId id="263" r:id="rId4"/>
    <p:sldId id="260" r:id="rId5"/>
    <p:sldId id="266"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62" autoAdjust="0"/>
    <p:restoredTop sz="94660"/>
  </p:normalViewPr>
  <p:slideViewPr>
    <p:cSldViewPr snapToGrid="0">
      <p:cViewPr varScale="1">
        <p:scale>
          <a:sx n="82" d="100"/>
          <a:sy n="82" d="100"/>
        </p:scale>
        <p:origin x="13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9D1B2F-F84A-4645-BF2B-5ACE3425DCC8}" type="doc">
      <dgm:prSet loTypeId="urn:microsoft.com/office/officeart/2008/layout/LinedList" loCatId="list" qsTypeId="urn:microsoft.com/office/officeart/2005/8/quickstyle/simple5" qsCatId="simple" csTypeId="urn:microsoft.com/office/officeart/2005/8/colors/accent3_2" csCatId="accent3"/>
      <dgm:spPr/>
      <dgm:t>
        <a:bodyPr/>
        <a:lstStyle/>
        <a:p>
          <a:endParaRPr lang="en-US"/>
        </a:p>
      </dgm:t>
    </dgm:pt>
    <dgm:pt modelId="{467BBCEA-A384-4081-AB1F-38703C8704E9}">
      <dgm:prSet/>
      <dgm:spPr/>
      <dgm:t>
        <a:bodyPr/>
        <a:lstStyle/>
        <a:p>
          <a:r>
            <a:rPr lang="en-IN"/>
            <a:t>Some People around the world has lost the ability to lift and move things. This led them hardships in their daily life. </a:t>
          </a:r>
          <a:endParaRPr lang="en-US"/>
        </a:p>
      </dgm:t>
    </dgm:pt>
    <dgm:pt modelId="{C48EF13F-F4B8-4BCB-AF04-30430246868B}" type="parTrans" cxnId="{CB58BBB3-7711-43EA-94F3-5B85DE74C542}">
      <dgm:prSet/>
      <dgm:spPr/>
      <dgm:t>
        <a:bodyPr/>
        <a:lstStyle/>
        <a:p>
          <a:endParaRPr lang="en-US"/>
        </a:p>
      </dgm:t>
    </dgm:pt>
    <dgm:pt modelId="{EAB5AB90-4849-412B-A00D-F55A7AFD35FD}" type="sibTrans" cxnId="{CB58BBB3-7711-43EA-94F3-5B85DE74C542}">
      <dgm:prSet/>
      <dgm:spPr/>
      <dgm:t>
        <a:bodyPr/>
        <a:lstStyle/>
        <a:p>
          <a:endParaRPr lang="en-US"/>
        </a:p>
      </dgm:t>
    </dgm:pt>
    <dgm:pt modelId="{F49C7F50-E52C-4444-9556-64B5666CCFC2}">
      <dgm:prSet/>
      <dgm:spPr/>
      <dgm:t>
        <a:bodyPr/>
        <a:lstStyle/>
        <a:p>
          <a:r>
            <a:rPr lang="en-IN"/>
            <a:t>We will try our best to help them rebuild their lost abilities to some extent so that they can at least face less difficulties in their daily life works.</a:t>
          </a:r>
          <a:endParaRPr lang="en-US"/>
        </a:p>
      </dgm:t>
    </dgm:pt>
    <dgm:pt modelId="{6E4BD5C9-6F89-485A-B50E-547CE2117333}" type="parTrans" cxnId="{BEC988E9-88AD-4D36-8BF3-E4AC9278ABBD}">
      <dgm:prSet/>
      <dgm:spPr/>
      <dgm:t>
        <a:bodyPr/>
        <a:lstStyle/>
        <a:p>
          <a:endParaRPr lang="en-US"/>
        </a:p>
      </dgm:t>
    </dgm:pt>
    <dgm:pt modelId="{270697DF-BA50-4B54-B846-3F2F121E9B39}" type="sibTrans" cxnId="{BEC988E9-88AD-4D36-8BF3-E4AC9278ABBD}">
      <dgm:prSet/>
      <dgm:spPr/>
      <dgm:t>
        <a:bodyPr/>
        <a:lstStyle/>
        <a:p>
          <a:endParaRPr lang="en-US"/>
        </a:p>
      </dgm:t>
    </dgm:pt>
    <dgm:pt modelId="{45DD5292-784E-4E47-B619-A0109D40901D}" type="pres">
      <dgm:prSet presAssocID="{BE9D1B2F-F84A-4645-BF2B-5ACE3425DCC8}" presName="vert0" presStyleCnt="0">
        <dgm:presLayoutVars>
          <dgm:dir/>
          <dgm:animOne val="branch"/>
          <dgm:animLvl val="lvl"/>
        </dgm:presLayoutVars>
      </dgm:prSet>
      <dgm:spPr/>
    </dgm:pt>
    <dgm:pt modelId="{D9035967-D71C-4BDB-880F-103F4F3F4147}" type="pres">
      <dgm:prSet presAssocID="{467BBCEA-A384-4081-AB1F-38703C8704E9}" presName="thickLine" presStyleLbl="alignNode1" presStyleIdx="0" presStyleCnt="2"/>
      <dgm:spPr/>
    </dgm:pt>
    <dgm:pt modelId="{70071AED-FA13-4869-8647-025A44B9606C}" type="pres">
      <dgm:prSet presAssocID="{467BBCEA-A384-4081-AB1F-38703C8704E9}" presName="horz1" presStyleCnt="0"/>
      <dgm:spPr/>
    </dgm:pt>
    <dgm:pt modelId="{5B18374A-B692-4DFF-B5AC-8576A1B41746}" type="pres">
      <dgm:prSet presAssocID="{467BBCEA-A384-4081-AB1F-38703C8704E9}" presName="tx1" presStyleLbl="revTx" presStyleIdx="0" presStyleCnt="2"/>
      <dgm:spPr/>
    </dgm:pt>
    <dgm:pt modelId="{E4563E5A-AB56-490C-9A34-C046754B73A2}" type="pres">
      <dgm:prSet presAssocID="{467BBCEA-A384-4081-AB1F-38703C8704E9}" presName="vert1" presStyleCnt="0"/>
      <dgm:spPr/>
    </dgm:pt>
    <dgm:pt modelId="{D5B7F1C6-1BD1-40FF-A6B4-EE2732FEBD27}" type="pres">
      <dgm:prSet presAssocID="{F49C7F50-E52C-4444-9556-64B5666CCFC2}" presName="thickLine" presStyleLbl="alignNode1" presStyleIdx="1" presStyleCnt="2"/>
      <dgm:spPr/>
    </dgm:pt>
    <dgm:pt modelId="{5CE7C027-DD74-4CC2-8C80-2C2BE04C9EBD}" type="pres">
      <dgm:prSet presAssocID="{F49C7F50-E52C-4444-9556-64B5666CCFC2}" presName="horz1" presStyleCnt="0"/>
      <dgm:spPr/>
    </dgm:pt>
    <dgm:pt modelId="{B1A7511B-00AC-40E1-951F-DF16B7DEC53D}" type="pres">
      <dgm:prSet presAssocID="{F49C7F50-E52C-4444-9556-64B5666CCFC2}" presName="tx1" presStyleLbl="revTx" presStyleIdx="1" presStyleCnt="2"/>
      <dgm:spPr/>
    </dgm:pt>
    <dgm:pt modelId="{8FA2D3EF-818C-4ED7-BFF8-71B4192F5C2A}" type="pres">
      <dgm:prSet presAssocID="{F49C7F50-E52C-4444-9556-64B5666CCFC2}" presName="vert1" presStyleCnt="0"/>
      <dgm:spPr/>
    </dgm:pt>
  </dgm:ptLst>
  <dgm:cxnLst>
    <dgm:cxn modelId="{FAE3522E-25E8-4C22-9F8C-5ED8C173FCB1}" type="presOf" srcId="{F49C7F50-E52C-4444-9556-64B5666CCFC2}" destId="{B1A7511B-00AC-40E1-951F-DF16B7DEC53D}" srcOrd="0" destOrd="0" presId="urn:microsoft.com/office/officeart/2008/layout/LinedList"/>
    <dgm:cxn modelId="{37A6C159-9CB2-417D-A5F9-1D7306630512}" type="presOf" srcId="{467BBCEA-A384-4081-AB1F-38703C8704E9}" destId="{5B18374A-B692-4DFF-B5AC-8576A1B41746}" srcOrd="0" destOrd="0" presId="urn:microsoft.com/office/officeart/2008/layout/LinedList"/>
    <dgm:cxn modelId="{8C7EED87-2408-4983-BDD5-0662555FACBE}" type="presOf" srcId="{BE9D1B2F-F84A-4645-BF2B-5ACE3425DCC8}" destId="{45DD5292-784E-4E47-B619-A0109D40901D}" srcOrd="0" destOrd="0" presId="urn:microsoft.com/office/officeart/2008/layout/LinedList"/>
    <dgm:cxn modelId="{CB58BBB3-7711-43EA-94F3-5B85DE74C542}" srcId="{BE9D1B2F-F84A-4645-BF2B-5ACE3425DCC8}" destId="{467BBCEA-A384-4081-AB1F-38703C8704E9}" srcOrd="0" destOrd="0" parTransId="{C48EF13F-F4B8-4BCB-AF04-30430246868B}" sibTransId="{EAB5AB90-4849-412B-A00D-F55A7AFD35FD}"/>
    <dgm:cxn modelId="{BEC988E9-88AD-4D36-8BF3-E4AC9278ABBD}" srcId="{BE9D1B2F-F84A-4645-BF2B-5ACE3425DCC8}" destId="{F49C7F50-E52C-4444-9556-64B5666CCFC2}" srcOrd="1" destOrd="0" parTransId="{6E4BD5C9-6F89-485A-B50E-547CE2117333}" sibTransId="{270697DF-BA50-4B54-B846-3F2F121E9B39}"/>
    <dgm:cxn modelId="{49D23982-73BF-4FE7-BFB2-18B988223DF7}" type="presParOf" srcId="{45DD5292-784E-4E47-B619-A0109D40901D}" destId="{D9035967-D71C-4BDB-880F-103F4F3F4147}" srcOrd="0" destOrd="0" presId="urn:microsoft.com/office/officeart/2008/layout/LinedList"/>
    <dgm:cxn modelId="{4118BB5D-4DB5-406C-9739-D7AD557AA8AE}" type="presParOf" srcId="{45DD5292-784E-4E47-B619-A0109D40901D}" destId="{70071AED-FA13-4869-8647-025A44B9606C}" srcOrd="1" destOrd="0" presId="urn:microsoft.com/office/officeart/2008/layout/LinedList"/>
    <dgm:cxn modelId="{A2E339CE-A2D2-42A1-BD4E-48AA06AFB10B}" type="presParOf" srcId="{70071AED-FA13-4869-8647-025A44B9606C}" destId="{5B18374A-B692-4DFF-B5AC-8576A1B41746}" srcOrd="0" destOrd="0" presId="urn:microsoft.com/office/officeart/2008/layout/LinedList"/>
    <dgm:cxn modelId="{16FFBD91-8D4E-4B07-981B-8CE22C0F5788}" type="presParOf" srcId="{70071AED-FA13-4869-8647-025A44B9606C}" destId="{E4563E5A-AB56-490C-9A34-C046754B73A2}" srcOrd="1" destOrd="0" presId="urn:microsoft.com/office/officeart/2008/layout/LinedList"/>
    <dgm:cxn modelId="{281C4E5E-952E-409F-A168-5D024EB381EE}" type="presParOf" srcId="{45DD5292-784E-4E47-B619-A0109D40901D}" destId="{D5B7F1C6-1BD1-40FF-A6B4-EE2732FEBD27}" srcOrd="2" destOrd="0" presId="urn:microsoft.com/office/officeart/2008/layout/LinedList"/>
    <dgm:cxn modelId="{BCD3C5B7-63A6-495D-BDDA-EA6D7AED8F9F}" type="presParOf" srcId="{45DD5292-784E-4E47-B619-A0109D40901D}" destId="{5CE7C027-DD74-4CC2-8C80-2C2BE04C9EBD}" srcOrd="3" destOrd="0" presId="urn:microsoft.com/office/officeart/2008/layout/LinedList"/>
    <dgm:cxn modelId="{7032B485-83E7-42F5-9925-793BE2666C73}" type="presParOf" srcId="{5CE7C027-DD74-4CC2-8C80-2C2BE04C9EBD}" destId="{B1A7511B-00AC-40E1-951F-DF16B7DEC53D}" srcOrd="0" destOrd="0" presId="urn:microsoft.com/office/officeart/2008/layout/LinedList"/>
    <dgm:cxn modelId="{7671B970-93A8-461A-9C88-95FF5F0FFE66}" type="presParOf" srcId="{5CE7C027-DD74-4CC2-8C80-2C2BE04C9EBD}" destId="{8FA2D3EF-818C-4ED7-BFF8-71B4192F5C2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8A3431-D070-4ACA-9C75-7E972B525E94}" type="doc">
      <dgm:prSet loTypeId="urn:microsoft.com/office/officeart/2005/8/layout/default" loCatId="list" qsTypeId="urn:microsoft.com/office/officeart/2005/8/quickstyle/simple5" qsCatId="simple" csTypeId="urn:microsoft.com/office/officeart/2005/8/colors/accent3_4" csCatId="accent3"/>
      <dgm:spPr/>
      <dgm:t>
        <a:bodyPr/>
        <a:lstStyle/>
        <a:p>
          <a:endParaRPr lang="en-US"/>
        </a:p>
      </dgm:t>
    </dgm:pt>
    <dgm:pt modelId="{689DD0B7-2EF7-4035-91A0-420BDA99DE6B}">
      <dgm:prSet/>
      <dgm:spPr/>
      <dgm:t>
        <a:bodyPr/>
        <a:lstStyle/>
        <a:p>
          <a:r>
            <a:rPr lang="en-IN" dirty="0"/>
            <a:t>Some People around the world has lost the ability to lift and move things. This led them hardships in their daily life. </a:t>
          </a:r>
          <a:endParaRPr lang="en-US" dirty="0"/>
        </a:p>
      </dgm:t>
    </dgm:pt>
    <dgm:pt modelId="{B2B0ECD9-4FC3-4284-8988-C467E51C16CA}" type="parTrans" cxnId="{1E255266-412C-4797-9FE7-AD55D28C9619}">
      <dgm:prSet/>
      <dgm:spPr/>
      <dgm:t>
        <a:bodyPr/>
        <a:lstStyle/>
        <a:p>
          <a:endParaRPr lang="en-US"/>
        </a:p>
      </dgm:t>
    </dgm:pt>
    <dgm:pt modelId="{9C5B7740-1E79-45F0-85B3-09482223DE91}" type="sibTrans" cxnId="{1E255266-412C-4797-9FE7-AD55D28C9619}">
      <dgm:prSet/>
      <dgm:spPr/>
      <dgm:t>
        <a:bodyPr/>
        <a:lstStyle/>
        <a:p>
          <a:endParaRPr lang="en-US"/>
        </a:p>
      </dgm:t>
    </dgm:pt>
    <dgm:pt modelId="{D51F116D-6BAA-4591-8B32-D03D8D02F5B9}">
      <dgm:prSet/>
      <dgm:spPr/>
      <dgm:t>
        <a:bodyPr/>
        <a:lstStyle/>
        <a:p>
          <a:r>
            <a:rPr lang="en-IN"/>
            <a:t>These people also has lost the confidence to be social in their daily basis because of this.</a:t>
          </a:r>
          <a:endParaRPr lang="en-US"/>
        </a:p>
      </dgm:t>
    </dgm:pt>
    <dgm:pt modelId="{EC94472D-4D53-41E2-BF34-191BB2DA99D9}" type="parTrans" cxnId="{74F00CDE-7153-4A39-855C-9CB6FE6CCDE4}">
      <dgm:prSet/>
      <dgm:spPr/>
      <dgm:t>
        <a:bodyPr/>
        <a:lstStyle/>
        <a:p>
          <a:endParaRPr lang="en-US"/>
        </a:p>
      </dgm:t>
    </dgm:pt>
    <dgm:pt modelId="{E9387917-7186-431B-A74D-05093FF2103B}" type="sibTrans" cxnId="{74F00CDE-7153-4A39-855C-9CB6FE6CCDE4}">
      <dgm:prSet/>
      <dgm:spPr/>
      <dgm:t>
        <a:bodyPr/>
        <a:lstStyle/>
        <a:p>
          <a:endParaRPr lang="en-US"/>
        </a:p>
      </dgm:t>
    </dgm:pt>
    <dgm:pt modelId="{3226E458-FBF5-4A30-B971-63EE34ED06B9}">
      <dgm:prSet/>
      <dgm:spPr/>
      <dgm:t>
        <a:bodyPr/>
        <a:lstStyle/>
        <a:p>
          <a:r>
            <a:rPr lang="en-IN"/>
            <a:t>Our custom 3-D printed limbs will be cheap and feasible. </a:t>
          </a:r>
          <a:endParaRPr lang="en-US"/>
        </a:p>
      </dgm:t>
    </dgm:pt>
    <dgm:pt modelId="{FD6616B6-6BB2-4BBF-8E25-6116DA877931}" type="parTrans" cxnId="{6EE8DCC2-5FC7-4EA3-9B8F-392B88D38288}">
      <dgm:prSet/>
      <dgm:spPr/>
      <dgm:t>
        <a:bodyPr/>
        <a:lstStyle/>
        <a:p>
          <a:endParaRPr lang="en-US"/>
        </a:p>
      </dgm:t>
    </dgm:pt>
    <dgm:pt modelId="{AF8C4520-D14C-4F5A-8074-68502DDE6E3A}" type="sibTrans" cxnId="{6EE8DCC2-5FC7-4EA3-9B8F-392B88D38288}">
      <dgm:prSet/>
      <dgm:spPr/>
      <dgm:t>
        <a:bodyPr/>
        <a:lstStyle/>
        <a:p>
          <a:endParaRPr lang="en-US"/>
        </a:p>
      </dgm:t>
    </dgm:pt>
    <dgm:pt modelId="{51B63EA2-7BB7-43DC-A4B4-695666F0E707}">
      <dgm:prSet/>
      <dgm:spPr/>
      <dgm:t>
        <a:bodyPr/>
        <a:lstStyle/>
        <a:p>
          <a:r>
            <a:rPr lang="en-IN"/>
            <a:t>Also as people ages their body parts became weak but our 3-D printed limbs will not become weak.</a:t>
          </a:r>
          <a:endParaRPr lang="en-US"/>
        </a:p>
      </dgm:t>
    </dgm:pt>
    <dgm:pt modelId="{D800D9EF-900B-4538-BA2A-A79EE3827548}" type="parTrans" cxnId="{F72489FA-03BB-4D84-BFD2-3C2FE2EFD4F1}">
      <dgm:prSet/>
      <dgm:spPr/>
      <dgm:t>
        <a:bodyPr/>
        <a:lstStyle/>
        <a:p>
          <a:endParaRPr lang="en-US"/>
        </a:p>
      </dgm:t>
    </dgm:pt>
    <dgm:pt modelId="{ABD95082-78B4-4682-AC66-5C84F7B5C4EB}" type="sibTrans" cxnId="{F72489FA-03BB-4D84-BFD2-3C2FE2EFD4F1}">
      <dgm:prSet/>
      <dgm:spPr/>
      <dgm:t>
        <a:bodyPr/>
        <a:lstStyle/>
        <a:p>
          <a:endParaRPr lang="en-US"/>
        </a:p>
      </dgm:t>
    </dgm:pt>
    <dgm:pt modelId="{A0740E8F-F070-436E-9541-6EBB9F46EF32}" type="pres">
      <dgm:prSet presAssocID="{878A3431-D070-4ACA-9C75-7E972B525E94}" presName="diagram" presStyleCnt="0">
        <dgm:presLayoutVars>
          <dgm:dir/>
          <dgm:resizeHandles val="exact"/>
        </dgm:presLayoutVars>
      </dgm:prSet>
      <dgm:spPr/>
    </dgm:pt>
    <dgm:pt modelId="{06442333-4BF4-4DD8-A0FD-3B850CBF3E0A}" type="pres">
      <dgm:prSet presAssocID="{689DD0B7-2EF7-4035-91A0-420BDA99DE6B}" presName="node" presStyleLbl="node1" presStyleIdx="0" presStyleCnt="4">
        <dgm:presLayoutVars>
          <dgm:bulletEnabled val="1"/>
        </dgm:presLayoutVars>
      </dgm:prSet>
      <dgm:spPr/>
    </dgm:pt>
    <dgm:pt modelId="{698EAFA5-0A7B-4C38-BCF5-1533616E14E6}" type="pres">
      <dgm:prSet presAssocID="{9C5B7740-1E79-45F0-85B3-09482223DE91}" presName="sibTrans" presStyleCnt="0"/>
      <dgm:spPr/>
    </dgm:pt>
    <dgm:pt modelId="{43356979-5FF7-46D4-9825-613D8F22057D}" type="pres">
      <dgm:prSet presAssocID="{D51F116D-6BAA-4591-8B32-D03D8D02F5B9}" presName="node" presStyleLbl="node1" presStyleIdx="1" presStyleCnt="4">
        <dgm:presLayoutVars>
          <dgm:bulletEnabled val="1"/>
        </dgm:presLayoutVars>
      </dgm:prSet>
      <dgm:spPr/>
    </dgm:pt>
    <dgm:pt modelId="{3389002A-E340-44DA-8D35-7F6DB22178D4}" type="pres">
      <dgm:prSet presAssocID="{E9387917-7186-431B-A74D-05093FF2103B}" presName="sibTrans" presStyleCnt="0"/>
      <dgm:spPr/>
    </dgm:pt>
    <dgm:pt modelId="{18630796-A509-4BB3-940B-F3A468ED53BC}" type="pres">
      <dgm:prSet presAssocID="{3226E458-FBF5-4A30-B971-63EE34ED06B9}" presName="node" presStyleLbl="node1" presStyleIdx="2" presStyleCnt="4">
        <dgm:presLayoutVars>
          <dgm:bulletEnabled val="1"/>
        </dgm:presLayoutVars>
      </dgm:prSet>
      <dgm:spPr/>
    </dgm:pt>
    <dgm:pt modelId="{04CEE890-0ADE-4890-8347-096174936114}" type="pres">
      <dgm:prSet presAssocID="{AF8C4520-D14C-4F5A-8074-68502DDE6E3A}" presName="sibTrans" presStyleCnt="0"/>
      <dgm:spPr/>
    </dgm:pt>
    <dgm:pt modelId="{F7972F8C-2094-422F-8226-6C24A7B9823D}" type="pres">
      <dgm:prSet presAssocID="{51B63EA2-7BB7-43DC-A4B4-695666F0E707}" presName="node" presStyleLbl="node1" presStyleIdx="3" presStyleCnt="4">
        <dgm:presLayoutVars>
          <dgm:bulletEnabled val="1"/>
        </dgm:presLayoutVars>
      </dgm:prSet>
      <dgm:spPr/>
    </dgm:pt>
  </dgm:ptLst>
  <dgm:cxnLst>
    <dgm:cxn modelId="{ECB48001-DDAA-444B-ADF8-AED62AB07C0A}" type="presOf" srcId="{D51F116D-6BAA-4591-8B32-D03D8D02F5B9}" destId="{43356979-5FF7-46D4-9825-613D8F22057D}" srcOrd="0" destOrd="0" presId="urn:microsoft.com/office/officeart/2005/8/layout/default"/>
    <dgm:cxn modelId="{07AD9702-5754-44A5-8654-4C1AB687AEEF}" type="presOf" srcId="{51B63EA2-7BB7-43DC-A4B4-695666F0E707}" destId="{F7972F8C-2094-422F-8226-6C24A7B9823D}" srcOrd="0" destOrd="0" presId="urn:microsoft.com/office/officeart/2005/8/layout/default"/>
    <dgm:cxn modelId="{1602555D-1457-424D-9462-28999AFBEA1F}" type="presOf" srcId="{878A3431-D070-4ACA-9C75-7E972B525E94}" destId="{A0740E8F-F070-436E-9541-6EBB9F46EF32}" srcOrd="0" destOrd="0" presId="urn:microsoft.com/office/officeart/2005/8/layout/default"/>
    <dgm:cxn modelId="{1E255266-412C-4797-9FE7-AD55D28C9619}" srcId="{878A3431-D070-4ACA-9C75-7E972B525E94}" destId="{689DD0B7-2EF7-4035-91A0-420BDA99DE6B}" srcOrd="0" destOrd="0" parTransId="{B2B0ECD9-4FC3-4284-8988-C467E51C16CA}" sibTransId="{9C5B7740-1E79-45F0-85B3-09482223DE91}"/>
    <dgm:cxn modelId="{EB845390-C928-4AF3-8C8F-6A385B218B51}" type="presOf" srcId="{689DD0B7-2EF7-4035-91A0-420BDA99DE6B}" destId="{06442333-4BF4-4DD8-A0FD-3B850CBF3E0A}" srcOrd="0" destOrd="0" presId="urn:microsoft.com/office/officeart/2005/8/layout/default"/>
    <dgm:cxn modelId="{6EE8DCC2-5FC7-4EA3-9B8F-392B88D38288}" srcId="{878A3431-D070-4ACA-9C75-7E972B525E94}" destId="{3226E458-FBF5-4A30-B971-63EE34ED06B9}" srcOrd="2" destOrd="0" parTransId="{FD6616B6-6BB2-4BBF-8E25-6116DA877931}" sibTransId="{AF8C4520-D14C-4F5A-8074-68502DDE6E3A}"/>
    <dgm:cxn modelId="{C51F68D7-FB62-4D71-BE22-B8B630BAE1A5}" type="presOf" srcId="{3226E458-FBF5-4A30-B971-63EE34ED06B9}" destId="{18630796-A509-4BB3-940B-F3A468ED53BC}" srcOrd="0" destOrd="0" presId="urn:microsoft.com/office/officeart/2005/8/layout/default"/>
    <dgm:cxn modelId="{74F00CDE-7153-4A39-855C-9CB6FE6CCDE4}" srcId="{878A3431-D070-4ACA-9C75-7E972B525E94}" destId="{D51F116D-6BAA-4591-8B32-D03D8D02F5B9}" srcOrd="1" destOrd="0" parTransId="{EC94472D-4D53-41E2-BF34-191BB2DA99D9}" sibTransId="{E9387917-7186-431B-A74D-05093FF2103B}"/>
    <dgm:cxn modelId="{F72489FA-03BB-4D84-BFD2-3C2FE2EFD4F1}" srcId="{878A3431-D070-4ACA-9C75-7E972B525E94}" destId="{51B63EA2-7BB7-43DC-A4B4-695666F0E707}" srcOrd="3" destOrd="0" parTransId="{D800D9EF-900B-4538-BA2A-A79EE3827548}" sibTransId="{ABD95082-78B4-4682-AC66-5C84F7B5C4EB}"/>
    <dgm:cxn modelId="{4E093A42-0E01-41DC-B3BB-A74D0197C15D}" type="presParOf" srcId="{A0740E8F-F070-436E-9541-6EBB9F46EF32}" destId="{06442333-4BF4-4DD8-A0FD-3B850CBF3E0A}" srcOrd="0" destOrd="0" presId="urn:microsoft.com/office/officeart/2005/8/layout/default"/>
    <dgm:cxn modelId="{7ECABFA0-E868-4BED-B06D-990A114C8D77}" type="presParOf" srcId="{A0740E8F-F070-436E-9541-6EBB9F46EF32}" destId="{698EAFA5-0A7B-4C38-BCF5-1533616E14E6}" srcOrd="1" destOrd="0" presId="urn:microsoft.com/office/officeart/2005/8/layout/default"/>
    <dgm:cxn modelId="{C3D132FD-27CD-4502-9548-D073B8E33717}" type="presParOf" srcId="{A0740E8F-F070-436E-9541-6EBB9F46EF32}" destId="{43356979-5FF7-46D4-9825-613D8F22057D}" srcOrd="2" destOrd="0" presId="urn:microsoft.com/office/officeart/2005/8/layout/default"/>
    <dgm:cxn modelId="{E0BFBAAD-6F4B-4B20-8BBE-DE9C5EEB6407}" type="presParOf" srcId="{A0740E8F-F070-436E-9541-6EBB9F46EF32}" destId="{3389002A-E340-44DA-8D35-7F6DB22178D4}" srcOrd="3" destOrd="0" presId="urn:microsoft.com/office/officeart/2005/8/layout/default"/>
    <dgm:cxn modelId="{F55DB240-0A09-4FD6-8737-CFE760A5AD4F}" type="presParOf" srcId="{A0740E8F-F070-436E-9541-6EBB9F46EF32}" destId="{18630796-A509-4BB3-940B-F3A468ED53BC}" srcOrd="4" destOrd="0" presId="urn:microsoft.com/office/officeart/2005/8/layout/default"/>
    <dgm:cxn modelId="{7D00FEA8-015C-4453-9AB1-8EC62A0A7705}" type="presParOf" srcId="{A0740E8F-F070-436E-9541-6EBB9F46EF32}" destId="{04CEE890-0ADE-4890-8347-096174936114}" srcOrd="5" destOrd="0" presId="urn:microsoft.com/office/officeart/2005/8/layout/default"/>
    <dgm:cxn modelId="{CE0EAEB3-2A37-442A-BA7B-8D270D69C172}" type="presParOf" srcId="{A0740E8F-F070-436E-9541-6EBB9F46EF32}" destId="{F7972F8C-2094-422F-8226-6C24A7B9823D}"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409773-BE39-43E0-8BA4-605F683D1BD0}" type="doc">
      <dgm:prSet loTypeId="urn:microsoft.com/office/officeart/2005/8/layout/hList1" loCatId="list" qsTypeId="urn:microsoft.com/office/officeart/2005/8/quickstyle/simple5" qsCatId="simple" csTypeId="urn:microsoft.com/office/officeart/2005/8/colors/accent6_2" csCatId="accent6"/>
      <dgm:spPr/>
      <dgm:t>
        <a:bodyPr/>
        <a:lstStyle/>
        <a:p>
          <a:endParaRPr lang="en-US"/>
        </a:p>
      </dgm:t>
    </dgm:pt>
    <dgm:pt modelId="{21301F19-EABF-4967-B210-8B65609D4FF3}">
      <dgm:prSet/>
      <dgm:spPr/>
      <dgm:t>
        <a:bodyPr/>
        <a:lstStyle/>
        <a:p>
          <a:r>
            <a:rPr lang="en-US"/>
            <a:t>Design:</a:t>
          </a:r>
        </a:p>
      </dgm:t>
    </dgm:pt>
    <dgm:pt modelId="{068C7805-38B5-4DE5-9AAA-B03FB936C975}" type="parTrans" cxnId="{6247DCEA-72F4-448F-8BCA-0CA6D24223D3}">
      <dgm:prSet/>
      <dgm:spPr/>
      <dgm:t>
        <a:bodyPr/>
        <a:lstStyle/>
        <a:p>
          <a:endParaRPr lang="en-US"/>
        </a:p>
      </dgm:t>
    </dgm:pt>
    <dgm:pt modelId="{567FD19B-6D1D-4B95-A517-0443A717C3CC}" type="sibTrans" cxnId="{6247DCEA-72F4-448F-8BCA-0CA6D24223D3}">
      <dgm:prSet/>
      <dgm:spPr/>
      <dgm:t>
        <a:bodyPr/>
        <a:lstStyle/>
        <a:p>
          <a:endParaRPr lang="en-US"/>
        </a:p>
      </dgm:t>
    </dgm:pt>
    <dgm:pt modelId="{C67851EE-878A-47A4-AB11-B7B4456DEF2D}">
      <dgm:prSet/>
      <dgm:spPr/>
      <dgm:t>
        <a:bodyPr/>
        <a:lstStyle/>
        <a:p>
          <a:r>
            <a:rPr lang="en-US"/>
            <a:t>The mechanical structure will be designed</a:t>
          </a:r>
        </a:p>
      </dgm:t>
    </dgm:pt>
    <dgm:pt modelId="{53FF9FC0-3D3E-40C4-BEE8-C9B2CB23E2B0}" type="parTrans" cxnId="{142D1E4A-F3DE-410F-A16E-6E981EEBA459}">
      <dgm:prSet/>
      <dgm:spPr/>
      <dgm:t>
        <a:bodyPr/>
        <a:lstStyle/>
        <a:p>
          <a:endParaRPr lang="en-US"/>
        </a:p>
      </dgm:t>
    </dgm:pt>
    <dgm:pt modelId="{D47A2E66-C4ED-41B6-9D07-BAEB3EC5FA48}" type="sibTrans" cxnId="{142D1E4A-F3DE-410F-A16E-6E981EEBA459}">
      <dgm:prSet/>
      <dgm:spPr/>
      <dgm:t>
        <a:bodyPr/>
        <a:lstStyle/>
        <a:p>
          <a:endParaRPr lang="en-US"/>
        </a:p>
      </dgm:t>
    </dgm:pt>
    <dgm:pt modelId="{E0439381-E61B-4490-ADE2-DB9424B1E6CE}">
      <dgm:prSet/>
      <dgm:spPr/>
      <dgm:t>
        <a:bodyPr/>
        <a:lstStyle/>
        <a:p>
          <a:r>
            <a:rPr lang="en-US"/>
            <a:t>The electrical circuit will be determined.</a:t>
          </a:r>
        </a:p>
      </dgm:t>
    </dgm:pt>
    <dgm:pt modelId="{AE56DDCA-36E6-4B3D-937F-BEAE354883AB}" type="parTrans" cxnId="{444B3964-A14F-442C-8839-BF77FCE650AC}">
      <dgm:prSet/>
      <dgm:spPr/>
      <dgm:t>
        <a:bodyPr/>
        <a:lstStyle/>
        <a:p>
          <a:endParaRPr lang="en-US"/>
        </a:p>
      </dgm:t>
    </dgm:pt>
    <dgm:pt modelId="{8FD25350-4AD9-451E-84AA-E7AF0D3221CE}" type="sibTrans" cxnId="{444B3964-A14F-442C-8839-BF77FCE650AC}">
      <dgm:prSet/>
      <dgm:spPr/>
      <dgm:t>
        <a:bodyPr/>
        <a:lstStyle/>
        <a:p>
          <a:endParaRPr lang="en-US"/>
        </a:p>
      </dgm:t>
    </dgm:pt>
    <dgm:pt modelId="{065E7079-6093-40EF-A4F4-603E1006C2C5}">
      <dgm:prSet/>
      <dgm:spPr/>
      <dgm:t>
        <a:bodyPr/>
        <a:lstStyle/>
        <a:p>
          <a:r>
            <a:rPr lang="en-US"/>
            <a:t>The design will be confirmed by combining the mechanical and electrical requirements.</a:t>
          </a:r>
        </a:p>
      </dgm:t>
    </dgm:pt>
    <dgm:pt modelId="{E5CA7A40-7971-4CF9-9FF9-2C1AD778CCEA}" type="parTrans" cxnId="{15BA2F87-FA82-4273-88CF-BA6A444827C0}">
      <dgm:prSet/>
      <dgm:spPr/>
      <dgm:t>
        <a:bodyPr/>
        <a:lstStyle/>
        <a:p>
          <a:endParaRPr lang="en-US"/>
        </a:p>
      </dgm:t>
    </dgm:pt>
    <dgm:pt modelId="{96BFCC75-7C9B-4162-BB40-6DD003ED9AFC}" type="sibTrans" cxnId="{15BA2F87-FA82-4273-88CF-BA6A444827C0}">
      <dgm:prSet/>
      <dgm:spPr/>
      <dgm:t>
        <a:bodyPr/>
        <a:lstStyle/>
        <a:p>
          <a:endParaRPr lang="en-US"/>
        </a:p>
      </dgm:t>
    </dgm:pt>
    <dgm:pt modelId="{7BD8E842-B8D0-4B20-84E3-EAB27A441189}">
      <dgm:prSet/>
      <dgm:spPr/>
      <dgm:t>
        <a:bodyPr/>
        <a:lstStyle/>
        <a:p>
          <a:r>
            <a:rPr lang="en-US"/>
            <a:t>Manufacturing:</a:t>
          </a:r>
        </a:p>
      </dgm:t>
    </dgm:pt>
    <dgm:pt modelId="{3AE78CFC-ACEE-42C7-8F7A-E8ED7F54E57A}" type="parTrans" cxnId="{59CA4981-48C2-42BD-A12F-3101C53F56F3}">
      <dgm:prSet/>
      <dgm:spPr/>
      <dgm:t>
        <a:bodyPr/>
        <a:lstStyle/>
        <a:p>
          <a:endParaRPr lang="en-US"/>
        </a:p>
      </dgm:t>
    </dgm:pt>
    <dgm:pt modelId="{79AA8448-6345-433B-9203-107F520CCBF3}" type="sibTrans" cxnId="{59CA4981-48C2-42BD-A12F-3101C53F56F3}">
      <dgm:prSet/>
      <dgm:spPr/>
      <dgm:t>
        <a:bodyPr/>
        <a:lstStyle/>
        <a:p>
          <a:endParaRPr lang="en-US"/>
        </a:p>
      </dgm:t>
    </dgm:pt>
    <dgm:pt modelId="{5EFC62FE-8CF1-4908-AA75-F8189F057E51}">
      <dgm:prSet/>
      <dgm:spPr/>
      <dgm:t>
        <a:bodyPr/>
        <a:lstStyle/>
        <a:p>
          <a:r>
            <a:rPr lang="en-US"/>
            <a:t>The mechanical structure will be 3D printed.</a:t>
          </a:r>
        </a:p>
      </dgm:t>
    </dgm:pt>
    <dgm:pt modelId="{1FF6E602-5553-408A-8E7B-62E1BE27FB76}" type="parTrans" cxnId="{F057643A-5E08-42E9-9AFF-C77E3711A246}">
      <dgm:prSet/>
      <dgm:spPr/>
      <dgm:t>
        <a:bodyPr/>
        <a:lstStyle/>
        <a:p>
          <a:endParaRPr lang="en-US"/>
        </a:p>
      </dgm:t>
    </dgm:pt>
    <dgm:pt modelId="{98B960CE-99CB-4ADC-83C0-18BD3897C4BD}" type="sibTrans" cxnId="{F057643A-5E08-42E9-9AFF-C77E3711A246}">
      <dgm:prSet/>
      <dgm:spPr/>
      <dgm:t>
        <a:bodyPr/>
        <a:lstStyle/>
        <a:p>
          <a:endParaRPr lang="en-US"/>
        </a:p>
      </dgm:t>
    </dgm:pt>
    <dgm:pt modelId="{7E0C723B-1751-47DE-95EC-6837403FA98E}">
      <dgm:prSet/>
      <dgm:spPr/>
      <dgm:t>
        <a:bodyPr/>
        <a:lstStyle/>
        <a:p>
          <a:r>
            <a:rPr lang="en-US"/>
            <a:t>The electrical circuits will be made and the motors will be placed in required position.</a:t>
          </a:r>
        </a:p>
      </dgm:t>
    </dgm:pt>
    <dgm:pt modelId="{252185A2-4B81-4B1F-BBEC-D7FEC67B4A15}" type="parTrans" cxnId="{33B7B73A-E9F7-4C3A-A1EA-3BDCCD576F43}">
      <dgm:prSet/>
      <dgm:spPr/>
      <dgm:t>
        <a:bodyPr/>
        <a:lstStyle/>
        <a:p>
          <a:endParaRPr lang="en-US"/>
        </a:p>
      </dgm:t>
    </dgm:pt>
    <dgm:pt modelId="{C5A966DD-CA15-41E1-A5E1-AA3721D8E38D}" type="sibTrans" cxnId="{33B7B73A-E9F7-4C3A-A1EA-3BDCCD576F43}">
      <dgm:prSet/>
      <dgm:spPr/>
      <dgm:t>
        <a:bodyPr/>
        <a:lstStyle/>
        <a:p>
          <a:endParaRPr lang="en-US"/>
        </a:p>
      </dgm:t>
    </dgm:pt>
    <dgm:pt modelId="{6B6E315F-66DD-4248-822B-DB4D88E3E335}">
      <dgm:prSet/>
      <dgm:spPr/>
      <dgm:t>
        <a:bodyPr/>
        <a:lstStyle/>
        <a:p>
          <a:r>
            <a:rPr lang="en-US"/>
            <a:t>The sensors will be placed and then the whole system will be tested. 	</a:t>
          </a:r>
        </a:p>
      </dgm:t>
    </dgm:pt>
    <dgm:pt modelId="{B5CB3C83-3828-4DE5-B2FC-60DD9857A79B}" type="parTrans" cxnId="{BBB76611-1A4D-4333-8A07-F8EA68464F34}">
      <dgm:prSet/>
      <dgm:spPr/>
      <dgm:t>
        <a:bodyPr/>
        <a:lstStyle/>
        <a:p>
          <a:endParaRPr lang="en-US"/>
        </a:p>
      </dgm:t>
    </dgm:pt>
    <dgm:pt modelId="{F26E24AC-1F5A-4032-A7E5-4B971BCDF9F8}" type="sibTrans" cxnId="{BBB76611-1A4D-4333-8A07-F8EA68464F34}">
      <dgm:prSet/>
      <dgm:spPr/>
      <dgm:t>
        <a:bodyPr/>
        <a:lstStyle/>
        <a:p>
          <a:endParaRPr lang="en-US"/>
        </a:p>
      </dgm:t>
    </dgm:pt>
    <dgm:pt modelId="{7B622704-AC44-4E3D-8D74-EEA72C721459}" type="pres">
      <dgm:prSet presAssocID="{DE409773-BE39-43E0-8BA4-605F683D1BD0}" presName="Name0" presStyleCnt="0">
        <dgm:presLayoutVars>
          <dgm:dir/>
          <dgm:animLvl val="lvl"/>
          <dgm:resizeHandles val="exact"/>
        </dgm:presLayoutVars>
      </dgm:prSet>
      <dgm:spPr/>
    </dgm:pt>
    <dgm:pt modelId="{2CDFB4F1-1452-4C8E-B6EC-17AD161D445A}" type="pres">
      <dgm:prSet presAssocID="{21301F19-EABF-4967-B210-8B65609D4FF3}" presName="composite" presStyleCnt="0"/>
      <dgm:spPr/>
    </dgm:pt>
    <dgm:pt modelId="{365099DF-74D7-4B3C-8E16-A6ECA9E2A2FC}" type="pres">
      <dgm:prSet presAssocID="{21301F19-EABF-4967-B210-8B65609D4FF3}" presName="parTx" presStyleLbl="alignNode1" presStyleIdx="0" presStyleCnt="2">
        <dgm:presLayoutVars>
          <dgm:chMax val="0"/>
          <dgm:chPref val="0"/>
          <dgm:bulletEnabled val="1"/>
        </dgm:presLayoutVars>
      </dgm:prSet>
      <dgm:spPr/>
    </dgm:pt>
    <dgm:pt modelId="{BFA386B2-709F-4173-B184-E881CAEF19A7}" type="pres">
      <dgm:prSet presAssocID="{21301F19-EABF-4967-B210-8B65609D4FF3}" presName="desTx" presStyleLbl="alignAccFollowNode1" presStyleIdx="0" presStyleCnt="2">
        <dgm:presLayoutVars>
          <dgm:bulletEnabled val="1"/>
        </dgm:presLayoutVars>
      </dgm:prSet>
      <dgm:spPr/>
    </dgm:pt>
    <dgm:pt modelId="{81F09D76-5C17-465F-9303-8CDAF9417172}" type="pres">
      <dgm:prSet presAssocID="{567FD19B-6D1D-4B95-A517-0443A717C3CC}" presName="space" presStyleCnt="0"/>
      <dgm:spPr/>
    </dgm:pt>
    <dgm:pt modelId="{577044A0-81E5-495B-8AC0-A2214223C93E}" type="pres">
      <dgm:prSet presAssocID="{7BD8E842-B8D0-4B20-84E3-EAB27A441189}" presName="composite" presStyleCnt="0"/>
      <dgm:spPr/>
    </dgm:pt>
    <dgm:pt modelId="{8CAE92DE-7283-42D4-A21D-A187272793C8}" type="pres">
      <dgm:prSet presAssocID="{7BD8E842-B8D0-4B20-84E3-EAB27A441189}" presName="parTx" presStyleLbl="alignNode1" presStyleIdx="1" presStyleCnt="2">
        <dgm:presLayoutVars>
          <dgm:chMax val="0"/>
          <dgm:chPref val="0"/>
          <dgm:bulletEnabled val="1"/>
        </dgm:presLayoutVars>
      </dgm:prSet>
      <dgm:spPr/>
    </dgm:pt>
    <dgm:pt modelId="{B1CCCE65-A8BC-410F-8077-77C83B902A0E}" type="pres">
      <dgm:prSet presAssocID="{7BD8E842-B8D0-4B20-84E3-EAB27A441189}" presName="desTx" presStyleLbl="alignAccFollowNode1" presStyleIdx="1" presStyleCnt="2">
        <dgm:presLayoutVars>
          <dgm:bulletEnabled val="1"/>
        </dgm:presLayoutVars>
      </dgm:prSet>
      <dgm:spPr/>
    </dgm:pt>
  </dgm:ptLst>
  <dgm:cxnLst>
    <dgm:cxn modelId="{BBB76611-1A4D-4333-8A07-F8EA68464F34}" srcId="{7BD8E842-B8D0-4B20-84E3-EAB27A441189}" destId="{6B6E315F-66DD-4248-822B-DB4D88E3E335}" srcOrd="2" destOrd="0" parTransId="{B5CB3C83-3828-4DE5-B2FC-60DD9857A79B}" sibTransId="{F26E24AC-1F5A-4032-A7E5-4B971BCDF9F8}"/>
    <dgm:cxn modelId="{E343EA13-A24B-4E14-9BA3-D7F39EE5218F}" type="presOf" srcId="{21301F19-EABF-4967-B210-8B65609D4FF3}" destId="{365099DF-74D7-4B3C-8E16-A6ECA9E2A2FC}" srcOrd="0" destOrd="0" presId="urn:microsoft.com/office/officeart/2005/8/layout/hList1"/>
    <dgm:cxn modelId="{E50AA531-0732-4D44-91D8-43815B016738}" type="presOf" srcId="{E0439381-E61B-4490-ADE2-DB9424B1E6CE}" destId="{BFA386B2-709F-4173-B184-E881CAEF19A7}" srcOrd="0" destOrd="1" presId="urn:microsoft.com/office/officeart/2005/8/layout/hList1"/>
    <dgm:cxn modelId="{F057643A-5E08-42E9-9AFF-C77E3711A246}" srcId="{7BD8E842-B8D0-4B20-84E3-EAB27A441189}" destId="{5EFC62FE-8CF1-4908-AA75-F8189F057E51}" srcOrd="0" destOrd="0" parTransId="{1FF6E602-5553-408A-8E7B-62E1BE27FB76}" sibTransId="{98B960CE-99CB-4ADC-83C0-18BD3897C4BD}"/>
    <dgm:cxn modelId="{33B7B73A-E9F7-4C3A-A1EA-3BDCCD576F43}" srcId="{7BD8E842-B8D0-4B20-84E3-EAB27A441189}" destId="{7E0C723B-1751-47DE-95EC-6837403FA98E}" srcOrd="1" destOrd="0" parTransId="{252185A2-4B81-4B1F-BBEC-D7FEC67B4A15}" sibTransId="{C5A966DD-CA15-41E1-A5E1-AA3721D8E38D}"/>
    <dgm:cxn modelId="{444B3964-A14F-442C-8839-BF77FCE650AC}" srcId="{21301F19-EABF-4967-B210-8B65609D4FF3}" destId="{E0439381-E61B-4490-ADE2-DB9424B1E6CE}" srcOrd="1" destOrd="0" parTransId="{AE56DDCA-36E6-4B3D-937F-BEAE354883AB}" sibTransId="{8FD25350-4AD9-451E-84AA-E7AF0D3221CE}"/>
    <dgm:cxn modelId="{142D1E4A-F3DE-410F-A16E-6E981EEBA459}" srcId="{21301F19-EABF-4967-B210-8B65609D4FF3}" destId="{C67851EE-878A-47A4-AB11-B7B4456DEF2D}" srcOrd="0" destOrd="0" parTransId="{53FF9FC0-3D3E-40C4-BEE8-C9B2CB23E2B0}" sibTransId="{D47A2E66-C4ED-41B6-9D07-BAEB3EC5FA48}"/>
    <dgm:cxn modelId="{FFD45475-8E2B-4D30-9312-E205E548AA86}" type="presOf" srcId="{5EFC62FE-8CF1-4908-AA75-F8189F057E51}" destId="{B1CCCE65-A8BC-410F-8077-77C83B902A0E}" srcOrd="0" destOrd="0" presId="urn:microsoft.com/office/officeart/2005/8/layout/hList1"/>
    <dgm:cxn modelId="{59CA4981-48C2-42BD-A12F-3101C53F56F3}" srcId="{DE409773-BE39-43E0-8BA4-605F683D1BD0}" destId="{7BD8E842-B8D0-4B20-84E3-EAB27A441189}" srcOrd="1" destOrd="0" parTransId="{3AE78CFC-ACEE-42C7-8F7A-E8ED7F54E57A}" sibTransId="{79AA8448-6345-433B-9203-107F520CCBF3}"/>
    <dgm:cxn modelId="{15BA2F87-FA82-4273-88CF-BA6A444827C0}" srcId="{21301F19-EABF-4967-B210-8B65609D4FF3}" destId="{065E7079-6093-40EF-A4F4-603E1006C2C5}" srcOrd="2" destOrd="0" parTransId="{E5CA7A40-7971-4CF9-9FF9-2C1AD778CCEA}" sibTransId="{96BFCC75-7C9B-4162-BB40-6DD003ED9AFC}"/>
    <dgm:cxn modelId="{9548CF88-8E93-4D37-B0BA-D5608A8CB1F0}" type="presOf" srcId="{7E0C723B-1751-47DE-95EC-6837403FA98E}" destId="{B1CCCE65-A8BC-410F-8077-77C83B902A0E}" srcOrd="0" destOrd="1" presId="urn:microsoft.com/office/officeart/2005/8/layout/hList1"/>
    <dgm:cxn modelId="{107AB9A1-F0BC-4622-8174-9115BFF53BBB}" type="presOf" srcId="{065E7079-6093-40EF-A4F4-603E1006C2C5}" destId="{BFA386B2-709F-4173-B184-E881CAEF19A7}" srcOrd="0" destOrd="2" presId="urn:microsoft.com/office/officeart/2005/8/layout/hList1"/>
    <dgm:cxn modelId="{F98B9FAA-83F3-4EC7-92C4-BF78CA2A0DA8}" type="presOf" srcId="{7BD8E842-B8D0-4B20-84E3-EAB27A441189}" destId="{8CAE92DE-7283-42D4-A21D-A187272793C8}" srcOrd="0" destOrd="0" presId="urn:microsoft.com/office/officeart/2005/8/layout/hList1"/>
    <dgm:cxn modelId="{9F75B0E1-ACBE-4120-87AC-E872AF1FD6AB}" type="presOf" srcId="{C67851EE-878A-47A4-AB11-B7B4456DEF2D}" destId="{BFA386B2-709F-4173-B184-E881CAEF19A7}" srcOrd="0" destOrd="0" presId="urn:microsoft.com/office/officeart/2005/8/layout/hList1"/>
    <dgm:cxn modelId="{0E2D83E3-6568-4250-BBE6-2912E5DD5708}" type="presOf" srcId="{6B6E315F-66DD-4248-822B-DB4D88E3E335}" destId="{B1CCCE65-A8BC-410F-8077-77C83B902A0E}" srcOrd="0" destOrd="2" presId="urn:microsoft.com/office/officeart/2005/8/layout/hList1"/>
    <dgm:cxn modelId="{BCABD0E7-0352-49A1-889F-6BA5C5024CF0}" type="presOf" srcId="{DE409773-BE39-43E0-8BA4-605F683D1BD0}" destId="{7B622704-AC44-4E3D-8D74-EEA72C721459}" srcOrd="0" destOrd="0" presId="urn:microsoft.com/office/officeart/2005/8/layout/hList1"/>
    <dgm:cxn modelId="{6247DCEA-72F4-448F-8BCA-0CA6D24223D3}" srcId="{DE409773-BE39-43E0-8BA4-605F683D1BD0}" destId="{21301F19-EABF-4967-B210-8B65609D4FF3}" srcOrd="0" destOrd="0" parTransId="{068C7805-38B5-4DE5-9AAA-B03FB936C975}" sibTransId="{567FD19B-6D1D-4B95-A517-0443A717C3CC}"/>
    <dgm:cxn modelId="{C087921F-1B94-4704-9608-CABCBD779E7F}" type="presParOf" srcId="{7B622704-AC44-4E3D-8D74-EEA72C721459}" destId="{2CDFB4F1-1452-4C8E-B6EC-17AD161D445A}" srcOrd="0" destOrd="0" presId="urn:microsoft.com/office/officeart/2005/8/layout/hList1"/>
    <dgm:cxn modelId="{910D5B22-1403-4D3F-A174-19FA685E4EFB}" type="presParOf" srcId="{2CDFB4F1-1452-4C8E-B6EC-17AD161D445A}" destId="{365099DF-74D7-4B3C-8E16-A6ECA9E2A2FC}" srcOrd="0" destOrd="0" presId="urn:microsoft.com/office/officeart/2005/8/layout/hList1"/>
    <dgm:cxn modelId="{A99212B6-582B-444D-A504-AD02126D0BAE}" type="presParOf" srcId="{2CDFB4F1-1452-4C8E-B6EC-17AD161D445A}" destId="{BFA386B2-709F-4173-B184-E881CAEF19A7}" srcOrd="1" destOrd="0" presId="urn:microsoft.com/office/officeart/2005/8/layout/hList1"/>
    <dgm:cxn modelId="{B202D051-C0C0-4FFA-83D0-2FCD00506691}" type="presParOf" srcId="{7B622704-AC44-4E3D-8D74-EEA72C721459}" destId="{81F09D76-5C17-465F-9303-8CDAF9417172}" srcOrd="1" destOrd="0" presId="urn:microsoft.com/office/officeart/2005/8/layout/hList1"/>
    <dgm:cxn modelId="{38C86548-49F9-499C-9907-E32047066B9C}" type="presParOf" srcId="{7B622704-AC44-4E3D-8D74-EEA72C721459}" destId="{577044A0-81E5-495B-8AC0-A2214223C93E}" srcOrd="2" destOrd="0" presId="urn:microsoft.com/office/officeart/2005/8/layout/hList1"/>
    <dgm:cxn modelId="{1EFCE17A-4FF7-44B7-BF34-A5057B0ABCB9}" type="presParOf" srcId="{577044A0-81E5-495B-8AC0-A2214223C93E}" destId="{8CAE92DE-7283-42D4-A21D-A187272793C8}" srcOrd="0" destOrd="0" presId="urn:microsoft.com/office/officeart/2005/8/layout/hList1"/>
    <dgm:cxn modelId="{6EA3B120-419C-43F5-8298-A0459F5E07A4}" type="presParOf" srcId="{577044A0-81E5-495B-8AC0-A2214223C93E}" destId="{B1CCCE65-A8BC-410F-8077-77C83B902A0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035967-D71C-4BDB-880F-103F4F3F4147}">
      <dsp:nvSpPr>
        <dsp:cNvPr id="0" name=""/>
        <dsp:cNvSpPr/>
      </dsp:nvSpPr>
      <dsp:spPr>
        <a:xfrm>
          <a:off x="0" y="0"/>
          <a:ext cx="78867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B18374A-B692-4DFF-B5AC-8576A1B41746}">
      <dsp:nvSpPr>
        <dsp:cNvPr id="0" name=""/>
        <dsp:cNvSpPr/>
      </dsp:nvSpPr>
      <dsp:spPr>
        <a:xfrm>
          <a:off x="0" y="0"/>
          <a:ext cx="7886700" cy="2077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IN" sz="3200" kern="1200"/>
            <a:t>Some People around the world has lost the ability to lift and move things. This led them hardships in their daily life. </a:t>
          </a:r>
          <a:endParaRPr lang="en-US" sz="3200" kern="1200"/>
        </a:p>
      </dsp:txBody>
      <dsp:txXfrm>
        <a:off x="0" y="0"/>
        <a:ext cx="7886700" cy="2077244"/>
      </dsp:txXfrm>
    </dsp:sp>
    <dsp:sp modelId="{D5B7F1C6-1BD1-40FF-A6B4-EE2732FEBD27}">
      <dsp:nvSpPr>
        <dsp:cNvPr id="0" name=""/>
        <dsp:cNvSpPr/>
      </dsp:nvSpPr>
      <dsp:spPr>
        <a:xfrm>
          <a:off x="0" y="2077244"/>
          <a:ext cx="78867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1A7511B-00AC-40E1-951F-DF16B7DEC53D}">
      <dsp:nvSpPr>
        <dsp:cNvPr id="0" name=""/>
        <dsp:cNvSpPr/>
      </dsp:nvSpPr>
      <dsp:spPr>
        <a:xfrm>
          <a:off x="0" y="2077244"/>
          <a:ext cx="7886700" cy="2077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IN" sz="3200" kern="1200"/>
            <a:t>We will try our best to help them rebuild their lost abilities to some extent so that they can at least face less difficulties in their daily life works.</a:t>
          </a:r>
          <a:endParaRPr lang="en-US" sz="3200" kern="1200"/>
        </a:p>
      </dsp:txBody>
      <dsp:txXfrm>
        <a:off x="0" y="2077244"/>
        <a:ext cx="7886700" cy="20772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442333-4BF4-4DD8-A0FD-3B850CBF3E0A}">
      <dsp:nvSpPr>
        <dsp:cNvPr id="0" name=""/>
        <dsp:cNvSpPr/>
      </dsp:nvSpPr>
      <dsp:spPr>
        <a:xfrm>
          <a:off x="591309" y="2171"/>
          <a:ext cx="3192419" cy="1915451"/>
        </a:xfrm>
        <a:prstGeom prst="rect">
          <a:avLst/>
        </a:prstGeom>
        <a:gradFill rotWithShape="0">
          <a:gsLst>
            <a:gs pos="0">
              <a:schemeClr val="accent3">
                <a:shade val="50000"/>
                <a:hueOff val="0"/>
                <a:satOff val="0"/>
                <a:lumOff val="0"/>
                <a:alphaOff val="0"/>
                <a:satMod val="103000"/>
                <a:lumMod val="102000"/>
                <a:tint val="94000"/>
              </a:schemeClr>
            </a:gs>
            <a:gs pos="50000">
              <a:schemeClr val="accent3">
                <a:shade val="50000"/>
                <a:hueOff val="0"/>
                <a:satOff val="0"/>
                <a:lumOff val="0"/>
                <a:alphaOff val="0"/>
                <a:satMod val="110000"/>
                <a:lumMod val="100000"/>
                <a:shade val="100000"/>
              </a:schemeClr>
            </a:gs>
            <a:gs pos="100000">
              <a:schemeClr val="accent3">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Some People around the world has lost the ability to lift and move things. This led them hardships in their daily life. </a:t>
          </a:r>
          <a:endParaRPr lang="en-US" sz="2300" kern="1200" dirty="0"/>
        </a:p>
      </dsp:txBody>
      <dsp:txXfrm>
        <a:off x="591309" y="2171"/>
        <a:ext cx="3192419" cy="1915451"/>
      </dsp:txXfrm>
    </dsp:sp>
    <dsp:sp modelId="{43356979-5FF7-46D4-9825-613D8F22057D}">
      <dsp:nvSpPr>
        <dsp:cNvPr id="0" name=""/>
        <dsp:cNvSpPr/>
      </dsp:nvSpPr>
      <dsp:spPr>
        <a:xfrm>
          <a:off x="4102970" y="2171"/>
          <a:ext cx="3192419" cy="1915451"/>
        </a:xfrm>
        <a:prstGeom prst="rect">
          <a:avLst/>
        </a:prstGeom>
        <a:gradFill rotWithShape="0">
          <a:gsLst>
            <a:gs pos="0">
              <a:schemeClr val="accent3">
                <a:shade val="50000"/>
                <a:hueOff val="0"/>
                <a:satOff val="0"/>
                <a:lumOff val="17981"/>
                <a:alphaOff val="0"/>
                <a:satMod val="103000"/>
                <a:lumMod val="102000"/>
                <a:tint val="94000"/>
              </a:schemeClr>
            </a:gs>
            <a:gs pos="50000">
              <a:schemeClr val="accent3">
                <a:shade val="50000"/>
                <a:hueOff val="0"/>
                <a:satOff val="0"/>
                <a:lumOff val="17981"/>
                <a:alphaOff val="0"/>
                <a:satMod val="110000"/>
                <a:lumMod val="100000"/>
                <a:shade val="100000"/>
              </a:schemeClr>
            </a:gs>
            <a:gs pos="100000">
              <a:schemeClr val="accent3">
                <a:shade val="50000"/>
                <a:hueOff val="0"/>
                <a:satOff val="0"/>
                <a:lumOff val="1798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These people also has lost the confidence to be social in their daily basis because of this.</a:t>
          </a:r>
          <a:endParaRPr lang="en-US" sz="2300" kern="1200"/>
        </a:p>
      </dsp:txBody>
      <dsp:txXfrm>
        <a:off x="4102970" y="2171"/>
        <a:ext cx="3192419" cy="1915451"/>
      </dsp:txXfrm>
    </dsp:sp>
    <dsp:sp modelId="{18630796-A509-4BB3-940B-F3A468ED53BC}">
      <dsp:nvSpPr>
        <dsp:cNvPr id="0" name=""/>
        <dsp:cNvSpPr/>
      </dsp:nvSpPr>
      <dsp:spPr>
        <a:xfrm>
          <a:off x="591309" y="2236864"/>
          <a:ext cx="3192419" cy="1915451"/>
        </a:xfrm>
        <a:prstGeom prst="rect">
          <a:avLst/>
        </a:prstGeom>
        <a:gradFill rotWithShape="0">
          <a:gsLst>
            <a:gs pos="0">
              <a:schemeClr val="accent3">
                <a:shade val="50000"/>
                <a:hueOff val="0"/>
                <a:satOff val="0"/>
                <a:lumOff val="35962"/>
                <a:alphaOff val="0"/>
                <a:satMod val="103000"/>
                <a:lumMod val="102000"/>
                <a:tint val="94000"/>
              </a:schemeClr>
            </a:gs>
            <a:gs pos="50000">
              <a:schemeClr val="accent3">
                <a:shade val="50000"/>
                <a:hueOff val="0"/>
                <a:satOff val="0"/>
                <a:lumOff val="35962"/>
                <a:alphaOff val="0"/>
                <a:satMod val="110000"/>
                <a:lumMod val="100000"/>
                <a:shade val="100000"/>
              </a:schemeClr>
            </a:gs>
            <a:gs pos="100000">
              <a:schemeClr val="accent3">
                <a:shade val="50000"/>
                <a:hueOff val="0"/>
                <a:satOff val="0"/>
                <a:lumOff val="3596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Our custom 3-D printed limbs will be cheap and feasible. </a:t>
          </a:r>
          <a:endParaRPr lang="en-US" sz="2300" kern="1200"/>
        </a:p>
      </dsp:txBody>
      <dsp:txXfrm>
        <a:off x="591309" y="2236864"/>
        <a:ext cx="3192419" cy="1915451"/>
      </dsp:txXfrm>
    </dsp:sp>
    <dsp:sp modelId="{F7972F8C-2094-422F-8226-6C24A7B9823D}">
      <dsp:nvSpPr>
        <dsp:cNvPr id="0" name=""/>
        <dsp:cNvSpPr/>
      </dsp:nvSpPr>
      <dsp:spPr>
        <a:xfrm>
          <a:off x="4102970" y="2236864"/>
          <a:ext cx="3192419" cy="1915451"/>
        </a:xfrm>
        <a:prstGeom prst="rect">
          <a:avLst/>
        </a:prstGeom>
        <a:gradFill rotWithShape="0">
          <a:gsLst>
            <a:gs pos="0">
              <a:schemeClr val="accent3">
                <a:shade val="50000"/>
                <a:hueOff val="0"/>
                <a:satOff val="0"/>
                <a:lumOff val="17981"/>
                <a:alphaOff val="0"/>
                <a:satMod val="103000"/>
                <a:lumMod val="102000"/>
                <a:tint val="94000"/>
              </a:schemeClr>
            </a:gs>
            <a:gs pos="50000">
              <a:schemeClr val="accent3">
                <a:shade val="50000"/>
                <a:hueOff val="0"/>
                <a:satOff val="0"/>
                <a:lumOff val="17981"/>
                <a:alphaOff val="0"/>
                <a:satMod val="110000"/>
                <a:lumMod val="100000"/>
                <a:shade val="100000"/>
              </a:schemeClr>
            </a:gs>
            <a:gs pos="100000">
              <a:schemeClr val="accent3">
                <a:shade val="50000"/>
                <a:hueOff val="0"/>
                <a:satOff val="0"/>
                <a:lumOff val="1798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Also as people ages their body parts became weak but our 3-D printed limbs will not become weak.</a:t>
          </a:r>
          <a:endParaRPr lang="en-US" sz="2300" kern="1200"/>
        </a:p>
      </dsp:txBody>
      <dsp:txXfrm>
        <a:off x="4102970" y="2236864"/>
        <a:ext cx="3192419" cy="19154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099DF-74D7-4B3C-8E16-A6ECA9E2A2FC}">
      <dsp:nvSpPr>
        <dsp:cNvPr id="0" name=""/>
        <dsp:cNvSpPr/>
      </dsp:nvSpPr>
      <dsp:spPr>
        <a:xfrm>
          <a:off x="38" y="88750"/>
          <a:ext cx="3685337" cy="6624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Design:</a:t>
          </a:r>
        </a:p>
      </dsp:txBody>
      <dsp:txXfrm>
        <a:off x="38" y="88750"/>
        <a:ext cx="3685337" cy="662400"/>
      </dsp:txXfrm>
    </dsp:sp>
    <dsp:sp modelId="{BFA386B2-709F-4173-B184-E881CAEF19A7}">
      <dsp:nvSpPr>
        <dsp:cNvPr id="0" name=""/>
        <dsp:cNvSpPr/>
      </dsp:nvSpPr>
      <dsp:spPr>
        <a:xfrm>
          <a:off x="38" y="751150"/>
          <a:ext cx="3685337" cy="3314587"/>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The mechanical structure will be designed</a:t>
          </a:r>
        </a:p>
        <a:p>
          <a:pPr marL="228600" lvl="1" indent="-228600" algn="l" defTabSz="1022350">
            <a:lnSpc>
              <a:spcPct val="90000"/>
            </a:lnSpc>
            <a:spcBef>
              <a:spcPct val="0"/>
            </a:spcBef>
            <a:spcAft>
              <a:spcPct val="15000"/>
            </a:spcAft>
            <a:buChar char="•"/>
          </a:pPr>
          <a:r>
            <a:rPr lang="en-US" sz="2300" kern="1200"/>
            <a:t>The electrical circuit will be determined.</a:t>
          </a:r>
        </a:p>
        <a:p>
          <a:pPr marL="228600" lvl="1" indent="-228600" algn="l" defTabSz="1022350">
            <a:lnSpc>
              <a:spcPct val="90000"/>
            </a:lnSpc>
            <a:spcBef>
              <a:spcPct val="0"/>
            </a:spcBef>
            <a:spcAft>
              <a:spcPct val="15000"/>
            </a:spcAft>
            <a:buChar char="•"/>
          </a:pPr>
          <a:r>
            <a:rPr lang="en-US" sz="2300" kern="1200"/>
            <a:t>The design will be confirmed by combining the mechanical and electrical requirements.</a:t>
          </a:r>
        </a:p>
      </dsp:txBody>
      <dsp:txXfrm>
        <a:off x="38" y="751150"/>
        <a:ext cx="3685337" cy="3314587"/>
      </dsp:txXfrm>
    </dsp:sp>
    <dsp:sp modelId="{8CAE92DE-7283-42D4-A21D-A187272793C8}">
      <dsp:nvSpPr>
        <dsp:cNvPr id="0" name=""/>
        <dsp:cNvSpPr/>
      </dsp:nvSpPr>
      <dsp:spPr>
        <a:xfrm>
          <a:off x="4201323" y="88750"/>
          <a:ext cx="3685337" cy="6624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Manufacturing:</a:t>
          </a:r>
        </a:p>
      </dsp:txBody>
      <dsp:txXfrm>
        <a:off x="4201323" y="88750"/>
        <a:ext cx="3685337" cy="662400"/>
      </dsp:txXfrm>
    </dsp:sp>
    <dsp:sp modelId="{B1CCCE65-A8BC-410F-8077-77C83B902A0E}">
      <dsp:nvSpPr>
        <dsp:cNvPr id="0" name=""/>
        <dsp:cNvSpPr/>
      </dsp:nvSpPr>
      <dsp:spPr>
        <a:xfrm>
          <a:off x="4201323" y="751150"/>
          <a:ext cx="3685337" cy="3314587"/>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The mechanical structure will be 3D printed.</a:t>
          </a:r>
        </a:p>
        <a:p>
          <a:pPr marL="228600" lvl="1" indent="-228600" algn="l" defTabSz="1022350">
            <a:lnSpc>
              <a:spcPct val="90000"/>
            </a:lnSpc>
            <a:spcBef>
              <a:spcPct val="0"/>
            </a:spcBef>
            <a:spcAft>
              <a:spcPct val="15000"/>
            </a:spcAft>
            <a:buChar char="•"/>
          </a:pPr>
          <a:r>
            <a:rPr lang="en-US" sz="2300" kern="1200"/>
            <a:t>The electrical circuits will be made and the motors will be placed in required position.</a:t>
          </a:r>
        </a:p>
        <a:p>
          <a:pPr marL="228600" lvl="1" indent="-228600" algn="l" defTabSz="1022350">
            <a:lnSpc>
              <a:spcPct val="90000"/>
            </a:lnSpc>
            <a:spcBef>
              <a:spcPct val="0"/>
            </a:spcBef>
            <a:spcAft>
              <a:spcPct val="15000"/>
            </a:spcAft>
            <a:buChar char="•"/>
          </a:pPr>
          <a:r>
            <a:rPr lang="en-US" sz="2300" kern="1200"/>
            <a:t>The sensors will be placed and then the whole system will be tested. 	</a:t>
          </a:r>
        </a:p>
      </dsp:txBody>
      <dsp:txXfrm>
        <a:off x="4201323" y="751150"/>
        <a:ext cx="3685337" cy="331458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8D52BF-2D9C-4AFE-BD5D-E0B0B16DB32E}"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33BF3A-1A7A-42C5-BCCD-20560A99C9C2}" type="slidenum">
              <a:rPr lang="en-US" smtClean="0"/>
              <a:t>‹#›</a:t>
            </a:fld>
            <a:endParaRPr lang="en-US"/>
          </a:p>
        </p:txBody>
      </p:sp>
    </p:spTree>
    <p:extLst>
      <p:ext uri="{BB962C8B-B14F-4D97-AF65-F5344CB8AC3E}">
        <p14:creationId xmlns:p14="http://schemas.microsoft.com/office/powerpoint/2010/main" val="2895962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8D52BF-2D9C-4AFE-BD5D-E0B0B16DB32E}"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33BF3A-1A7A-42C5-BCCD-20560A99C9C2}" type="slidenum">
              <a:rPr lang="en-US" smtClean="0"/>
              <a:t>‹#›</a:t>
            </a:fld>
            <a:endParaRPr lang="en-US"/>
          </a:p>
        </p:txBody>
      </p:sp>
    </p:spTree>
    <p:extLst>
      <p:ext uri="{BB962C8B-B14F-4D97-AF65-F5344CB8AC3E}">
        <p14:creationId xmlns:p14="http://schemas.microsoft.com/office/powerpoint/2010/main" val="485286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8D52BF-2D9C-4AFE-BD5D-E0B0B16DB32E}"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33BF3A-1A7A-42C5-BCCD-20560A99C9C2}" type="slidenum">
              <a:rPr lang="en-US" smtClean="0"/>
              <a:t>‹#›</a:t>
            </a:fld>
            <a:endParaRPr lang="en-US"/>
          </a:p>
        </p:txBody>
      </p:sp>
    </p:spTree>
    <p:extLst>
      <p:ext uri="{BB962C8B-B14F-4D97-AF65-F5344CB8AC3E}">
        <p14:creationId xmlns:p14="http://schemas.microsoft.com/office/powerpoint/2010/main" val="2662289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8D52BF-2D9C-4AFE-BD5D-E0B0B16DB32E}"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33BF3A-1A7A-42C5-BCCD-20560A99C9C2}" type="slidenum">
              <a:rPr lang="en-US" smtClean="0"/>
              <a:t>‹#›</a:t>
            </a:fld>
            <a:endParaRPr lang="en-US"/>
          </a:p>
        </p:txBody>
      </p:sp>
    </p:spTree>
    <p:extLst>
      <p:ext uri="{BB962C8B-B14F-4D97-AF65-F5344CB8AC3E}">
        <p14:creationId xmlns:p14="http://schemas.microsoft.com/office/powerpoint/2010/main" val="1159375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8D52BF-2D9C-4AFE-BD5D-E0B0B16DB32E}" type="datetimeFigureOut">
              <a:rPr lang="en-US" smtClean="0"/>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33BF3A-1A7A-42C5-BCCD-20560A99C9C2}" type="slidenum">
              <a:rPr lang="en-US" smtClean="0"/>
              <a:t>‹#›</a:t>
            </a:fld>
            <a:endParaRPr lang="en-US"/>
          </a:p>
        </p:txBody>
      </p:sp>
    </p:spTree>
    <p:extLst>
      <p:ext uri="{BB962C8B-B14F-4D97-AF65-F5344CB8AC3E}">
        <p14:creationId xmlns:p14="http://schemas.microsoft.com/office/powerpoint/2010/main" val="493465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8D52BF-2D9C-4AFE-BD5D-E0B0B16DB32E}" type="datetimeFigureOut">
              <a:rPr lang="en-US" smtClean="0"/>
              <a:t>10/17/2018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33BF3A-1A7A-42C5-BCCD-20560A99C9C2}" type="slidenum">
              <a:rPr lang="en-US" smtClean="0"/>
              <a:t>‹#›</a:t>
            </a:fld>
            <a:endParaRPr lang="en-US"/>
          </a:p>
        </p:txBody>
      </p:sp>
    </p:spTree>
    <p:extLst>
      <p:ext uri="{BB962C8B-B14F-4D97-AF65-F5344CB8AC3E}">
        <p14:creationId xmlns:p14="http://schemas.microsoft.com/office/powerpoint/2010/main" val="3787011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8D52BF-2D9C-4AFE-BD5D-E0B0B16DB32E}" type="datetimeFigureOut">
              <a:rPr lang="en-US" smtClean="0"/>
              <a:t>10/17/2018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33BF3A-1A7A-42C5-BCCD-20560A99C9C2}" type="slidenum">
              <a:rPr lang="en-US" smtClean="0"/>
              <a:t>‹#›</a:t>
            </a:fld>
            <a:endParaRPr lang="en-US"/>
          </a:p>
        </p:txBody>
      </p:sp>
    </p:spTree>
    <p:extLst>
      <p:ext uri="{BB962C8B-B14F-4D97-AF65-F5344CB8AC3E}">
        <p14:creationId xmlns:p14="http://schemas.microsoft.com/office/powerpoint/2010/main" val="2888460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8D52BF-2D9C-4AFE-BD5D-E0B0B16DB32E}" type="datetimeFigureOut">
              <a:rPr lang="en-US" smtClean="0"/>
              <a:t>10/17/2018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33BF3A-1A7A-42C5-BCCD-20560A99C9C2}" type="slidenum">
              <a:rPr lang="en-US" smtClean="0"/>
              <a:t>‹#›</a:t>
            </a:fld>
            <a:endParaRPr lang="en-US"/>
          </a:p>
        </p:txBody>
      </p:sp>
    </p:spTree>
    <p:extLst>
      <p:ext uri="{BB962C8B-B14F-4D97-AF65-F5344CB8AC3E}">
        <p14:creationId xmlns:p14="http://schemas.microsoft.com/office/powerpoint/2010/main" val="2659001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8D52BF-2D9C-4AFE-BD5D-E0B0B16DB32E}" type="datetimeFigureOut">
              <a:rPr lang="en-US" smtClean="0"/>
              <a:t>10/17/2018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33BF3A-1A7A-42C5-BCCD-20560A99C9C2}" type="slidenum">
              <a:rPr lang="en-US" smtClean="0"/>
              <a:t>‹#›</a:t>
            </a:fld>
            <a:endParaRPr lang="en-US"/>
          </a:p>
        </p:txBody>
      </p:sp>
    </p:spTree>
    <p:extLst>
      <p:ext uri="{BB962C8B-B14F-4D97-AF65-F5344CB8AC3E}">
        <p14:creationId xmlns:p14="http://schemas.microsoft.com/office/powerpoint/2010/main" val="2935499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8D52BF-2D9C-4AFE-BD5D-E0B0B16DB32E}" type="datetimeFigureOut">
              <a:rPr lang="en-US" smtClean="0"/>
              <a:t>10/17/2018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33BF3A-1A7A-42C5-BCCD-20560A99C9C2}" type="slidenum">
              <a:rPr lang="en-US" smtClean="0"/>
              <a:t>‹#›</a:t>
            </a:fld>
            <a:endParaRPr lang="en-US"/>
          </a:p>
        </p:txBody>
      </p:sp>
    </p:spTree>
    <p:extLst>
      <p:ext uri="{BB962C8B-B14F-4D97-AF65-F5344CB8AC3E}">
        <p14:creationId xmlns:p14="http://schemas.microsoft.com/office/powerpoint/2010/main" val="605788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8D52BF-2D9C-4AFE-BD5D-E0B0B16DB32E}" type="datetimeFigureOut">
              <a:rPr lang="en-US" smtClean="0"/>
              <a:t>10/17/2018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33BF3A-1A7A-42C5-BCCD-20560A99C9C2}" type="slidenum">
              <a:rPr lang="en-US" smtClean="0"/>
              <a:t>‹#›</a:t>
            </a:fld>
            <a:endParaRPr lang="en-US"/>
          </a:p>
        </p:txBody>
      </p:sp>
    </p:spTree>
    <p:extLst>
      <p:ext uri="{BB962C8B-B14F-4D97-AF65-F5344CB8AC3E}">
        <p14:creationId xmlns:p14="http://schemas.microsoft.com/office/powerpoint/2010/main" val="2107704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8D52BF-2D9C-4AFE-BD5D-E0B0B16DB32E}" type="datetimeFigureOut">
              <a:rPr lang="en-US" smtClean="0"/>
              <a:t>10/17/2018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33BF3A-1A7A-42C5-BCCD-20560A99C9C2}" type="slidenum">
              <a:rPr lang="en-US" smtClean="0"/>
              <a:t>‹#›</a:t>
            </a:fld>
            <a:endParaRPr lang="en-US"/>
          </a:p>
        </p:txBody>
      </p:sp>
    </p:spTree>
    <p:extLst>
      <p:ext uri="{BB962C8B-B14F-4D97-AF65-F5344CB8AC3E}">
        <p14:creationId xmlns:p14="http://schemas.microsoft.com/office/powerpoint/2010/main" val="49259798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gyazo.com/2e2852f6bd1e9fdc2af3405dafa025b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0629" y="1104468"/>
            <a:ext cx="2971800" cy="44100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06153" y="1104468"/>
            <a:ext cx="4641273" cy="5078313"/>
          </a:xfrm>
          <a:prstGeom prst="rect">
            <a:avLst/>
          </a:prstGeom>
          <a:noFill/>
        </p:spPr>
        <p:txBody>
          <a:bodyPr wrap="square" rtlCol="0">
            <a:spAutoFit/>
          </a:bodyPr>
          <a:lstStyle/>
          <a:p>
            <a:pPr marL="285750" indent="-285750" fontAlgn="base">
              <a:buFont typeface="Arial" panose="020B0604020202020204" pitchFamily="34" charset="0"/>
              <a:buChar char="•"/>
            </a:pPr>
            <a:r>
              <a:rPr lang="en-IN" dirty="0"/>
              <a:t>Most </a:t>
            </a:r>
            <a:r>
              <a:rPr lang="en-IN" b="1" i="1" dirty="0"/>
              <a:t>primates</a:t>
            </a:r>
            <a:r>
              <a:rPr lang="en-IN" dirty="0"/>
              <a:t> (humans, apes, and Old World monkeys) and some other animals have opposable thumbs. </a:t>
            </a:r>
          </a:p>
          <a:p>
            <a:pPr fontAlgn="base"/>
            <a:r>
              <a:rPr lang="en-IN" dirty="0"/>
              <a:t>    </a:t>
            </a:r>
          </a:p>
          <a:p>
            <a:pPr marL="285750" indent="-285750" fontAlgn="base">
              <a:buFont typeface="Arial" panose="020B0604020202020204" pitchFamily="34" charset="0"/>
              <a:buChar char="•"/>
            </a:pPr>
            <a:r>
              <a:rPr lang="en-IN" dirty="0"/>
              <a:t>Humans can move their thumb farther across their hand than any other primate.</a:t>
            </a:r>
          </a:p>
          <a:p>
            <a:pPr marL="285750" indent="-285750" fontAlgn="base">
              <a:buFont typeface="Arial" panose="020B0604020202020204" pitchFamily="34" charset="0"/>
              <a:buChar char="•"/>
            </a:pPr>
            <a:endParaRPr lang="en-IN" dirty="0"/>
          </a:p>
          <a:p>
            <a:pPr marL="285750" indent="-285750" fontAlgn="base">
              <a:buFont typeface="Arial" panose="020B0604020202020204" pitchFamily="34" charset="0"/>
              <a:buChar char="•"/>
            </a:pPr>
            <a:r>
              <a:rPr lang="en-IN" dirty="0"/>
              <a:t>Having opposable thumbs helps in grasping things more easily, picking up small objects, and eating with one hand.</a:t>
            </a:r>
          </a:p>
          <a:p>
            <a:pPr marL="285750" indent="-285750" fontAlgn="base">
              <a:buFont typeface="Arial" panose="020B0604020202020204" pitchFamily="34" charset="0"/>
              <a:buChar char="•"/>
            </a:pPr>
            <a:endParaRPr lang="en-IN" dirty="0"/>
          </a:p>
          <a:p>
            <a:pPr marL="285750" indent="-285750" fontAlgn="base">
              <a:buFont typeface="Arial" panose="020B0604020202020204" pitchFamily="34" charset="0"/>
              <a:buChar char="•"/>
            </a:pPr>
            <a:r>
              <a:rPr lang="en-IN" dirty="0"/>
              <a:t>An opposable thumb is a physical adaptation for primates. Opposable thumbs help monkeys and apes climb trees and gather and eat their food. Opposable thumbs help humans operate tools to make use of resources in our environment.</a:t>
            </a:r>
          </a:p>
          <a:p>
            <a:endParaRPr lang="en-US" dirty="0"/>
          </a:p>
        </p:txBody>
      </p:sp>
      <p:sp>
        <p:nvSpPr>
          <p:cNvPr id="5" name="TextBox 4"/>
          <p:cNvSpPr txBox="1"/>
          <p:nvPr/>
        </p:nvSpPr>
        <p:spPr>
          <a:xfrm>
            <a:off x="1409410" y="332509"/>
            <a:ext cx="4551219" cy="646331"/>
          </a:xfrm>
          <a:prstGeom prst="rect">
            <a:avLst/>
          </a:prstGeom>
          <a:noFill/>
        </p:spPr>
        <p:txBody>
          <a:bodyPr wrap="square" rtlCol="0">
            <a:spAutoFit/>
          </a:bodyPr>
          <a:lstStyle/>
          <a:p>
            <a:r>
              <a:rPr lang="en-US" sz="3600" dirty="0"/>
              <a:t>Importance of Thumb</a:t>
            </a:r>
          </a:p>
        </p:txBody>
      </p:sp>
    </p:spTree>
    <p:extLst>
      <p:ext uri="{BB962C8B-B14F-4D97-AF65-F5344CB8AC3E}">
        <p14:creationId xmlns:p14="http://schemas.microsoft.com/office/powerpoint/2010/main" val="594132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48903F-D331-4FA1-9F25-F8360B4FF1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3FE4B8D6-E1D1-4E81-A0B4-3F8CFD79D7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FD568873-AC5E-4747-84CF-91FE27BBC3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2AE3720-97B0-478E-8365-6F68D0703356}"/>
              </a:ext>
            </a:extLst>
          </p:cNvPr>
          <p:cNvSpPr>
            <a:spLocks noGrp="1"/>
          </p:cNvSpPr>
          <p:nvPr>
            <p:ph type="title"/>
          </p:nvPr>
        </p:nvSpPr>
        <p:spPr>
          <a:xfrm>
            <a:off x="624751" y="365125"/>
            <a:ext cx="7890527" cy="1325563"/>
          </a:xfrm>
        </p:spPr>
        <p:txBody>
          <a:bodyPr>
            <a:normAutofit/>
          </a:bodyPr>
          <a:lstStyle/>
          <a:p>
            <a:r>
              <a:rPr lang="en-IN" dirty="0"/>
              <a:t>PROBLEM STATEMENT</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4167028415"/>
              </p:ext>
            </p:extLst>
          </p:nvPr>
        </p:nvGraphicFramePr>
        <p:xfrm>
          <a:off x="628650" y="2022475"/>
          <a:ext cx="78867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915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F148903F-D331-4FA1-9F25-F8360B4FF1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3">
            <a:extLst>
              <a:ext uri="{FF2B5EF4-FFF2-40B4-BE49-F238E27FC236}">
                <a16:creationId xmlns:a16="http://schemas.microsoft.com/office/drawing/2014/main" id="{3FE4B8D6-E1D1-4E81-A0B4-3F8CFD79D7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FD568873-AC5E-4747-84CF-91FE27BBC3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AB781E-EE2B-4D7D-A344-8355565D7257}"/>
              </a:ext>
            </a:extLst>
          </p:cNvPr>
          <p:cNvSpPr>
            <a:spLocks noGrp="1"/>
          </p:cNvSpPr>
          <p:nvPr>
            <p:ph type="title"/>
          </p:nvPr>
        </p:nvSpPr>
        <p:spPr>
          <a:xfrm>
            <a:off x="624751" y="365125"/>
            <a:ext cx="7890527" cy="1325563"/>
          </a:xfrm>
        </p:spPr>
        <p:txBody>
          <a:bodyPr>
            <a:normAutofit/>
          </a:bodyPr>
          <a:lstStyle/>
          <a:p>
            <a:r>
              <a:rPr lang="en-IN" dirty="0"/>
              <a:t>NOVELTY</a:t>
            </a:r>
          </a:p>
        </p:txBody>
      </p:sp>
      <p:graphicFrame>
        <p:nvGraphicFramePr>
          <p:cNvPr id="17" name="Content Placeholder 2"/>
          <p:cNvGraphicFramePr>
            <a:graphicFrameLocks noGrp="1"/>
          </p:cNvGraphicFramePr>
          <p:nvPr>
            <p:ph idx="1"/>
            <p:extLst>
              <p:ext uri="{D42A27DB-BD31-4B8C-83A1-F6EECF244321}">
                <p14:modId xmlns:p14="http://schemas.microsoft.com/office/powerpoint/2010/main" val="1046063215"/>
              </p:ext>
            </p:extLst>
          </p:nvPr>
        </p:nvGraphicFramePr>
        <p:xfrm>
          <a:off x="628650" y="2022475"/>
          <a:ext cx="78867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1575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F148903F-D331-4FA1-9F25-F8360B4FF1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3">
            <a:extLst>
              <a:ext uri="{FF2B5EF4-FFF2-40B4-BE49-F238E27FC236}">
                <a16:creationId xmlns:a16="http://schemas.microsoft.com/office/drawing/2014/main" id="{3FE4B8D6-E1D1-4E81-A0B4-3F8CFD79D7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1">
            <a:extLst>
              <a:ext uri="{FF2B5EF4-FFF2-40B4-BE49-F238E27FC236}">
                <a16:creationId xmlns:a16="http://schemas.microsoft.com/office/drawing/2014/main" id="{FD568873-AC5E-4747-84CF-91FE27BBC3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4751" y="365125"/>
            <a:ext cx="7890527" cy="1325563"/>
          </a:xfrm>
        </p:spPr>
        <p:txBody>
          <a:bodyPr vert="horz" lIns="91440" tIns="45720" rIns="91440" bIns="45720" rtlCol="0" anchor="ctr">
            <a:normAutofit/>
          </a:bodyPr>
          <a:lstStyle/>
          <a:p>
            <a:r>
              <a:rPr lang="en-US"/>
              <a:t>Execution</a:t>
            </a:r>
          </a:p>
        </p:txBody>
      </p:sp>
      <p:graphicFrame>
        <p:nvGraphicFramePr>
          <p:cNvPr id="20" name="TextBox 3"/>
          <p:cNvGraphicFramePr/>
          <p:nvPr>
            <p:extLst>
              <p:ext uri="{D42A27DB-BD31-4B8C-83A1-F6EECF244321}">
                <p14:modId xmlns:p14="http://schemas.microsoft.com/office/powerpoint/2010/main" val="1284031564"/>
              </p:ext>
            </p:extLst>
          </p:nvPr>
        </p:nvGraphicFramePr>
        <p:xfrm>
          <a:off x="628650" y="2022475"/>
          <a:ext cx="78867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2389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1E4A8-E339-4A63-86AA-36693310148B}"/>
              </a:ext>
            </a:extLst>
          </p:cNvPr>
          <p:cNvSpPr>
            <a:spLocks noGrp="1"/>
          </p:cNvSpPr>
          <p:nvPr>
            <p:ph type="title"/>
          </p:nvPr>
        </p:nvSpPr>
        <p:spPr/>
        <p:txBody>
          <a:bodyPr/>
          <a:lstStyle/>
          <a:p>
            <a:r>
              <a:rPr lang="en-US" b="1" dirty="0"/>
              <a:t>Future Scope:</a:t>
            </a:r>
            <a:br>
              <a:rPr lang="en-IN" dirty="0"/>
            </a:br>
            <a:endParaRPr lang="en-IN" dirty="0"/>
          </a:p>
        </p:txBody>
      </p:sp>
      <p:sp>
        <p:nvSpPr>
          <p:cNvPr id="3" name="Content Placeholder 2">
            <a:extLst>
              <a:ext uri="{FF2B5EF4-FFF2-40B4-BE49-F238E27FC236}">
                <a16:creationId xmlns:a16="http://schemas.microsoft.com/office/drawing/2014/main" id="{4C5BBDF3-89AA-4360-B806-3208A15E60F4}"/>
              </a:ext>
            </a:extLst>
          </p:cNvPr>
          <p:cNvSpPr>
            <a:spLocks noGrp="1"/>
          </p:cNvSpPr>
          <p:nvPr>
            <p:ph idx="1"/>
          </p:nvPr>
        </p:nvSpPr>
        <p:spPr/>
        <p:txBody>
          <a:bodyPr>
            <a:normAutofit fontScale="92500" lnSpcReduction="20000"/>
          </a:bodyPr>
          <a:lstStyle/>
          <a:p>
            <a:r>
              <a:rPr lang="en-US" dirty="0"/>
              <a:t>First we will be using a test subject to collect the data set for the thumb movement for a whole day. This unfiltered data set will contain the data about the movement of the thumb according to the movement of the other fingers. </a:t>
            </a:r>
            <a:endParaRPr lang="en-IN" dirty="0"/>
          </a:p>
          <a:p>
            <a:r>
              <a:rPr lang="en-US" dirty="0"/>
              <a:t>Then we will be using K-means clustering to cluster out the data which will contain the filtered data about the movement of the thumb according to specific movement of fingers for ex. Gripping a water bottle, making a fist, shaking hand etc. Then we will map out the data using logistics regression which will be helpful in making the prediction model.</a:t>
            </a:r>
            <a:endParaRPr lang="en-IN" dirty="0"/>
          </a:p>
          <a:p>
            <a:r>
              <a:rPr lang="en-US" dirty="0"/>
              <a:t>To train the dataset further we will be using error back propagation statistical modelling AI method. </a:t>
            </a:r>
            <a:endParaRPr lang="en-IN" dirty="0"/>
          </a:p>
        </p:txBody>
      </p:sp>
    </p:spTree>
    <p:extLst>
      <p:ext uri="{BB962C8B-B14F-4D97-AF65-F5344CB8AC3E}">
        <p14:creationId xmlns:p14="http://schemas.microsoft.com/office/powerpoint/2010/main" val="535625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99</TotalTime>
  <Words>333</Words>
  <Application>Microsoft Office PowerPoint</Application>
  <PresentationFormat>On-screen Show (4:3)</PresentationFormat>
  <Paragraphs>29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PROBLEM STATEMENT</vt:lpstr>
      <vt:lpstr>NOVELTY</vt:lpstr>
      <vt:lpstr>Execution</vt:lpstr>
      <vt:lpstr>Future Scope: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Rajarshi Bhattacharyya</dc:creator>
  <cp:lastModifiedBy>vaibhav sajnani</cp:lastModifiedBy>
  <cp:revision>15</cp:revision>
  <dcterms:created xsi:type="dcterms:W3CDTF">2018-01-08T07:38:56Z</dcterms:created>
  <dcterms:modified xsi:type="dcterms:W3CDTF">2018-10-16T19:28:30Z</dcterms:modified>
</cp:coreProperties>
</file>