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9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6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9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91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76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08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7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75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85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9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95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0261E-DD88-4B54-974B-7FAF2D203E0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973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205D26E-BAB8-10AC-C254-BD6361D41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192" y="3393854"/>
            <a:ext cx="6738168" cy="386224"/>
          </a:xfrm>
        </p:spPr>
        <p:txBody>
          <a:bodyPr>
            <a:normAutofit/>
          </a:bodyPr>
          <a:lstStyle/>
          <a:p>
            <a:r>
              <a:rPr lang="en-IN" sz="1400" b="0" i="0" dirty="0">
                <a:solidFill>
                  <a:srgbClr val="FFFFFF"/>
                </a:solidFill>
                <a:effectLst/>
              </a:rPr>
              <a:t>Passion-</a:t>
            </a:r>
            <a:r>
              <a:rPr lang="en-IN" sz="1400" b="0" i="0" dirty="0" err="1">
                <a:solidFill>
                  <a:srgbClr val="FFFFFF"/>
                </a:solidFill>
                <a:effectLst/>
              </a:rPr>
              <a:t>fueled</a:t>
            </a:r>
            <a:r>
              <a:rPr lang="en-IN" sz="1400" b="0" i="0" dirty="0">
                <a:solidFill>
                  <a:srgbClr val="FFFFFF"/>
                </a:solidFill>
                <a:effectLst/>
              </a:rPr>
              <a:t> Creativity, Purpose-driven Innovation</a:t>
            </a:r>
            <a:endParaRPr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83AAE-38FF-C17D-9691-9EE6C6549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68" y="2509493"/>
            <a:ext cx="6141392" cy="884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4FF99E-F613-37E5-5750-E8EF68144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200" y="1719344"/>
            <a:ext cx="3211151" cy="27363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2684D1-3833-DD4D-5819-B8AC3901E2BF}"/>
              </a:ext>
            </a:extLst>
          </p:cNvPr>
          <p:cNvSpPr/>
          <p:nvPr/>
        </p:nvSpPr>
        <p:spPr>
          <a:xfrm>
            <a:off x="0" y="0"/>
            <a:ext cx="12192000" cy="9755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9DAF3C-92C1-F15F-87D8-296B80533B16}"/>
              </a:ext>
            </a:extLst>
          </p:cNvPr>
          <p:cNvSpPr/>
          <p:nvPr/>
        </p:nvSpPr>
        <p:spPr>
          <a:xfrm>
            <a:off x="5408" y="6477389"/>
            <a:ext cx="12192000" cy="3611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913179-79A1-3B46-AEBA-8B4843A51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8" y="73959"/>
            <a:ext cx="830281" cy="8302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630EE0-2FCE-0D96-4469-7C7949FB284C}"/>
              </a:ext>
            </a:extLst>
          </p:cNvPr>
          <p:cNvSpPr txBox="1"/>
          <p:nvPr/>
        </p:nvSpPr>
        <p:spPr>
          <a:xfrm>
            <a:off x="831698" y="11842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chemeClr val="bg1"/>
                </a:solidFill>
                <a:effectLst/>
              </a:rPr>
              <a:t>VIDYAVARDHAKA COLLEGE OF ENGINEERING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383606-5305-0BED-B9DB-874868D2EF90}"/>
              </a:ext>
            </a:extLst>
          </p:cNvPr>
          <p:cNvSpPr txBox="1"/>
          <p:nvPr/>
        </p:nvSpPr>
        <p:spPr>
          <a:xfrm>
            <a:off x="831698" y="361315"/>
            <a:ext cx="610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YACgEQNAr7w 0"/>
              </a:rPr>
              <a:t>Autonomous Institute | Accredited by NAAC with 'A'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YACgEQNAr7w 0"/>
              </a:rPr>
              <a:t>Gra﻿de</a:t>
            </a:r>
            <a:endParaRPr lang="en-US" sz="1600" dirty="0">
              <a:solidFill>
                <a:schemeClr val="bg1"/>
              </a:solidFill>
              <a:effectLst/>
              <a:latin typeface="YACgEQNAr7w 0"/>
            </a:endParaRPr>
          </a:p>
          <a:p>
            <a:r>
              <a:rPr lang="en-US" sz="1600" b="0" i="0" dirty="0" err="1">
                <a:solidFill>
                  <a:schemeClr val="bg1"/>
                </a:solidFill>
                <a:effectLst/>
                <a:latin typeface="YACgEQNAr7w 0"/>
              </a:rPr>
              <a:t>Gokulam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YACgEQNAr7w 0"/>
              </a:rPr>
              <a:t> 3rd stage, Mysuru - 570002</a:t>
            </a:r>
            <a:endParaRPr lang="en-US" sz="1600" dirty="0">
              <a:solidFill>
                <a:schemeClr val="bg1"/>
              </a:solidFill>
              <a:effectLst/>
              <a:latin typeface="YACgEQNAr7w 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4994390-D4E9-D40C-054D-77EAF1682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80" y="19469"/>
            <a:ext cx="956420" cy="9443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820926E-2001-6A61-C482-DD70DED83EAF}"/>
              </a:ext>
            </a:extLst>
          </p:cNvPr>
          <p:cNvSpPr txBox="1"/>
          <p:nvPr/>
        </p:nvSpPr>
        <p:spPr>
          <a:xfrm>
            <a:off x="3119120" y="4211734"/>
            <a:ext cx="321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NAME : </a:t>
            </a:r>
          </a:p>
          <a:p>
            <a:endParaRPr lang="en-US" dirty="0"/>
          </a:p>
          <a:p>
            <a:r>
              <a:rPr lang="en-US" dirty="0"/>
              <a:t>DOMAIN 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52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E380-56A7-6BDC-43EF-40C1C5C2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2060"/>
                </a:solidFill>
                <a:effectLst/>
              </a:rPr>
              <a:t>Problem statement :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518AA-EF9B-2EF9-D58D-CE007771C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Support it with a brief explanation.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78996-0BF6-7327-25CA-27E6684FAABC}"/>
              </a:ext>
            </a:extLst>
          </p:cNvPr>
          <p:cNvSpPr/>
          <p:nvPr/>
        </p:nvSpPr>
        <p:spPr>
          <a:xfrm>
            <a:off x="0" y="6268720"/>
            <a:ext cx="12192000" cy="589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6E191-F15C-27A7-CF0E-FA73F6E20503}"/>
              </a:ext>
            </a:extLst>
          </p:cNvPr>
          <p:cNvSpPr txBox="1"/>
          <p:nvPr/>
        </p:nvSpPr>
        <p:spPr>
          <a:xfrm>
            <a:off x="223520" y="6392386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INFOTHON 4.0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BEACC-DD93-CCD2-DF89-3BA37864E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419" y="273368"/>
            <a:ext cx="1010762" cy="8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7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F2E83-2277-A66E-5A45-BA01D697B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51A4-5FC0-E977-6EFA-F5BE0DE0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2060"/>
                </a:solidFill>
                <a:effectLst/>
              </a:rPr>
              <a:t>Workflow / Idea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1194-98C5-AB54-210F-11876181B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Describe your Technology stack here: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98BDD1-05E1-9366-B985-2AD185243038}"/>
              </a:ext>
            </a:extLst>
          </p:cNvPr>
          <p:cNvSpPr/>
          <p:nvPr/>
        </p:nvSpPr>
        <p:spPr>
          <a:xfrm>
            <a:off x="0" y="6268720"/>
            <a:ext cx="12192000" cy="589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492BC-F8E5-3088-B41F-9FB1F8928C43}"/>
              </a:ext>
            </a:extLst>
          </p:cNvPr>
          <p:cNvSpPr txBox="1"/>
          <p:nvPr/>
        </p:nvSpPr>
        <p:spPr>
          <a:xfrm>
            <a:off x="223520" y="6392386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INFOTHON 4.0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A58BC8-512B-D383-2D50-9D342AD16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419" y="273368"/>
            <a:ext cx="1010762" cy="8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2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7D5C51-36D9-FC53-FC1F-11285149F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A055-9D65-9D46-5439-29AC9304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2060"/>
                </a:solidFill>
                <a:effectLst/>
              </a:rPr>
              <a:t>Features :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897A-0C7E-3254-6413-03A234FB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Describe your Technology stack here: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B852E-565D-C753-7996-A755532EFC0A}"/>
              </a:ext>
            </a:extLst>
          </p:cNvPr>
          <p:cNvSpPr/>
          <p:nvPr/>
        </p:nvSpPr>
        <p:spPr>
          <a:xfrm>
            <a:off x="0" y="6268720"/>
            <a:ext cx="12192000" cy="589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0648A-2851-F46D-F4DC-380DCC38B5E2}"/>
              </a:ext>
            </a:extLst>
          </p:cNvPr>
          <p:cNvSpPr txBox="1"/>
          <p:nvPr/>
        </p:nvSpPr>
        <p:spPr>
          <a:xfrm>
            <a:off x="223520" y="6392386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INFOTHON 4.0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031459-0BBC-DF3F-9901-AA1663022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419" y="273368"/>
            <a:ext cx="1010762" cy="8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0244B0-DB6E-1728-A2F6-BD8FB0E97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1752-8205-9302-FC06-21C03328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2060"/>
                </a:solidFill>
                <a:effectLst/>
              </a:rPr>
              <a:t>Note :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9A3C-059D-67DC-F544-936242FD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Maximum slides limit to 5 pages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Try to avoid paragraphs and post your idea in points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Keep your explanation precisely and easy to understand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You can delete this slide (Note) when you upload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C13FB-74CF-4F8B-0D6C-6CEE2908E5C8}"/>
              </a:ext>
            </a:extLst>
          </p:cNvPr>
          <p:cNvSpPr/>
          <p:nvPr/>
        </p:nvSpPr>
        <p:spPr>
          <a:xfrm>
            <a:off x="0" y="6268720"/>
            <a:ext cx="12192000" cy="589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B6D6F-EF36-CB0E-A3DE-740A2FD7F2AD}"/>
              </a:ext>
            </a:extLst>
          </p:cNvPr>
          <p:cNvSpPr txBox="1"/>
          <p:nvPr/>
        </p:nvSpPr>
        <p:spPr>
          <a:xfrm>
            <a:off x="223520" y="6392386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INFOTHON 4.0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308F8-EF3C-E2B1-5A70-095F4D781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419" y="273368"/>
            <a:ext cx="1010762" cy="8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2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104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YACgEQNAr7w 0</vt:lpstr>
      <vt:lpstr>Office Theme</vt:lpstr>
      <vt:lpstr>PowerPoint Presentation</vt:lpstr>
      <vt:lpstr>Problem statement :</vt:lpstr>
      <vt:lpstr>Workflow / Idea</vt:lpstr>
      <vt:lpstr>Features : </vt:lpstr>
      <vt:lpstr>Note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Pranava thejaswi N M</dc:creator>
  <cp:lastModifiedBy>Shrihari A</cp:lastModifiedBy>
  <cp:revision>1</cp:revision>
  <dcterms:created xsi:type="dcterms:W3CDTF">2025-02-01T15:58:34Z</dcterms:created>
  <dcterms:modified xsi:type="dcterms:W3CDTF">2025-02-05T06:54:35Z</dcterms:modified>
</cp:coreProperties>
</file>