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5" r:id="rId7"/>
    <p:sldId id="267" r:id="rId8"/>
    <p:sldId id="262" r:id="rId9"/>
    <p:sldId id="264" r:id="rId10"/>
    <p:sldId id="269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9F6E-1B0F-4BCF-A620-CC45224F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91690-3854-4AAD-B9E9-ACCA4F722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3233-C778-4BD4-BC90-203A53C0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5B82-D8C4-4210-A040-6BBD96B3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92DF-4FFF-4FE9-94CD-FB9518F8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9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437-02AE-4D7C-B9BF-B3D97AF7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7AD6C-034A-49FF-9A03-BF274E5A7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75BA-3DB2-4A04-A583-D37B8C79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6413-F85F-4CE7-B686-1C53DC72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56D39-499E-4CE9-9627-5D2AE0E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6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394EA-F5FE-4CE0-A589-46DA3FD5A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F35D5-D4F3-4606-8A2D-F7CAA6A56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CB19-17D6-4C03-B3FD-24215174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8E4D-EDA5-49D0-B6F2-3664E47D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1FB8-D82E-4034-91DA-EF201780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2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2EF-CAC3-40C1-840E-F0C9B589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2F5A-A932-4BFE-B157-2D47EC7A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C0F8-57B6-4AC4-A99F-89422A49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C789-1320-4827-AF5F-DDB4FC08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71CD-A609-46CF-89F6-2DC780FD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8C3-14EB-41C3-9F27-DD09CD57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251E-37A0-4D2C-B083-3A20B3C8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9336-9755-4E51-82F2-5C9F4F49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985B-F774-4B8C-8915-AE9AC8F1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9B76-C620-4125-A702-39D2B870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2FB5-0D12-4289-B3CF-412B29D0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95FF-FDD6-4B71-82C6-0E9ED556A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7F0F0-76B4-4CCC-AFCF-BA28B6D9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34E71-CEA6-4AA6-AC1B-B387193F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B7D57-34C0-475C-B78E-1F135E2E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48527-A4D1-4214-9AE5-151E61FA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0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3C6F-2FC5-44FF-BFED-582D65D5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3194-2108-4259-8D5C-041A8753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177B5-6B20-4C6D-9D1D-2F585ADAC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38541-8A4B-4E8E-9931-3DF2DDB46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BCCC6-7737-4EC1-AEE5-C8B3F0F86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D1344-D68C-4250-A33A-5D76814F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D97CC-A52C-406E-A801-F74E027D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473B0-CAF1-4B5A-886C-5B18E7DD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1CE-D7BB-4689-82C2-DBB0A5E5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89340-AB93-43AE-B367-8D7E0597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3439E-C6F4-4731-B9AC-716FEF67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321-5A1D-496A-BE66-5A75E73B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6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A3C3E-3AFC-4954-A8E3-664A5954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4FC69-DC5A-4B8C-B33F-7FD91CA6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4DFF0-0E36-4757-8107-D1611D33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23C1-CF49-4029-8305-5BCDE376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9ADD-9F05-4CA5-8329-E60F05EB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D1BE0-2BE3-4EA3-9C85-95522721F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2D68D-F45B-4C12-B7E0-A4EC05E0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44F4-1CDF-4694-9FD1-D34661CB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B04F9-7F4F-4DBF-9767-31109533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7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905F-EF7B-4C91-8D1C-516F8943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778A1-2158-4286-9B44-339C05A91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D6754-A505-4787-81F5-FC68EF25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EAA41-8B08-4FFF-8AF0-B60544E2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E7E3-DC4F-4979-ACF3-DA0D24A9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7C60F-12A7-4786-8D1A-AD1F078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CF993-F535-4F54-BB52-8DD2768D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380A-66A6-4153-B73E-85E66241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F38A-EDAA-4DB5-B203-26F5D7F8B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0783-743A-4B5C-B38A-E27FD2E897F4}" type="datetimeFigureOut">
              <a:rPr lang="en-IN" smtClean="0"/>
              <a:t>31-03-2020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0260-9F5A-434B-B253-DFF9322CB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C78FC-835D-4C77-AC1C-AC0CFF97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79F5-5CF0-41B4-A23B-A06ED5DFE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0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558D-5B08-4DDA-ABA0-A9E2B014C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IN" sz="6600"/>
              <a:t>Zomato (Bangalore)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892C9-0136-4113-B607-140077F47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IN" sz="2800">
                <a:solidFill>
                  <a:srgbClr val="FFFFFF"/>
                </a:solidFill>
              </a:rPr>
              <a:t>Visualization Project</a:t>
            </a:r>
          </a:p>
        </p:txBody>
      </p:sp>
    </p:spTree>
    <p:extLst>
      <p:ext uri="{BB962C8B-B14F-4D97-AF65-F5344CB8AC3E}">
        <p14:creationId xmlns:p14="http://schemas.microsoft.com/office/powerpoint/2010/main" val="115003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300D9C-138B-45F3-8DE0-B2C8FA78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54" y="182630"/>
            <a:ext cx="6621152" cy="65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4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F6184-58EE-403E-8E83-1F3C3B19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0" y="205557"/>
            <a:ext cx="6483104" cy="64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AC2F7-E126-44A8-98F9-18D0D3C4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92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3115-00C8-4C0C-89C5-596E9D8C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85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Data Sample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6909C-5FA3-4B71-88A1-C0799C9D9ACC}"/>
              </a:ext>
            </a:extLst>
          </p:cNvPr>
          <p:cNvSpPr txBox="1"/>
          <p:nvPr/>
        </p:nvSpPr>
        <p:spPr>
          <a:xfrm>
            <a:off x="838199" y="5254580"/>
            <a:ext cx="10753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Votes</a:t>
            </a:r>
            <a:r>
              <a:rPr lang="en-IN" dirty="0"/>
              <a:t> : </a:t>
            </a:r>
            <a:r>
              <a:rPr lang="en-IN" sz="1400" dirty="0"/>
              <a:t>Average votes have been used as a metric for </a:t>
            </a:r>
            <a:r>
              <a:rPr lang="en-IN" sz="1400" b="1" dirty="0"/>
              <a:t>Reliability</a:t>
            </a:r>
            <a:r>
              <a:rPr lang="en-IN" sz="1400" dirty="0"/>
              <a:t> of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Rate</a:t>
            </a:r>
            <a:r>
              <a:rPr lang="en-IN" sz="1400" dirty="0"/>
              <a:t>: Rate represents average rating . Of each restaurant which has been used as a metric for </a:t>
            </a:r>
            <a:r>
              <a:rPr lang="en-IN" sz="1400" b="1" dirty="0"/>
              <a:t>Quality </a:t>
            </a:r>
            <a:r>
              <a:rPr lang="en-I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Approx_cost</a:t>
            </a:r>
            <a:r>
              <a:rPr lang="en-IN" sz="1400" dirty="0"/>
              <a:t>: Average approximate cost for 2 people have been chosen as a metric for </a:t>
            </a:r>
            <a:r>
              <a:rPr lang="en-IN" sz="1400" b="1" dirty="0"/>
              <a:t>Affordability.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228CC-335E-4624-9B31-400BDD31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15" y="1269013"/>
            <a:ext cx="11483769" cy="34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8F38C-8530-43A9-BBE4-09E04900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86" y="340105"/>
            <a:ext cx="6882386" cy="62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12447F-0EC5-4D4B-AD6C-247D4F1B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68" y="383301"/>
            <a:ext cx="10103318" cy="60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6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61D86-7D67-4FF6-97BD-B90661F33989}"/>
              </a:ext>
            </a:extLst>
          </p:cNvPr>
          <p:cNvSpPr txBox="1"/>
          <p:nvPr/>
        </p:nvSpPr>
        <p:spPr>
          <a:xfrm>
            <a:off x="2472744" y="6320971"/>
            <a:ext cx="102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clearly see the trend of a decreasing average rating with a decrease in average cost</a:t>
            </a:r>
            <a:r>
              <a:rPr lang="en-IN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8D5A9-C06B-4BDB-B223-02274AAF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16" y="202757"/>
            <a:ext cx="9825633" cy="60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A58FB-5624-444D-860A-99B7554F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44" y="226834"/>
            <a:ext cx="10160414" cy="64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E889DD-F2B7-4863-A85C-6205F462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70" y="173851"/>
            <a:ext cx="9642333" cy="65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0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2106F-973F-4850-8763-74E12242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18" y="153601"/>
            <a:ext cx="10391964" cy="62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6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1CCA5-2106-4537-B83C-521EE7CE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46" y="165150"/>
            <a:ext cx="10102908" cy="62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Zomato (Bangalore)</vt:lpstr>
      <vt:lpstr>Data Sample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(Bangalore)</dc:title>
  <dc:creator>vaibhav bhatia</dc:creator>
  <cp:lastModifiedBy>vaibhav bhatia</cp:lastModifiedBy>
  <cp:revision>1</cp:revision>
  <dcterms:created xsi:type="dcterms:W3CDTF">2020-03-31T13:44:55Z</dcterms:created>
  <dcterms:modified xsi:type="dcterms:W3CDTF">2020-03-31T13:45:05Z</dcterms:modified>
</cp:coreProperties>
</file>