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5" d="100"/>
          <a:sy n="75" d="100"/>
        </p:scale>
        <p:origin x="77" y="2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EBB6-F926-49B7-B300-5B752CDB065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094A5-65CE-447B-BD81-4C354EE25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1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094A5-65CE-447B-BD81-4C354EE25BF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8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powerbi.com/groups/me/reports/d2813473-beee-4f16-b708-cb9fa92cb2ad?pbi_source=PowerPoi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Ypefd_E9NoNTocfB4cVms_zcXj2mE3Y/edit?usp=drive_link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2813473-beee-4f16-b708-cb9fa92cb2ad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2813473-beee-4f16-b708-cb9fa92cb2ad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2813473-beee-4f16-b708-cb9fa92cb2ad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Power Bi SN Corp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7/9/2024 3:57:49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7/9/2024 2:57:06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23F4A7-4C00-1D54-BE8F-C4E3FB94CC54}"/>
              </a:ext>
            </a:extLst>
          </p:cNvPr>
          <p:cNvSpPr txBox="1"/>
          <p:nvPr/>
        </p:nvSpPr>
        <p:spPr>
          <a:xfrm>
            <a:off x="853448" y="4246880"/>
            <a:ext cx="28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Presented by Vaibhav Pawar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9AD833-DDDC-EC68-F862-D8B1B5E69A10}"/>
              </a:ext>
            </a:extLst>
          </p:cNvPr>
          <p:cNvSpPr txBox="1"/>
          <p:nvPr/>
        </p:nvSpPr>
        <p:spPr>
          <a:xfrm>
            <a:off x="629920" y="457200"/>
            <a:ext cx="110642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SN Corp Analysis</a:t>
            </a:r>
          </a:p>
          <a:p>
            <a:pPr algn="l"/>
            <a:endParaRPr lang="en-US" b="1" i="0" dirty="0">
              <a:solidFill>
                <a:schemeClr val="bg2">
                  <a:lumMod val="1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1.1 Cleaned and preprocessed data to ensure accuracy and consistency.</a:t>
            </a:r>
          </a:p>
          <a:p>
            <a:pPr algn="l"/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1.2 Performed statistical analysis and generated graphical representations using Power BI.</a:t>
            </a:r>
          </a:p>
          <a:p>
            <a:pPr algn="l"/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1.3 Utilized Power Query Editor to clean and transform data, enhancing visualization quality.</a:t>
            </a:r>
          </a:p>
          <a:p>
            <a:pPr algn="l"/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1.4 Developed and visualized interactive Power BI dashboards, focusing on key business metrics and insights.</a:t>
            </a:r>
          </a:p>
          <a:p>
            <a:pPr algn="l"/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Metrics Analyzed: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Total Sales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Total Cost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Total Profit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Top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Top Products by Profit</a:t>
            </a:r>
          </a:p>
          <a:p>
            <a:pPr algn="l"/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Technology Used: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 Power BI.</a:t>
            </a:r>
          </a:p>
          <a:p>
            <a:pPr algn="l"/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Dataset: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 </a:t>
            </a:r>
            <a:r>
              <a:rPr lang="en-US" b="0" i="0" u="sng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https://docs.google.com/spreadsheets/d/1VYpefd_E9NoNTocfB4cVms_zcXj2mE3Y/edit?usp=drive_link</a:t>
            </a:r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61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card ,List of company customers ,KPIs by Sub-category ,Total Orders by Qtr &amp; Shipping Mode ,Quantity sold by Region ,Business by countries served ,textbox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card ,Segment by profit ,Most profitable top 10 customers ,Top 5 products by profit ,Sales and Profit Comparison Between Years/Qtrs ,slicer ,slicer ,Top 5 profitable countri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card ,Top selling categories &amp; Sub -categories ,Sales and Profit Comparison Between Years/Qtrs ,Category by Sales ,Products by Sales Profit and Quantity ,Top 5 profitable countries ,slicer ,slicer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141</Words>
  <Application>Microsoft Office PowerPoint</Application>
  <PresentationFormat>Widescreen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 Bi SN Corp Analysis</vt:lpstr>
      <vt:lpstr>PowerPoint Presentation</vt:lpstr>
      <vt:lpstr>Page 1</vt:lpstr>
      <vt:lpstr>Page 2</vt:lpstr>
      <vt:lpstr>Page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vaibhav pawar</cp:lastModifiedBy>
  <cp:revision>5</cp:revision>
  <dcterms:created xsi:type="dcterms:W3CDTF">2016-09-04T11:54:55Z</dcterms:created>
  <dcterms:modified xsi:type="dcterms:W3CDTF">2024-07-09T16:36:03Z</dcterms:modified>
</cp:coreProperties>
</file>