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4"/>
  </p:sldMasterIdLst>
  <p:notesMasterIdLst>
    <p:notesMasterId r:id="rId39"/>
  </p:notesMasterIdLst>
  <p:handoutMasterIdLst>
    <p:handoutMasterId r:id="rId40"/>
  </p:handoutMasterIdLst>
  <p:sldIdLst>
    <p:sldId id="285" r:id="rId5"/>
    <p:sldId id="436" r:id="rId6"/>
    <p:sldId id="434" r:id="rId7"/>
    <p:sldId id="286" r:id="rId8"/>
    <p:sldId id="393" r:id="rId9"/>
    <p:sldId id="437" r:id="rId10"/>
    <p:sldId id="438" r:id="rId11"/>
    <p:sldId id="287" r:id="rId12"/>
    <p:sldId id="439" r:id="rId13"/>
    <p:sldId id="440" r:id="rId14"/>
    <p:sldId id="441" r:id="rId15"/>
    <p:sldId id="443" r:id="rId16"/>
    <p:sldId id="442" r:id="rId17"/>
    <p:sldId id="467" r:id="rId18"/>
    <p:sldId id="468" r:id="rId19"/>
    <p:sldId id="464" r:id="rId20"/>
    <p:sldId id="463" r:id="rId21"/>
    <p:sldId id="448" r:id="rId22"/>
    <p:sldId id="445" r:id="rId23"/>
    <p:sldId id="453" r:id="rId24"/>
    <p:sldId id="450" r:id="rId25"/>
    <p:sldId id="466" r:id="rId26"/>
    <p:sldId id="454" r:id="rId27"/>
    <p:sldId id="455" r:id="rId28"/>
    <p:sldId id="462" r:id="rId29"/>
    <p:sldId id="456" r:id="rId30"/>
    <p:sldId id="457" r:id="rId31"/>
    <p:sldId id="459" r:id="rId32"/>
    <p:sldId id="460" r:id="rId33"/>
    <p:sldId id="446" r:id="rId34"/>
    <p:sldId id="447" r:id="rId35"/>
    <p:sldId id="465" r:id="rId36"/>
    <p:sldId id="461" r:id="rId37"/>
    <p:sldId id="309" r:id="rId38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nay Kusumwal" initials="PK" lastIdx="1" clrIdx="0">
    <p:extLst>
      <p:ext uri="{19B8F6BF-5375-455C-9EA6-DF929625EA0E}">
        <p15:presenceInfo xmlns:p15="http://schemas.microsoft.com/office/powerpoint/2012/main" userId="S-1-5-21-2479638959-2130089549-2766531857-1845138" providerId="AD"/>
      </p:ext>
    </p:extLst>
  </p:cmAuthor>
  <p:cmAuthor id="2" name="Vaibhav Narkhede" initials="VN" lastIdx="1" clrIdx="1">
    <p:extLst>
      <p:ext uri="{19B8F6BF-5375-455C-9EA6-DF929625EA0E}">
        <p15:presenceInfo xmlns:p15="http://schemas.microsoft.com/office/powerpoint/2012/main" userId="S::VNarkhede@eagle.org::fea9aad5-0821-494e-8ee5-cb10b5ecb44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A32"/>
    <a:srgbClr val="494605"/>
    <a:srgbClr val="3399FF"/>
    <a:srgbClr val="002A4E"/>
    <a:srgbClr val="969696"/>
    <a:srgbClr val="C5C7C9"/>
    <a:srgbClr val="898B8D"/>
    <a:srgbClr val="4D4D4D"/>
    <a:srgbClr val="FFFF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74AD1-3B96-4B7C-B2AC-53A567667F07}" v="429" dt="2020-03-30T08:08:07.2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6357" autoAdjust="0"/>
  </p:normalViewPr>
  <p:slideViewPr>
    <p:cSldViewPr snapToObjects="1">
      <p:cViewPr varScale="1">
        <p:scale>
          <a:sx n="110" d="100"/>
          <a:sy n="110" d="100"/>
        </p:scale>
        <p:origin x="189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227" d="100"/>
          <a:sy n="227" d="100"/>
        </p:scale>
        <p:origin x="23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" userId="fea9aad5-0821-494e-8ee5-cb10b5ecb44e" providerId="ADAL" clId="{2EC74AD1-3B96-4B7C-B2AC-53A567667F07}"/>
    <pc:docChg chg="undo custSel addSld delSld modSld sldOrd">
      <pc:chgData name="Vaibhav" userId="fea9aad5-0821-494e-8ee5-cb10b5ecb44e" providerId="ADAL" clId="{2EC74AD1-3B96-4B7C-B2AC-53A567667F07}" dt="2020-03-15T15:51:06.484" v="965" actId="20577"/>
      <pc:docMkLst>
        <pc:docMk/>
      </pc:docMkLst>
      <pc:sldChg chg="modSp">
        <pc:chgData name="Vaibhav" userId="fea9aad5-0821-494e-8ee5-cb10b5ecb44e" providerId="ADAL" clId="{2EC74AD1-3B96-4B7C-B2AC-53A567667F07}" dt="2020-03-15T05:57:16.931" v="872" actId="207"/>
        <pc:sldMkLst>
          <pc:docMk/>
          <pc:sldMk cId="1593245855" sldId="285"/>
        </pc:sldMkLst>
        <pc:spChg chg="mod">
          <ac:chgData name="Vaibhav" userId="fea9aad5-0821-494e-8ee5-cb10b5ecb44e" providerId="ADAL" clId="{2EC74AD1-3B96-4B7C-B2AC-53A567667F07}" dt="2020-03-15T05:57:16.931" v="872" actId="207"/>
          <ac:spMkLst>
            <pc:docMk/>
            <pc:sldMk cId="1593245855" sldId="285"/>
            <ac:spMk id="2" creationId="{00000000-0000-0000-0000-000000000000}"/>
          </ac:spMkLst>
        </pc:spChg>
        <pc:spChg chg="mod">
          <ac:chgData name="Vaibhav" userId="fea9aad5-0821-494e-8ee5-cb10b5ecb44e" providerId="ADAL" clId="{2EC74AD1-3B96-4B7C-B2AC-53A567667F07}" dt="2020-03-11T13:27:23.137" v="1" actId="20577"/>
          <ac:spMkLst>
            <pc:docMk/>
            <pc:sldMk cId="1593245855" sldId="285"/>
            <ac:spMk id="3" creationId="{00000000-0000-0000-0000-000000000000}"/>
          </ac:spMkLst>
        </pc:spChg>
      </pc:sldChg>
      <pc:sldChg chg="modSp">
        <pc:chgData name="Vaibhav" userId="fea9aad5-0821-494e-8ee5-cb10b5ecb44e" providerId="ADAL" clId="{2EC74AD1-3B96-4B7C-B2AC-53A567667F07}" dt="2020-03-14T14:37:11.619" v="641" actId="12"/>
        <pc:sldMkLst>
          <pc:docMk/>
          <pc:sldMk cId="1644363026" sldId="287"/>
        </pc:sldMkLst>
        <pc:spChg chg="mod">
          <ac:chgData name="Vaibhav" userId="fea9aad5-0821-494e-8ee5-cb10b5ecb44e" providerId="ADAL" clId="{2EC74AD1-3B96-4B7C-B2AC-53A567667F07}" dt="2020-03-14T14:37:11.619" v="641" actId="12"/>
          <ac:spMkLst>
            <pc:docMk/>
            <pc:sldMk cId="1644363026" sldId="287"/>
            <ac:spMk id="2" creationId="{00000000-0000-0000-0000-000000000000}"/>
          </ac:spMkLst>
        </pc:spChg>
      </pc:sldChg>
      <pc:sldChg chg="addSp delSp modSp">
        <pc:chgData name="Vaibhav" userId="fea9aad5-0821-494e-8ee5-cb10b5ecb44e" providerId="ADAL" clId="{2EC74AD1-3B96-4B7C-B2AC-53A567667F07}" dt="2020-03-11T17:41:23.806" v="15" actId="14100"/>
        <pc:sldMkLst>
          <pc:docMk/>
          <pc:sldMk cId="1700818200" sldId="393"/>
        </pc:sldMkLst>
        <pc:picChg chg="add del mod">
          <ac:chgData name="Vaibhav" userId="fea9aad5-0821-494e-8ee5-cb10b5ecb44e" providerId="ADAL" clId="{2EC74AD1-3B96-4B7C-B2AC-53A567667F07}" dt="2020-03-11T17:40:14.816" v="11" actId="478"/>
          <ac:picMkLst>
            <pc:docMk/>
            <pc:sldMk cId="1700818200" sldId="393"/>
            <ac:picMk id="2" creationId="{0086DC95-FCDC-4795-A2B0-8F8172611A78}"/>
          </ac:picMkLst>
        </pc:picChg>
        <pc:picChg chg="add mod">
          <ac:chgData name="Vaibhav" userId="fea9aad5-0821-494e-8ee5-cb10b5ecb44e" providerId="ADAL" clId="{2EC74AD1-3B96-4B7C-B2AC-53A567667F07}" dt="2020-03-11T17:41:23.806" v="15" actId="14100"/>
          <ac:picMkLst>
            <pc:docMk/>
            <pc:sldMk cId="1700818200" sldId="393"/>
            <ac:picMk id="3" creationId="{D89B1956-77EB-43BC-9A0D-6F032164FAA2}"/>
          </ac:picMkLst>
        </pc:picChg>
        <pc:picChg chg="del">
          <ac:chgData name="Vaibhav" userId="fea9aad5-0821-494e-8ee5-cb10b5ecb44e" providerId="ADAL" clId="{2EC74AD1-3B96-4B7C-B2AC-53A567667F07}" dt="2020-03-11T17:41:14.578" v="12" actId="478"/>
          <ac:picMkLst>
            <pc:docMk/>
            <pc:sldMk cId="1700818200" sldId="393"/>
            <ac:picMk id="1026" creationId="{C359578D-2131-4ED2-B39A-453F73207738}"/>
          </ac:picMkLst>
        </pc:picChg>
      </pc:sldChg>
      <pc:sldChg chg="modSp">
        <pc:chgData name="Vaibhav" userId="fea9aad5-0821-494e-8ee5-cb10b5ecb44e" providerId="ADAL" clId="{2EC74AD1-3B96-4B7C-B2AC-53A567667F07}" dt="2020-03-15T06:00:50.028" v="890" actId="20577"/>
        <pc:sldMkLst>
          <pc:docMk/>
          <pc:sldMk cId="2468511198" sldId="436"/>
        </pc:sldMkLst>
        <pc:spChg chg="mod">
          <ac:chgData name="Vaibhav" userId="fea9aad5-0821-494e-8ee5-cb10b5ecb44e" providerId="ADAL" clId="{2EC74AD1-3B96-4B7C-B2AC-53A567667F07}" dt="2020-03-15T06:00:50.028" v="890" actId="20577"/>
          <ac:spMkLst>
            <pc:docMk/>
            <pc:sldMk cId="2468511198" sldId="436"/>
            <ac:spMk id="2" creationId="{00000000-0000-0000-0000-000000000000}"/>
          </ac:spMkLst>
        </pc:spChg>
        <pc:spChg chg="mod">
          <ac:chgData name="Vaibhav" userId="fea9aad5-0821-494e-8ee5-cb10b5ecb44e" providerId="ADAL" clId="{2EC74AD1-3B96-4B7C-B2AC-53A567667F07}" dt="2020-03-15T05:58:44.597" v="878" actId="20577"/>
          <ac:spMkLst>
            <pc:docMk/>
            <pc:sldMk cId="2468511198" sldId="436"/>
            <ac:spMk id="3" creationId="{00000000-0000-0000-0000-000000000000}"/>
          </ac:spMkLst>
        </pc:spChg>
      </pc:sldChg>
      <pc:sldChg chg="modSp">
        <pc:chgData name="Vaibhav" userId="fea9aad5-0821-494e-8ee5-cb10b5ecb44e" providerId="ADAL" clId="{2EC74AD1-3B96-4B7C-B2AC-53A567667F07}" dt="2020-03-14T16:12:25.746" v="865" actId="12"/>
        <pc:sldMkLst>
          <pc:docMk/>
          <pc:sldMk cId="4141405839" sldId="437"/>
        </pc:sldMkLst>
        <pc:spChg chg="mod">
          <ac:chgData name="Vaibhav" userId="fea9aad5-0821-494e-8ee5-cb10b5ecb44e" providerId="ADAL" clId="{2EC74AD1-3B96-4B7C-B2AC-53A567667F07}" dt="2020-03-14T16:12:25.746" v="865" actId="12"/>
          <ac:spMkLst>
            <pc:docMk/>
            <pc:sldMk cId="4141405839" sldId="437"/>
            <ac:spMk id="2" creationId="{00000000-0000-0000-0000-000000000000}"/>
          </ac:spMkLst>
        </pc:spChg>
      </pc:sldChg>
      <pc:sldChg chg="modSp">
        <pc:chgData name="Vaibhav" userId="fea9aad5-0821-494e-8ee5-cb10b5ecb44e" providerId="ADAL" clId="{2EC74AD1-3B96-4B7C-B2AC-53A567667F07}" dt="2020-03-11T17:58:07.794" v="17" actId="20577"/>
        <pc:sldMkLst>
          <pc:docMk/>
          <pc:sldMk cId="1339158808" sldId="439"/>
        </pc:sldMkLst>
        <pc:spChg chg="mod">
          <ac:chgData name="Vaibhav" userId="fea9aad5-0821-494e-8ee5-cb10b5ecb44e" providerId="ADAL" clId="{2EC74AD1-3B96-4B7C-B2AC-53A567667F07}" dt="2020-03-11T17:58:07.794" v="17" actId="20577"/>
          <ac:spMkLst>
            <pc:docMk/>
            <pc:sldMk cId="1339158808" sldId="439"/>
            <ac:spMk id="2" creationId="{00000000-0000-0000-0000-000000000000}"/>
          </ac:spMkLst>
        </pc:spChg>
      </pc:sldChg>
      <pc:sldChg chg="modSp">
        <pc:chgData name="Vaibhav" userId="fea9aad5-0821-494e-8ee5-cb10b5ecb44e" providerId="ADAL" clId="{2EC74AD1-3B96-4B7C-B2AC-53A567667F07}" dt="2020-03-14T14:36:49.455" v="639" actId="108"/>
        <pc:sldMkLst>
          <pc:docMk/>
          <pc:sldMk cId="2193995153" sldId="440"/>
        </pc:sldMkLst>
        <pc:spChg chg="mod">
          <ac:chgData name="Vaibhav" userId="fea9aad5-0821-494e-8ee5-cb10b5ecb44e" providerId="ADAL" clId="{2EC74AD1-3B96-4B7C-B2AC-53A567667F07}" dt="2020-03-14T14:36:49.455" v="639" actId="108"/>
          <ac:spMkLst>
            <pc:docMk/>
            <pc:sldMk cId="2193995153" sldId="440"/>
            <ac:spMk id="11" creationId="{B3579BF0-3710-4E11-AA67-371A72A97B4D}"/>
          </ac:spMkLst>
        </pc:spChg>
      </pc:sldChg>
      <pc:sldChg chg="modSp modAnim">
        <pc:chgData name="Vaibhav" userId="fea9aad5-0821-494e-8ee5-cb10b5ecb44e" providerId="ADAL" clId="{2EC74AD1-3B96-4B7C-B2AC-53A567667F07}" dt="2020-03-14T14:46:22.520" v="764" actId="207"/>
        <pc:sldMkLst>
          <pc:docMk/>
          <pc:sldMk cId="2294650592" sldId="441"/>
        </pc:sldMkLst>
        <pc:spChg chg="mod">
          <ac:chgData name="Vaibhav" userId="fea9aad5-0821-494e-8ee5-cb10b5ecb44e" providerId="ADAL" clId="{2EC74AD1-3B96-4B7C-B2AC-53A567667F07}" dt="2020-03-14T14:37:42.714" v="644" actId="108"/>
          <ac:spMkLst>
            <pc:docMk/>
            <pc:sldMk cId="2294650592" sldId="441"/>
            <ac:spMk id="18" creationId="{4ADFF6C6-F2EB-4F69-B0B5-7F158CC40697}"/>
          </ac:spMkLst>
        </pc:spChg>
        <pc:spChg chg="mod">
          <ac:chgData name="Vaibhav" userId="fea9aad5-0821-494e-8ee5-cb10b5ecb44e" providerId="ADAL" clId="{2EC74AD1-3B96-4B7C-B2AC-53A567667F07}" dt="2020-03-14T14:46:22.520" v="764" actId="207"/>
          <ac:spMkLst>
            <pc:docMk/>
            <pc:sldMk cId="2294650592" sldId="441"/>
            <ac:spMk id="20" creationId="{E135B19D-BD7F-426A-B2E0-3CB617D85D29}"/>
          </ac:spMkLst>
        </pc:spChg>
        <pc:spChg chg="mod">
          <ac:chgData name="Vaibhav" userId="fea9aad5-0821-494e-8ee5-cb10b5ecb44e" providerId="ADAL" clId="{2EC74AD1-3B96-4B7C-B2AC-53A567667F07}" dt="2020-03-14T14:45:38.931" v="754" actId="207"/>
          <ac:spMkLst>
            <pc:docMk/>
            <pc:sldMk cId="2294650592" sldId="441"/>
            <ac:spMk id="31" creationId="{4B11818F-C13F-4263-AB6F-39D361490851}"/>
          </ac:spMkLst>
        </pc:spChg>
        <pc:spChg chg="mod">
          <ac:chgData name="Vaibhav" userId="fea9aad5-0821-494e-8ee5-cb10b5ecb44e" providerId="ADAL" clId="{2EC74AD1-3B96-4B7C-B2AC-53A567667F07}" dt="2020-03-14T14:37:42.714" v="644" actId="108"/>
          <ac:spMkLst>
            <pc:docMk/>
            <pc:sldMk cId="2294650592" sldId="441"/>
            <ac:spMk id="36" creationId="{2FE508E1-B43A-4566-9592-007BCD385C10}"/>
          </ac:spMkLst>
        </pc:spChg>
        <pc:spChg chg="mod">
          <ac:chgData name="Vaibhav" userId="fea9aad5-0821-494e-8ee5-cb10b5ecb44e" providerId="ADAL" clId="{2EC74AD1-3B96-4B7C-B2AC-53A567667F07}" dt="2020-03-14T14:45:42.497" v="755" actId="207"/>
          <ac:spMkLst>
            <pc:docMk/>
            <pc:sldMk cId="2294650592" sldId="441"/>
            <ac:spMk id="53" creationId="{F1A2B32C-55F9-4CB9-A546-642DD6347BE5}"/>
          </ac:spMkLst>
        </pc:spChg>
        <pc:spChg chg="mod">
          <ac:chgData name="Vaibhav" userId="fea9aad5-0821-494e-8ee5-cb10b5ecb44e" providerId="ADAL" clId="{2EC74AD1-3B96-4B7C-B2AC-53A567667F07}" dt="2020-03-14T14:45:46.672" v="756" actId="207"/>
          <ac:spMkLst>
            <pc:docMk/>
            <pc:sldMk cId="2294650592" sldId="441"/>
            <ac:spMk id="54" creationId="{91AA8674-8FC4-4328-AD92-2B284973ED3A}"/>
          </ac:spMkLst>
        </pc:spChg>
        <pc:spChg chg="mod">
          <ac:chgData name="Vaibhav" userId="fea9aad5-0821-494e-8ee5-cb10b5ecb44e" providerId="ADAL" clId="{2EC74AD1-3B96-4B7C-B2AC-53A567667F07}" dt="2020-03-14T14:45:49.135" v="758" actId="207"/>
          <ac:spMkLst>
            <pc:docMk/>
            <pc:sldMk cId="2294650592" sldId="441"/>
            <ac:spMk id="55" creationId="{735D1D09-2451-4BD6-A683-6873A1633607}"/>
          </ac:spMkLst>
        </pc:spChg>
        <pc:spChg chg="mod">
          <ac:chgData name="Vaibhav" userId="fea9aad5-0821-494e-8ee5-cb10b5ecb44e" providerId="ADAL" clId="{2EC74AD1-3B96-4B7C-B2AC-53A567667F07}" dt="2020-03-14T14:45:51.942" v="759" actId="207"/>
          <ac:spMkLst>
            <pc:docMk/>
            <pc:sldMk cId="2294650592" sldId="441"/>
            <ac:spMk id="56" creationId="{21E37507-275C-4F6B-8C8A-F9B4585D9871}"/>
          </ac:spMkLst>
        </pc:spChg>
        <pc:spChg chg="mod">
          <ac:chgData name="Vaibhav" userId="fea9aad5-0821-494e-8ee5-cb10b5ecb44e" providerId="ADAL" clId="{2EC74AD1-3B96-4B7C-B2AC-53A567667F07}" dt="2020-03-14T14:45:54.403" v="760" actId="207"/>
          <ac:spMkLst>
            <pc:docMk/>
            <pc:sldMk cId="2294650592" sldId="441"/>
            <ac:spMk id="57" creationId="{7C0670B6-A409-4563-9C0E-AF5397D4BA70}"/>
          </ac:spMkLst>
        </pc:spChg>
        <pc:spChg chg="mod">
          <ac:chgData name="Vaibhav" userId="fea9aad5-0821-494e-8ee5-cb10b5ecb44e" providerId="ADAL" clId="{2EC74AD1-3B96-4B7C-B2AC-53A567667F07}" dt="2020-03-14T14:45:56.978" v="761" actId="207"/>
          <ac:spMkLst>
            <pc:docMk/>
            <pc:sldMk cId="2294650592" sldId="441"/>
            <ac:spMk id="58" creationId="{2D015631-6F4D-481D-91C3-91840E9DE2DC}"/>
          </ac:spMkLst>
        </pc:spChg>
        <pc:spChg chg="mod">
          <ac:chgData name="Vaibhav" userId="fea9aad5-0821-494e-8ee5-cb10b5ecb44e" providerId="ADAL" clId="{2EC74AD1-3B96-4B7C-B2AC-53A567667F07}" dt="2020-03-14T14:46:17.563" v="763" actId="207"/>
          <ac:spMkLst>
            <pc:docMk/>
            <pc:sldMk cId="2294650592" sldId="441"/>
            <ac:spMk id="59" creationId="{5296CC5F-0022-4373-8FEA-253C29C11172}"/>
          </ac:spMkLst>
        </pc:spChg>
        <pc:picChg chg="mod">
          <ac:chgData name="Vaibhav" userId="fea9aad5-0821-494e-8ee5-cb10b5ecb44e" providerId="ADAL" clId="{2EC74AD1-3B96-4B7C-B2AC-53A567667F07}" dt="2020-03-14T14:46:09.032" v="762" actId="208"/>
          <ac:picMkLst>
            <pc:docMk/>
            <pc:sldMk cId="2294650592" sldId="441"/>
            <ac:picMk id="15" creationId="{006B4503-E264-42DD-84E6-5744D52140AB}"/>
          </ac:picMkLst>
        </pc:picChg>
        <pc:cxnChg chg="mod">
          <ac:chgData name="Vaibhav" userId="fea9aad5-0821-494e-8ee5-cb10b5ecb44e" providerId="ADAL" clId="{2EC74AD1-3B96-4B7C-B2AC-53A567667F07}" dt="2020-03-14T14:45:13.547" v="752" actId="208"/>
          <ac:cxnSpMkLst>
            <pc:docMk/>
            <pc:sldMk cId="2294650592" sldId="441"/>
            <ac:cxnSpMk id="21" creationId="{EC312AE0-AB50-4F92-A581-BF3F07788E2F}"/>
          </ac:cxnSpMkLst>
        </pc:cxnChg>
        <pc:cxnChg chg="mod">
          <ac:chgData name="Vaibhav" userId="fea9aad5-0821-494e-8ee5-cb10b5ecb44e" providerId="ADAL" clId="{2EC74AD1-3B96-4B7C-B2AC-53A567667F07}" dt="2020-03-14T14:45:13.547" v="752" actId="208"/>
          <ac:cxnSpMkLst>
            <pc:docMk/>
            <pc:sldMk cId="2294650592" sldId="441"/>
            <ac:cxnSpMk id="23" creationId="{F4B03F94-260F-45DE-B5B9-4009BCBF7E9D}"/>
          </ac:cxnSpMkLst>
        </pc:cxnChg>
        <pc:cxnChg chg="mod">
          <ac:chgData name="Vaibhav" userId="fea9aad5-0821-494e-8ee5-cb10b5ecb44e" providerId="ADAL" clId="{2EC74AD1-3B96-4B7C-B2AC-53A567667F07}" dt="2020-03-14T14:45:13.547" v="752" actId="208"/>
          <ac:cxnSpMkLst>
            <pc:docMk/>
            <pc:sldMk cId="2294650592" sldId="441"/>
            <ac:cxnSpMk id="25" creationId="{202B3BFF-6B34-48AE-8E4A-DB4B4B00E318}"/>
          </ac:cxnSpMkLst>
        </pc:cxnChg>
        <pc:cxnChg chg="mod">
          <ac:chgData name="Vaibhav" userId="fea9aad5-0821-494e-8ee5-cb10b5ecb44e" providerId="ADAL" clId="{2EC74AD1-3B96-4B7C-B2AC-53A567667F07}" dt="2020-03-14T14:45:13.547" v="752" actId="208"/>
          <ac:cxnSpMkLst>
            <pc:docMk/>
            <pc:sldMk cId="2294650592" sldId="441"/>
            <ac:cxnSpMk id="27" creationId="{44B83DA9-3F9B-4686-AC28-E10217CEE7FF}"/>
          </ac:cxnSpMkLst>
        </pc:cxnChg>
        <pc:cxnChg chg="mod">
          <ac:chgData name="Vaibhav" userId="fea9aad5-0821-494e-8ee5-cb10b5ecb44e" providerId="ADAL" clId="{2EC74AD1-3B96-4B7C-B2AC-53A567667F07}" dt="2020-03-14T14:45:13.547" v="752" actId="208"/>
          <ac:cxnSpMkLst>
            <pc:docMk/>
            <pc:sldMk cId="2294650592" sldId="441"/>
            <ac:cxnSpMk id="32" creationId="{B173AE4D-92FA-41C1-9599-7749BEDA9E31}"/>
          </ac:cxnSpMkLst>
        </pc:cxnChg>
        <pc:cxnChg chg="mod">
          <ac:chgData name="Vaibhav" userId="fea9aad5-0821-494e-8ee5-cb10b5ecb44e" providerId="ADAL" clId="{2EC74AD1-3B96-4B7C-B2AC-53A567667F07}" dt="2020-03-14T14:45:13.547" v="752" actId="208"/>
          <ac:cxnSpMkLst>
            <pc:docMk/>
            <pc:sldMk cId="2294650592" sldId="441"/>
            <ac:cxnSpMk id="33" creationId="{448FF2DA-E38D-4414-813F-1578ECF53711}"/>
          </ac:cxnSpMkLst>
        </pc:cxnChg>
        <pc:cxnChg chg="mod">
          <ac:chgData name="Vaibhav" userId="fea9aad5-0821-494e-8ee5-cb10b5ecb44e" providerId="ADAL" clId="{2EC74AD1-3B96-4B7C-B2AC-53A567667F07}" dt="2020-03-14T14:45:13.547" v="752" actId="208"/>
          <ac:cxnSpMkLst>
            <pc:docMk/>
            <pc:sldMk cId="2294650592" sldId="441"/>
            <ac:cxnSpMk id="34" creationId="{ABD5B532-BE91-40F6-9E82-2417BA82EAD4}"/>
          </ac:cxnSpMkLst>
        </pc:cxnChg>
        <pc:cxnChg chg="mod">
          <ac:chgData name="Vaibhav" userId="fea9aad5-0821-494e-8ee5-cb10b5ecb44e" providerId="ADAL" clId="{2EC74AD1-3B96-4B7C-B2AC-53A567667F07}" dt="2020-03-14T14:44:40.988" v="751" actId="208"/>
          <ac:cxnSpMkLst>
            <pc:docMk/>
            <pc:sldMk cId="2294650592" sldId="441"/>
            <ac:cxnSpMk id="35" creationId="{480C9039-D93A-4A2B-81DF-CEFE78964CE4}"/>
          </ac:cxnSpMkLst>
        </pc:cxnChg>
      </pc:sldChg>
      <pc:sldChg chg="delSp modSp modAnim">
        <pc:chgData name="Vaibhav" userId="fea9aad5-0821-494e-8ee5-cb10b5ecb44e" providerId="ADAL" clId="{2EC74AD1-3B96-4B7C-B2AC-53A567667F07}" dt="2020-03-14T14:33:40.610" v="637"/>
        <pc:sldMkLst>
          <pc:docMk/>
          <pc:sldMk cId="1091433465" sldId="442"/>
        </pc:sldMkLst>
        <pc:spChg chg="del">
          <ac:chgData name="Vaibhav" userId="fea9aad5-0821-494e-8ee5-cb10b5ecb44e" providerId="ADAL" clId="{2EC74AD1-3B96-4B7C-B2AC-53A567667F07}" dt="2020-03-14T14:28:24.087" v="609" actId="478"/>
          <ac:spMkLst>
            <pc:docMk/>
            <pc:sldMk cId="1091433465" sldId="442"/>
            <ac:spMk id="19" creationId="{F82AB6AA-E36A-41BF-9C97-D76F93A3A288}"/>
          </ac:spMkLst>
        </pc:spChg>
        <pc:picChg chg="mod">
          <ac:chgData name="Vaibhav" userId="fea9aad5-0821-494e-8ee5-cb10b5ecb44e" providerId="ADAL" clId="{2EC74AD1-3B96-4B7C-B2AC-53A567667F07}" dt="2020-03-14T14:28:43.789" v="610" actId="1076"/>
          <ac:picMkLst>
            <pc:docMk/>
            <pc:sldMk cId="1091433465" sldId="442"/>
            <ac:picMk id="4" creationId="{4C97B0A9-B8F9-43B3-9056-A7F433E24458}"/>
          </ac:picMkLst>
        </pc:picChg>
      </pc:sldChg>
      <pc:sldChg chg="modSp">
        <pc:chgData name="Vaibhav" userId="fea9aad5-0821-494e-8ee5-cb10b5ecb44e" providerId="ADAL" clId="{2EC74AD1-3B96-4B7C-B2AC-53A567667F07}" dt="2020-03-14T14:36:19.601" v="638" actId="12"/>
        <pc:sldMkLst>
          <pc:docMk/>
          <pc:sldMk cId="2789838473" sldId="443"/>
        </pc:sldMkLst>
        <pc:spChg chg="mod">
          <ac:chgData name="Vaibhav" userId="fea9aad5-0821-494e-8ee5-cb10b5ecb44e" providerId="ADAL" clId="{2EC74AD1-3B96-4B7C-B2AC-53A567667F07}" dt="2020-03-14T14:36:19.601" v="638" actId="12"/>
          <ac:spMkLst>
            <pc:docMk/>
            <pc:sldMk cId="2789838473" sldId="443"/>
            <ac:spMk id="2" creationId="{00000000-0000-0000-0000-000000000000}"/>
          </ac:spMkLst>
        </pc:spChg>
      </pc:sldChg>
      <pc:sldChg chg="addSp delSp modSp del">
        <pc:chgData name="Vaibhav" userId="fea9aad5-0821-494e-8ee5-cb10b5ecb44e" providerId="ADAL" clId="{2EC74AD1-3B96-4B7C-B2AC-53A567667F07}" dt="2020-03-15T08:19:38.864" v="950" actId="47"/>
        <pc:sldMkLst>
          <pc:docMk/>
          <pc:sldMk cId="3710020056" sldId="444"/>
        </pc:sldMkLst>
        <pc:spChg chg="mod">
          <ac:chgData name="Vaibhav" userId="fea9aad5-0821-494e-8ee5-cb10b5ecb44e" providerId="ADAL" clId="{2EC74AD1-3B96-4B7C-B2AC-53A567667F07}" dt="2020-03-14T14:46:51.595" v="765" actId="12"/>
          <ac:spMkLst>
            <pc:docMk/>
            <pc:sldMk cId="3710020056" sldId="444"/>
            <ac:spMk id="2" creationId="{00000000-0000-0000-0000-000000000000}"/>
          </ac:spMkLst>
        </pc:spChg>
        <pc:picChg chg="add mod">
          <ac:chgData name="Vaibhav" userId="fea9aad5-0821-494e-8ee5-cb10b5ecb44e" providerId="ADAL" clId="{2EC74AD1-3B96-4B7C-B2AC-53A567667F07}" dt="2020-03-15T08:10:54.510" v="896" actId="14100"/>
          <ac:picMkLst>
            <pc:docMk/>
            <pc:sldMk cId="3710020056" sldId="444"/>
            <ac:picMk id="3" creationId="{CF89D5CE-703F-48AD-AB3E-98AD808F9394}"/>
          </ac:picMkLst>
        </pc:picChg>
        <pc:picChg chg="del">
          <ac:chgData name="Vaibhav" userId="fea9aad5-0821-494e-8ee5-cb10b5ecb44e" providerId="ADAL" clId="{2EC74AD1-3B96-4B7C-B2AC-53A567667F07}" dt="2020-03-15T08:10:38.598" v="891" actId="478"/>
          <ac:picMkLst>
            <pc:docMk/>
            <pc:sldMk cId="3710020056" sldId="444"/>
            <ac:picMk id="5" creationId="{8D1E2595-7E17-425C-A1F1-2DB036FFF83A}"/>
          </ac:picMkLst>
        </pc:picChg>
      </pc:sldChg>
      <pc:sldChg chg="addSp delSp modSp">
        <pc:chgData name="Vaibhav" userId="fea9aad5-0821-494e-8ee5-cb10b5ecb44e" providerId="ADAL" clId="{2EC74AD1-3B96-4B7C-B2AC-53A567667F07}" dt="2020-03-14T15:29:32.372" v="842" actId="1076"/>
        <pc:sldMkLst>
          <pc:docMk/>
          <pc:sldMk cId="2039938434" sldId="445"/>
        </pc:sldMkLst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3" creationId="{679CD4D2-C217-4C7E-A335-BDCBBFC35368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5" creationId="{084B63E8-9557-455F-AD80-1D290E6291D7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6" creationId="{B5DD9BBF-CE17-4334-9E6D-3E03B0C3D952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7" creationId="{FE2B90FC-D953-4904-978A-467AD856A428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10" creationId="{424F5733-2C57-4853-ADA2-26E45624E1DA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11" creationId="{7DFA4006-6641-47BB-9C33-2CA3E5338A56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12" creationId="{DF178950-0BEF-4751-8CD7-834F735AB2A4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13" creationId="{236DAE41-C3CB-48FA-96F6-303C10EC692F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14" creationId="{77FF4CB4-C564-4616-AA1D-186D03410610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15" creationId="{F6D12C11-C863-4B8E-8475-19526B8C822F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16" creationId="{C522E07B-0B15-42D9-8DE0-11CD99740E87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17" creationId="{7C6E2C7E-14A1-4338-A9D1-E7FA846DA7B8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18" creationId="{EB0A9528-678B-45B6-92D9-2C543F04B7E2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19" creationId="{90912358-69C6-45F3-9CB4-91AF3D4C325D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21" creationId="{DCADF8C2-FB51-4BD3-8E07-9B4E744A2227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22" creationId="{88B1BB46-0811-4923-9888-53985720B0F7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23" creationId="{0D3E242D-3310-407D-AE1A-F68692695DB7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24" creationId="{8F49C5F3-5EA3-489E-B238-E29FCE25FEE5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25" creationId="{5E3D5D9F-5C1E-4B20-A888-4E1E682BA8A6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26" creationId="{90F3F29E-6E30-40F4-A296-B28AB2E03186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27" creationId="{AC13F200-4942-47AB-A192-22934E43D390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2048" creationId="{FB5C1381-E45D-4DE9-86DF-92003D71DEE6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2055" creationId="{1FAF8E79-B915-44EC-9A4E-25FA5A52E1E7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2057" creationId="{222B787F-B6B2-4252-AB3C-0CA18CE28F43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2058" creationId="{9FA1115A-A75F-44BD-8BB2-B9321F6655C6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2059" creationId="{E73DDDB7-5ED1-4444-AD70-F274CA66F58A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2060" creationId="{13BACC78-3B8C-42E8-8651-651187DE4602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2061" creationId="{61E579DD-E231-4A21-8F8C-84C2543BAF39}"/>
          </ac:spMkLst>
        </pc:spChg>
        <pc:picChg chg="del mod">
          <ac:chgData name="Vaibhav" userId="fea9aad5-0821-494e-8ee5-cb10b5ecb44e" providerId="ADAL" clId="{2EC74AD1-3B96-4B7C-B2AC-53A567667F07}" dt="2020-03-14T15:26:13.399" v="833" actId="478"/>
          <ac:picMkLst>
            <pc:docMk/>
            <pc:sldMk cId="2039938434" sldId="445"/>
            <ac:picMk id="4" creationId="{559650E3-831C-4F3C-87C5-92C7236E3F06}"/>
          </ac:picMkLst>
        </pc:picChg>
        <pc:picChg chg="add del">
          <ac:chgData name="Vaibhav" userId="fea9aad5-0821-494e-8ee5-cb10b5ecb44e" providerId="ADAL" clId="{2EC74AD1-3B96-4B7C-B2AC-53A567667F07}" dt="2020-03-14T15:28:42.997" v="835"/>
          <ac:picMkLst>
            <pc:docMk/>
            <pc:sldMk cId="2039938434" sldId="445"/>
            <ac:picMk id="2049" creationId="{BE1D8949-1760-4835-8E81-1132C7491453}"/>
          </ac:picMkLst>
        </pc:picChg>
        <pc:picChg chg="add del">
          <ac:chgData name="Vaibhav" userId="fea9aad5-0821-494e-8ee5-cb10b5ecb44e" providerId="ADAL" clId="{2EC74AD1-3B96-4B7C-B2AC-53A567667F07}" dt="2020-03-14T15:28:42.997" v="835"/>
          <ac:picMkLst>
            <pc:docMk/>
            <pc:sldMk cId="2039938434" sldId="445"/>
            <ac:picMk id="2050" creationId="{E1C15161-ACC9-4A17-8198-06CD9030B580}"/>
          </ac:picMkLst>
        </pc:picChg>
        <pc:picChg chg="add del">
          <ac:chgData name="Vaibhav" userId="fea9aad5-0821-494e-8ee5-cb10b5ecb44e" providerId="ADAL" clId="{2EC74AD1-3B96-4B7C-B2AC-53A567667F07}" dt="2020-03-14T15:28:42.997" v="835"/>
          <ac:picMkLst>
            <pc:docMk/>
            <pc:sldMk cId="2039938434" sldId="445"/>
            <ac:picMk id="2051" creationId="{CE183DC7-4BE3-4C77-8DD9-C68EA5E1B5DB}"/>
          </ac:picMkLst>
        </pc:picChg>
        <pc:picChg chg="add del">
          <ac:chgData name="Vaibhav" userId="fea9aad5-0821-494e-8ee5-cb10b5ecb44e" providerId="ADAL" clId="{2EC74AD1-3B96-4B7C-B2AC-53A567667F07}" dt="2020-03-14T15:28:42.997" v="835"/>
          <ac:picMkLst>
            <pc:docMk/>
            <pc:sldMk cId="2039938434" sldId="445"/>
            <ac:picMk id="2052" creationId="{BEF1774B-7750-43C2-B774-56AF99C407AA}"/>
          </ac:picMkLst>
        </pc:picChg>
        <pc:picChg chg="add del">
          <ac:chgData name="Vaibhav" userId="fea9aad5-0821-494e-8ee5-cb10b5ecb44e" providerId="ADAL" clId="{2EC74AD1-3B96-4B7C-B2AC-53A567667F07}" dt="2020-03-14T15:28:42.997" v="835"/>
          <ac:picMkLst>
            <pc:docMk/>
            <pc:sldMk cId="2039938434" sldId="445"/>
            <ac:picMk id="2053" creationId="{A709FCD7-8CC2-4D92-B529-DD58300AF2D4}"/>
          </ac:picMkLst>
        </pc:picChg>
        <pc:picChg chg="add del">
          <ac:chgData name="Vaibhav" userId="fea9aad5-0821-494e-8ee5-cb10b5ecb44e" providerId="ADAL" clId="{2EC74AD1-3B96-4B7C-B2AC-53A567667F07}" dt="2020-03-14T15:28:42.997" v="835"/>
          <ac:picMkLst>
            <pc:docMk/>
            <pc:sldMk cId="2039938434" sldId="445"/>
            <ac:picMk id="2054" creationId="{2F474E63-519D-4898-840E-77BD4C8A4722}"/>
          </ac:picMkLst>
        </pc:picChg>
        <pc:picChg chg="add del">
          <ac:chgData name="Vaibhav" userId="fea9aad5-0821-494e-8ee5-cb10b5ecb44e" providerId="ADAL" clId="{2EC74AD1-3B96-4B7C-B2AC-53A567667F07}" dt="2020-03-14T15:28:42.997" v="835"/>
          <ac:picMkLst>
            <pc:docMk/>
            <pc:sldMk cId="2039938434" sldId="445"/>
            <ac:picMk id="2056" creationId="{FF0BC8F3-5FB1-4437-866C-4F19EE3614A5}"/>
          </ac:picMkLst>
        </pc:picChg>
        <pc:picChg chg="add mod">
          <ac:chgData name="Vaibhav" userId="fea9aad5-0821-494e-8ee5-cb10b5ecb44e" providerId="ADAL" clId="{2EC74AD1-3B96-4B7C-B2AC-53A567667F07}" dt="2020-03-14T15:29:32.372" v="842" actId="1076"/>
          <ac:picMkLst>
            <pc:docMk/>
            <pc:sldMk cId="2039938434" sldId="445"/>
            <ac:picMk id="2062" creationId="{CD194E9D-897A-402E-8D8A-F2C7E83779AD}"/>
          </ac:picMkLst>
        </pc:picChg>
        <pc:cxnChg chg="add del">
          <ac:chgData name="Vaibhav" userId="fea9aad5-0821-494e-8ee5-cb10b5ecb44e" providerId="ADAL" clId="{2EC74AD1-3B96-4B7C-B2AC-53A567667F07}" dt="2020-03-14T15:28:42.997" v="835"/>
          <ac:cxnSpMkLst>
            <pc:docMk/>
            <pc:sldMk cId="2039938434" sldId="445"/>
            <ac:cxnSpMk id="28" creationId="{CB93266C-81FC-439E-8EC0-185453888FDF}"/>
          </ac:cxnSpMkLst>
        </pc:cxnChg>
        <pc:cxnChg chg="add del">
          <ac:chgData name="Vaibhav" userId="fea9aad5-0821-494e-8ee5-cb10b5ecb44e" providerId="ADAL" clId="{2EC74AD1-3B96-4B7C-B2AC-53A567667F07}" dt="2020-03-14T15:28:42.997" v="835"/>
          <ac:cxnSpMkLst>
            <pc:docMk/>
            <pc:sldMk cId="2039938434" sldId="445"/>
            <ac:cxnSpMk id="29" creationId="{D03C1DB7-B8DB-4A13-9DA6-151395FD0796}"/>
          </ac:cxnSpMkLst>
        </pc:cxnChg>
        <pc:cxnChg chg="add del">
          <ac:chgData name="Vaibhav" userId="fea9aad5-0821-494e-8ee5-cb10b5ecb44e" providerId="ADAL" clId="{2EC74AD1-3B96-4B7C-B2AC-53A567667F07}" dt="2020-03-14T15:28:42.997" v="835"/>
          <ac:cxnSpMkLst>
            <pc:docMk/>
            <pc:sldMk cId="2039938434" sldId="445"/>
            <ac:cxnSpMk id="30" creationId="{7CFC26D3-5D07-4D6E-9118-587B545D7899}"/>
          </ac:cxnSpMkLst>
        </pc:cxnChg>
        <pc:cxnChg chg="add del">
          <ac:chgData name="Vaibhav" userId="fea9aad5-0821-494e-8ee5-cb10b5ecb44e" providerId="ADAL" clId="{2EC74AD1-3B96-4B7C-B2AC-53A567667F07}" dt="2020-03-14T15:28:42.997" v="835"/>
          <ac:cxnSpMkLst>
            <pc:docMk/>
            <pc:sldMk cId="2039938434" sldId="445"/>
            <ac:cxnSpMk id="31" creationId="{CB89489B-C8F7-4736-AF5D-13BD0A9DEE01}"/>
          </ac:cxnSpMkLst>
        </pc:cxnChg>
        <pc:cxnChg chg="add del">
          <ac:chgData name="Vaibhav" userId="fea9aad5-0821-494e-8ee5-cb10b5ecb44e" providerId="ADAL" clId="{2EC74AD1-3B96-4B7C-B2AC-53A567667F07}" dt="2020-03-14T15:28:42.997" v="835"/>
          <ac:cxnSpMkLst>
            <pc:docMk/>
            <pc:sldMk cId="2039938434" sldId="445"/>
            <ac:cxnSpMk id="32" creationId="{0EAEC923-B5DC-4A29-AC97-11738357CBEC}"/>
          </ac:cxnSpMkLst>
        </pc:cxnChg>
        <pc:cxnChg chg="add del">
          <ac:chgData name="Vaibhav" userId="fea9aad5-0821-494e-8ee5-cb10b5ecb44e" providerId="ADAL" clId="{2EC74AD1-3B96-4B7C-B2AC-53A567667F07}" dt="2020-03-14T15:28:42.997" v="835"/>
          <ac:cxnSpMkLst>
            <pc:docMk/>
            <pc:sldMk cId="2039938434" sldId="445"/>
            <ac:cxnSpMk id="33" creationId="{B5670BA2-EBB3-403C-8399-F9498DEA1DF6}"/>
          </ac:cxnSpMkLst>
        </pc:cxnChg>
        <pc:cxnChg chg="add del">
          <ac:chgData name="Vaibhav" userId="fea9aad5-0821-494e-8ee5-cb10b5ecb44e" providerId="ADAL" clId="{2EC74AD1-3B96-4B7C-B2AC-53A567667F07}" dt="2020-03-14T15:28:42.997" v="835"/>
          <ac:cxnSpMkLst>
            <pc:docMk/>
            <pc:sldMk cId="2039938434" sldId="445"/>
            <ac:cxnSpMk id="34" creationId="{60964635-F7D7-471A-B005-57CECCEF9B33}"/>
          </ac:cxnSpMkLst>
        </pc:cxnChg>
        <pc:cxnChg chg="add del">
          <ac:chgData name="Vaibhav" userId="fea9aad5-0821-494e-8ee5-cb10b5ecb44e" providerId="ADAL" clId="{2EC74AD1-3B96-4B7C-B2AC-53A567667F07}" dt="2020-03-14T15:28:42.997" v="835"/>
          <ac:cxnSpMkLst>
            <pc:docMk/>
            <pc:sldMk cId="2039938434" sldId="445"/>
            <ac:cxnSpMk id="35" creationId="{1A51EF90-76DC-491E-A37B-EA9E007C3802}"/>
          </ac:cxnSpMkLst>
        </pc:cxnChg>
        <pc:cxnChg chg="add del">
          <ac:chgData name="Vaibhav" userId="fea9aad5-0821-494e-8ee5-cb10b5ecb44e" providerId="ADAL" clId="{2EC74AD1-3B96-4B7C-B2AC-53A567667F07}" dt="2020-03-14T15:28:42.997" v="835"/>
          <ac:cxnSpMkLst>
            <pc:docMk/>
            <pc:sldMk cId="2039938434" sldId="445"/>
            <ac:cxnSpMk id="36" creationId="{6031094F-DD21-4029-8741-0BBC8CB5E82B}"/>
          </ac:cxnSpMkLst>
        </pc:cxnChg>
        <pc:cxnChg chg="add del">
          <ac:chgData name="Vaibhav" userId="fea9aad5-0821-494e-8ee5-cb10b5ecb44e" providerId="ADAL" clId="{2EC74AD1-3B96-4B7C-B2AC-53A567667F07}" dt="2020-03-14T15:28:42.997" v="835"/>
          <ac:cxnSpMkLst>
            <pc:docMk/>
            <pc:sldMk cId="2039938434" sldId="445"/>
            <ac:cxnSpMk id="38" creationId="{6C66C2E1-7E38-44EA-86FE-CBB471C7EA1B}"/>
          </ac:cxnSpMkLst>
        </pc:cxnChg>
        <pc:cxnChg chg="add del">
          <ac:chgData name="Vaibhav" userId="fea9aad5-0821-494e-8ee5-cb10b5ecb44e" providerId="ADAL" clId="{2EC74AD1-3B96-4B7C-B2AC-53A567667F07}" dt="2020-03-14T15:28:42.997" v="835"/>
          <ac:cxnSpMkLst>
            <pc:docMk/>
            <pc:sldMk cId="2039938434" sldId="445"/>
            <ac:cxnSpMk id="40" creationId="{7FF57804-EAC5-4136-9A78-4B78D0513F15}"/>
          </ac:cxnSpMkLst>
        </pc:cxnChg>
        <pc:cxnChg chg="add del">
          <ac:chgData name="Vaibhav" userId="fea9aad5-0821-494e-8ee5-cb10b5ecb44e" providerId="ADAL" clId="{2EC74AD1-3B96-4B7C-B2AC-53A567667F07}" dt="2020-03-14T15:28:42.997" v="835"/>
          <ac:cxnSpMkLst>
            <pc:docMk/>
            <pc:sldMk cId="2039938434" sldId="445"/>
            <ac:cxnSpMk id="41" creationId="{0D64F0AF-B524-40B4-8003-2286ECF461D5}"/>
          </ac:cxnSpMkLst>
        </pc:cxnChg>
        <pc:cxnChg chg="add del">
          <ac:chgData name="Vaibhav" userId="fea9aad5-0821-494e-8ee5-cb10b5ecb44e" providerId="ADAL" clId="{2EC74AD1-3B96-4B7C-B2AC-53A567667F07}" dt="2020-03-14T15:28:42.997" v="835"/>
          <ac:cxnSpMkLst>
            <pc:docMk/>
            <pc:sldMk cId="2039938434" sldId="445"/>
            <ac:cxnSpMk id="42" creationId="{D0B4B73D-2E3D-4C00-B666-FFB5FCF4BB08}"/>
          </ac:cxnSpMkLst>
        </pc:cxnChg>
        <pc:cxnChg chg="add del">
          <ac:chgData name="Vaibhav" userId="fea9aad5-0821-494e-8ee5-cb10b5ecb44e" providerId="ADAL" clId="{2EC74AD1-3B96-4B7C-B2AC-53A567667F07}" dt="2020-03-14T15:28:42.997" v="835"/>
          <ac:cxnSpMkLst>
            <pc:docMk/>
            <pc:sldMk cId="2039938434" sldId="445"/>
            <ac:cxnSpMk id="43" creationId="{FE7869D2-29A5-4312-8206-27CBC1E4DFEA}"/>
          </ac:cxnSpMkLst>
        </pc:cxnChg>
        <pc:cxnChg chg="add del">
          <ac:chgData name="Vaibhav" userId="fea9aad5-0821-494e-8ee5-cb10b5ecb44e" providerId="ADAL" clId="{2EC74AD1-3B96-4B7C-B2AC-53A567667F07}" dt="2020-03-14T15:28:42.997" v="835"/>
          <ac:cxnSpMkLst>
            <pc:docMk/>
            <pc:sldMk cId="2039938434" sldId="445"/>
            <ac:cxnSpMk id="44" creationId="{BE413B48-9710-4B86-AD29-D69D26FABA07}"/>
          </ac:cxnSpMkLst>
        </pc:cxnChg>
        <pc:cxnChg chg="add del">
          <ac:chgData name="Vaibhav" userId="fea9aad5-0821-494e-8ee5-cb10b5ecb44e" providerId="ADAL" clId="{2EC74AD1-3B96-4B7C-B2AC-53A567667F07}" dt="2020-03-14T15:28:42.997" v="835"/>
          <ac:cxnSpMkLst>
            <pc:docMk/>
            <pc:sldMk cId="2039938434" sldId="445"/>
            <ac:cxnSpMk id="45" creationId="{630594D4-6748-41C8-8B4D-C57844CB08E5}"/>
          </ac:cxnSpMkLst>
        </pc:cxnChg>
      </pc:sldChg>
      <pc:sldChg chg="modSp">
        <pc:chgData name="Vaibhav" userId="fea9aad5-0821-494e-8ee5-cb10b5ecb44e" providerId="ADAL" clId="{2EC74AD1-3B96-4B7C-B2AC-53A567667F07}" dt="2020-03-11T18:19:04.758" v="41" actId="20577"/>
        <pc:sldMkLst>
          <pc:docMk/>
          <pc:sldMk cId="3974256901" sldId="447"/>
        </pc:sldMkLst>
        <pc:spChg chg="mod">
          <ac:chgData name="Vaibhav" userId="fea9aad5-0821-494e-8ee5-cb10b5ecb44e" providerId="ADAL" clId="{2EC74AD1-3B96-4B7C-B2AC-53A567667F07}" dt="2020-03-11T18:19:04.758" v="41" actId="20577"/>
          <ac:spMkLst>
            <pc:docMk/>
            <pc:sldMk cId="3974256901" sldId="447"/>
            <ac:spMk id="14" creationId="{AA45ADCD-E329-45F2-9593-F6C494F183D1}"/>
          </ac:spMkLst>
        </pc:spChg>
      </pc:sldChg>
      <pc:sldChg chg="delSp modSp del modAnim">
        <pc:chgData name="Vaibhav" userId="fea9aad5-0821-494e-8ee5-cb10b5ecb44e" providerId="ADAL" clId="{2EC74AD1-3B96-4B7C-B2AC-53A567667F07}" dt="2020-03-14T15:29:21.603" v="841" actId="47"/>
        <pc:sldMkLst>
          <pc:docMk/>
          <pc:sldMk cId="3558691696" sldId="451"/>
        </pc:sldMkLst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6" creationId="{9676FD81-E951-4965-8B7B-78CA7DEBACE0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9" creationId="{761DA3FB-A098-4122-862F-B258101F240B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10" creationId="{15D508C4-ADF8-428E-B101-37EB50836155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11" creationId="{D7A16F72-9D9C-40FA-85CE-C0D04E3FF8FC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12" creationId="{17C4CEDC-5C96-43BA-8334-A8111832CB25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13" creationId="{68AD214B-E32E-4789-8472-6D6B39A9B8C4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14" creationId="{153E991D-A5BF-4180-9743-3BCAE37C9597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15" creationId="{C6395E34-0DF4-4ACA-A198-F02B2251A556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16" creationId="{1A7584A4-FA79-4969-A12D-06FCE6050BC3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35" creationId="{E2CF87EC-C0DA-4C1E-A1FA-F8B8AB37B978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36" creationId="{266AA321-DBFB-46B0-9610-0634AB029DF9}"/>
          </ac:spMkLst>
        </pc:spChg>
        <pc:spChg chg="mod topLvl">
          <ac:chgData name="Vaibhav" userId="fea9aad5-0821-494e-8ee5-cb10b5ecb44e" providerId="ADAL" clId="{2EC74AD1-3B96-4B7C-B2AC-53A567667F07}" dt="2020-03-14T14:48:10.051" v="772" actId="20577"/>
          <ac:spMkLst>
            <pc:docMk/>
            <pc:sldMk cId="3558691696" sldId="451"/>
            <ac:spMk id="37" creationId="{0A03FA8E-D8F5-4A55-BF6A-05E2A786957A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39" creationId="{CF3AFEC9-4166-4831-BE3A-3B19224CA58D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40" creationId="{4505C396-FDFA-4F15-8A60-FFB069729AA3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41" creationId="{5B6AD635-B731-4BE8-B210-F96A71737BD6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42" creationId="{9A59CB1D-0108-4042-A1E0-0A990A9A8FCD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43" creationId="{29F98067-6FFD-41A3-B53F-DC69011D1B90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44" creationId="{1C1F988C-A2AA-4017-9E57-124806CABBE6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45" creationId="{85246C12-982A-4C32-9B27-A7231F4B9C86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46" creationId="{A3F05D6B-589C-4093-A64D-436721E1C650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47" creationId="{010A21A4-8330-4BB4-9F28-3516B1904699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48" creationId="{C4C2BA93-7D7F-4BD1-A56E-CE770321499A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49" creationId="{4048EB3D-8298-4052-9901-4AD5F1000592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50" creationId="{9980ACF8-95EE-4209-8C73-65D03A33FB67}"/>
          </ac:spMkLst>
        </pc:spChg>
        <pc:grpChg chg="del">
          <ac:chgData name="Vaibhav" userId="fea9aad5-0821-494e-8ee5-cb10b5ecb44e" providerId="ADAL" clId="{2EC74AD1-3B96-4B7C-B2AC-53A567667F07}" dt="2020-03-14T14:48:01.624" v="770" actId="165"/>
          <ac:grpSpMkLst>
            <pc:docMk/>
            <pc:sldMk cId="3558691696" sldId="451"/>
            <ac:grpSpMk id="51" creationId="{B23A7AB3-25AF-4B2D-9A95-A9080BAD1D10}"/>
          </ac:grpSpMkLst>
        </pc:grpChg>
        <pc:cxnChg chg="mod topLvl">
          <ac:chgData name="Vaibhav" userId="fea9aad5-0821-494e-8ee5-cb10b5ecb44e" providerId="ADAL" clId="{2EC74AD1-3B96-4B7C-B2AC-53A567667F07}" dt="2020-03-14T14:48:01.624" v="770" actId="165"/>
          <ac:cxnSpMkLst>
            <pc:docMk/>
            <pc:sldMk cId="3558691696" sldId="451"/>
            <ac:cxnSpMk id="17" creationId="{0905FC46-1E13-45B1-A8CF-5D2940556FF1}"/>
          </ac:cxnSpMkLst>
        </pc:cxnChg>
        <pc:cxnChg chg="mod topLvl">
          <ac:chgData name="Vaibhav" userId="fea9aad5-0821-494e-8ee5-cb10b5ecb44e" providerId="ADAL" clId="{2EC74AD1-3B96-4B7C-B2AC-53A567667F07}" dt="2020-03-14T14:48:01.624" v="770" actId="165"/>
          <ac:cxnSpMkLst>
            <pc:docMk/>
            <pc:sldMk cId="3558691696" sldId="451"/>
            <ac:cxnSpMk id="19" creationId="{B8F88B17-0B8D-4F6E-A884-813AECB70CF5}"/>
          </ac:cxnSpMkLst>
        </pc:cxnChg>
        <pc:cxnChg chg="mod topLvl">
          <ac:chgData name="Vaibhav" userId="fea9aad5-0821-494e-8ee5-cb10b5ecb44e" providerId="ADAL" clId="{2EC74AD1-3B96-4B7C-B2AC-53A567667F07}" dt="2020-03-14T14:48:01.624" v="770" actId="165"/>
          <ac:cxnSpMkLst>
            <pc:docMk/>
            <pc:sldMk cId="3558691696" sldId="451"/>
            <ac:cxnSpMk id="22" creationId="{E166DD76-93E2-4879-9435-4CBB68673A94}"/>
          </ac:cxnSpMkLst>
        </pc:cxnChg>
        <pc:cxnChg chg="mod topLvl">
          <ac:chgData name="Vaibhav" userId="fea9aad5-0821-494e-8ee5-cb10b5ecb44e" providerId="ADAL" clId="{2EC74AD1-3B96-4B7C-B2AC-53A567667F07}" dt="2020-03-14T14:48:01.624" v="770" actId="165"/>
          <ac:cxnSpMkLst>
            <pc:docMk/>
            <pc:sldMk cId="3558691696" sldId="451"/>
            <ac:cxnSpMk id="24" creationId="{F7F10C6C-C5F4-43F0-9549-6ADFC520B792}"/>
          </ac:cxnSpMkLst>
        </pc:cxnChg>
        <pc:cxnChg chg="mod topLvl">
          <ac:chgData name="Vaibhav" userId="fea9aad5-0821-494e-8ee5-cb10b5ecb44e" providerId="ADAL" clId="{2EC74AD1-3B96-4B7C-B2AC-53A567667F07}" dt="2020-03-14T14:48:01.624" v="770" actId="165"/>
          <ac:cxnSpMkLst>
            <pc:docMk/>
            <pc:sldMk cId="3558691696" sldId="451"/>
            <ac:cxnSpMk id="26" creationId="{E82DE51D-A0C0-4F1D-85DD-E6C94C6ACC07}"/>
          </ac:cxnSpMkLst>
        </pc:cxnChg>
        <pc:cxnChg chg="mod topLvl">
          <ac:chgData name="Vaibhav" userId="fea9aad5-0821-494e-8ee5-cb10b5ecb44e" providerId="ADAL" clId="{2EC74AD1-3B96-4B7C-B2AC-53A567667F07}" dt="2020-03-14T14:48:01.624" v="770" actId="165"/>
          <ac:cxnSpMkLst>
            <pc:docMk/>
            <pc:sldMk cId="3558691696" sldId="451"/>
            <ac:cxnSpMk id="28" creationId="{6B271BCC-760C-423D-9988-B90290142CC8}"/>
          </ac:cxnSpMkLst>
        </pc:cxnChg>
        <pc:cxnChg chg="mod topLvl">
          <ac:chgData name="Vaibhav" userId="fea9aad5-0821-494e-8ee5-cb10b5ecb44e" providerId="ADAL" clId="{2EC74AD1-3B96-4B7C-B2AC-53A567667F07}" dt="2020-03-14T14:48:01.624" v="770" actId="165"/>
          <ac:cxnSpMkLst>
            <pc:docMk/>
            <pc:sldMk cId="3558691696" sldId="451"/>
            <ac:cxnSpMk id="30" creationId="{64CC8302-CAEB-4744-AF2D-345C87B586C8}"/>
          </ac:cxnSpMkLst>
        </pc:cxnChg>
        <pc:cxnChg chg="mod topLvl">
          <ac:chgData name="Vaibhav" userId="fea9aad5-0821-494e-8ee5-cb10b5ecb44e" providerId="ADAL" clId="{2EC74AD1-3B96-4B7C-B2AC-53A567667F07}" dt="2020-03-14T14:48:01.624" v="770" actId="165"/>
          <ac:cxnSpMkLst>
            <pc:docMk/>
            <pc:sldMk cId="3558691696" sldId="451"/>
            <ac:cxnSpMk id="32" creationId="{A0AF8A4F-F07F-4CD8-8EDD-83D5E27B5975}"/>
          </ac:cxnSpMkLst>
        </pc:cxnChg>
        <pc:cxnChg chg="mod topLvl">
          <ac:chgData name="Vaibhav" userId="fea9aad5-0821-494e-8ee5-cb10b5ecb44e" providerId="ADAL" clId="{2EC74AD1-3B96-4B7C-B2AC-53A567667F07}" dt="2020-03-14T14:48:01.624" v="770" actId="165"/>
          <ac:cxnSpMkLst>
            <pc:docMk/>
            <pc:sldMk cId="3558691696" sldId="451"/>
            <ac:cxnSpMk id="34" creationId="{AED7608C-7C3E-48AF-B14B-91E35DE41D8C}"/>
          </ac:cxnSpMkLst>
        </pc:cxnChg>
      </pc:sldChg>
      <pc:sldChg chg="modSp">
        <pc:chgData name="Vaibhav" userId="fea9aad5-0821-494e-8ee5-cb10b5ecb44e" providerId="ADAL" clId="{2EC74AD1-3B96-4B7C-B2AC-53A567667F07}" dt="2020-03-15T05:56:55.234" v="869" actId="20577"/>
        <pc:sldMkLst>
          <pc:docMk/>
          <pc:sldMk cId="1043254189" sldId="455"/>
        </pc:sldMkLst>
        <pc:spChg chg="mod">
          <ac:chgData name="Vaibhav" userId="fea9aad5-0821-494e-8ee5-cb10b5ecb44e" providerId="ADAL" clId="{2EC74AD1-3B96-4B7C-B2AC-53A567667F07}" dt="2020-03-15T05:56:55.234" v="869" actId="20577"/>
          <ac:spMkLst>
            <pc:docMk/>
            <pc:sldMk cId="1043254189" sldId="455"/>
            <ac:spMk id="6" creationId="{72A673EE-EBEF-41AD-906A-9D89AB7CDC2F}"/>
          </ac:spMkLst>
        </pc:spChg>
      </pc:sldChg>
      <pc:sldChg chg="modSp">
        <pc:chgData name="Vaibhav" userId="fea9aad5-0821-494e-8ee5-cb10b5ecb44e" providerId="ADAL" clId="{2EC74AD1-3B96-4B7C-B2AC-53A567667F07}" dt="2020-03-14T15:30:02.805" v="843" actId="692"/>
        <pc:sldMkLst>
          <pc:docMk/>
          <pc:sldMk cId="4046370927" sldId="463"/>
        </pc:sldMkLst>
        <pc:picChg chg="mod">
          <ac:chgData name="Vaibhav" userId="fea9aad5-0821-494e-8ee5-cb10b5ecb44e" providerId="ADAL" clId="{2EC74AD1-3B96-4B7C-B2AC-53A567667F07}" dt="2020-03-14T15:30:02.805" v="843" actId="692"/>
          <ac:picMkLst>
            <pc:docMk/>
            <pc:sldMk cId="4046370927" sldId="463"/>
            <ac:picMk id="3" creationId="{A4927F96-628B-4BB1-B966-607E48BC22CD}"/>
          </ac:picMkLst>
        </pc:picChg>
      </pc:sldChg>
      <pc:sldChg chg="modSp">
        <pc:chgData name="Vaibhav" userId="fea9aad5-0821-494e-8ee5-cb10b5ecb44e" providerId="ADAL" clId="{2EC74AD1-3B96-4B7C-B2AC-53A567667F07}" dt="2020-03-15T15:51:06.484" v="965" actId="20577"/>
        <pc:sldMkLst>
          <pc:docMk/>
          <pc:sldMk cId="2979194529" sldId="464"/>
        </pc:sldMkLst>
        <pc:spChg chg="mod">
          <ac:chgData name="Vaibhav" userId="fea9aad5-0821-494e-8ee5-cb10b5ecb44e" providerId="ADAL" clId="{2EC74AD1-3B96-4B7C-B2AC-53A567667F07}" dt="2020-03-14T15:30:18.234" v="844" actId="692"/>
          <ac:spMkLst>
            <pc:docMk/>
            <pc:sldMk cId="2979194529" sldId="464"/>
            <ac:spMk id="14" creationId="{A8099651-538E-4C99-A763-699F44DF3544}"/>
          </ac:spMkLst>
        </pc:spChg>
        <pc:spChg chg="mod">
          <ac:chgData name="Vaibhav" userId="fea9aad5-0821-494e-8ee5-cb10b5ecb44e" providerId="ADAL" clId="{2EC74AD1-3B96-4B7C-B2AC-53A567667F07}" dt="2020-03-14T15:30:24.722" v="845" actId="692"/>
          <ac:spMkLst>
            <pc:docMk/>
            <pc:sldMk cId="2979194529" sldId="464"/>
            <ac:spMk id="15" creationId="{3FBBFD01-8A2E-42D3-8DC6-1F910B8435DB}"/>
          </ac:spMkLst>
        </pc:spChg>
        <pc:spChg chg="mod">
          <ac:chgData name="Vaibhav" userId="fea9aad5-0821-494e-8ee5-cb10b5ecb44e" providerId="ADAL" clId="{2EC74AD1-3B96-4B7C-B2AC-53A567667F07}" dt="2020-03-15T15:51:06.484" v="965" actId="20577"/>
          <ac:spMkLst>
            <pc:docMk/>
            <pc:sldMk cId="2979194529" sldId="464"/>
            <ac:spMk id="17" creationId="{A1DE7B27-1E79-4A9F-8DF4-567BD9578835}"/>
          </ac:spMkLst>
        </pc:spChg>
        <pc:cxnChg chg="mod">
          <ac:chgData name="Vaibhav" userId="fea9aad5-0821-494e-8ee5-cb10b5ecb44e" providerId="ADAL" clId="{2EC74AD1-3B96-4B7C-B2AC-53A567667F07}" dt="2020-03-14T15:30:30.978" v="846" actId="692"/>
          <ac:cxnSpMkLst>
            <pc:docMk/>
            <pc:sldMk cId="2979194529" sldId="464"/>
            <ac:cxnSpMk id="6" creationId="{6F0C22FD-B126-4CDA-A1D9-F0073B4E4533}"/>
          </ac:cxnSpMkLst>
        </pc:cxnChg>
        <pc:cxnChg chg="mod">
          <ac:chgData name="Vaibhav" userId="fea9aad5-0821-494e-8ee5-cb10b5ecb44e" providerId="ADAL" clId="{2EC74AD1-3B96-4B7C-B2AC-53A567667F07}" dt="2020-03-14T15:30:30.978" v="846" actId="692"/>
          <ac:cxnSpMkLst>
            <pc:docMk/>
            <pc:sldMk cId="2979194529" sldId="464"/>
            <ac:cxnSpMk id="18" creationId="{4C926182-51F9-43CE-9EC7-3FC5F43EF914}"/>
          </ac:cxnSpMkLst>
        </pc:cxnChg>
      </pc:sldChg>
      <pc:sldChg chg="addSp delSp modSp">
        <pc:chgData name="Vaibhav" userId="fea9aad5-0821-494e-8ee5-cb10b5ecb44e" providerId="ADAL" clId="{2EC74AD1-3B96-4B7C-B2AC-53A567667F07}" dt="2020-03-14T13:37:16.138" v="527" actId="12"/>
        <pc:sldMkLst>
          <pc:docMk/>
          <pc:sldMk cId="3189542477" sldId="465"/>
        </pc:sldMkLst>
        <pc:spChg chg="del">
          <ac:chgData name="Vaibhav" userId="fea9aad5-0821-494e-8ee5-cb10b5ecb44e" providerId="ADAL" clId="{2EC74AD1-3B96-4B7C-B2AC-53A567667F07}" dt="2020-03-14T13:15:03.550" v="155" actId="478"/>
          <ac:spMkLst>
            <pc:docMk/>
            <pc:sldMk cId="3189542477" sldId="465"/>
            <ac:spMk id="6" creationId="{7F73FD7D-EB92-449B-AACE-31A7027B57E7}"/>
          </ac:spMkLst>
        </pc:spChg>
        <pc:spChg chg="mod">
          <ac:chgData name="Vaibhav" userId="fea9aad5-0821-494e-8ee5-cb10b5ecb44e" providerId="ADAL" clId="{2EC74AD1-3B96-4B7C-B2AC-53A567667F07}" dt="2020-03-14T13:37:16.138" v="527" actId="12"/>
          <ac:spMkLst>
            <pc:docMk/>
            <pc:sldMk cId="3189542477" sldId="465"/>
            <ac:spMk id="14" creationId="{AA45ADCD-E329-45F2-9593-F6C494F183D1}"/>
          </ac:spMkLst>
        </pc:spChg>
        <pc:spChg chg="del">
          <ac:chgData name="Vaibhav" userId="fea9aad5-0821-494e-8ee5-cb10b5ecb44e" providerId="ADAL" clId="{2EC74AD1-3B96-4B7C-B2AC-53A567667F07}" dt="2020-03-14T13:14:54.710" v="151" actId="478"/>
          <ac:spMkLst>
            <pc:docMk/>
            <pc:sldMk cId="3189542477" sldId="465"/>
            <ac:spMk id="15" creationId="{BE9E5314-678C-4C8E-9B1A-8A0E4FE8731D}"/>
          </ac:spMkLst>
        </pc:spChg>
        <pc:spChg chg="del">
          <ac:chgData name="Vaibhav" userId="fea9aad5-0821-494e-8ee5-cb10b5ecb44e" providerId="ADAL" clId="{2EC74AD1-3B96-4B7C-B2AC-53A567667F07}" dt="2020-03-14T13:14:58.079" v="153" actId="478"/>
          <ac:spMkLst>
            <pc:docMk/>
            <pc:sldMk cId="3189542477" sldId="465"/>
            <ac:spMk id="16" creationId="{43A7AA39-AD97-42AD-B47E-46015C4C3C76}"/>
          </ac:spMkLst>
        </pc:spChg>
        <pc:spChg chg="del">
          <ac:chgData name="Vaibhav" userId="fea9aad5-0821-494e-8ee5-cb10b5ecb44e" providerId="ADAL" clId="{2EC74AD1-3B96-4B7C-B2AC-53A567667F07}" dt="2020-03-14T13:22:54.430" v="213" actId="478"/>
          <ac:spMkLst>
            <pc:docMk/>
            <pc:sldMk cId="3189542477" sldId="465"/>
            <ac:spMk id="35" creationId="{9CCB4266-7DE5-4362-B50F-C52E57A02E03}"/>
          </ac:spMkLst>
        </pc:spChg>
        <pc:spChg chg="del">
          <ac:chgData name="Vaibhav" userId="fea9aad5-0821-494e-8ee5-cb10b5ecb44e" providerId="ADAL" clId="{2EC74AD1-3B96-4B7C-B2AC-53A567667F07}" dt="2020-03-14T13:15:06.626" v="156" actId="478"/>
          <ac:spMkLst>
            <pc:docMk/>
            <pc:sldMk cId="3189542477" sldId="465"/>
            <ac:spMk id="36" creationId="{4153AEBB-4A69-4709-9FC8-6FF3FD4FB23D}"/>
          </ac:spMkLst>
        </pc:spChg>
        <pc:spChg chg="del">
          <ac:chgData name="Vaibhav" userId="fea9aad5-0821-494e-8ee5-cb10b5ecb44e" providerId="ADAL" clId="{2EC74AD1-3B96-4B7C-B2AC-53A567667F07}" dt="2020-03-14T13:15:09.676" v="157" actId="478"/>
          <ac:spMkLst>
            <pc:docMk/>
            <pc:sldMk cId="3189542477" sldId="465"/>
            <ac:spMk id="37" creationId="{7DCDA8BA-0B98-43FD-82F5-04F929EE8928}"/>
          </ac:spMkLst>
        </pc:spChg>
        <pc:spChg chg="del">
          <ac:chgData name="Vaibhav" userId="fea9aad5-0821-494e-8ee5-cb10b5ecb44e" providerId="ADAL" clId="{2EC74AD1-3B96-4B7C-B2AC-53A567667F07}" dt="2020-03-14T13:22:51.081" v="212" actId="478"/>
          <ac:spMkLst>
            <pc:docMk/>
            <pc:sldMk cId="3189542477" sldId="465"/>
            <ac:spMk id="38" creationId="{6F5C339B-C649-4EF2-B442-3150BF01E2E4}"/>
          </ac:spMkLst>
        </pc:spChg>
        <pc:spChg chg="mod">
          <ac:chgData name="Vaibhav" userId="fea9aad5-0821-494e-8ee5-cb10b5ecb44e" providerId="ADAL" clId="{2EC74AD1-3B96-4B7C-B2AC-53A567667F07}" dt="2020-03-14T13:24:41.754" v="221" actId="1038"/>
          <ac:spMkLst>
            <pc:docMk/>
            <pc:sldMk cId="3189542477" sldId="465"/>
            <ac:spMk id="41" creationId="{C98C7131-D098-482D-A64B-825E4A99D3B0}"/>
          </ac:spMkLst>
        </pc:spChg>
        <pc:spChg chg="del">
          <ac:chgData name="Vaibhav" userId="fea9aad5-0821-494e-8ee5-cb10b5ecb44e" providerId="ADAL" clId="{2EC74AD1-3B96-4B7C-B2AC-53A567667F07}" dt="2020-03-14T13:22:47.228" v="211" actId="478"/>
          <ac:spMkLst>
            <pc:docMk/>
            <pc:sldMk cId="3189542477" sldId="465"/>
            <ac:spMk id="43" creationId="{33FE933D-DBFA-4C72-BAB6-C94DE23B6082}"/>
          </ac:spMkLst>
        </pc:spChg>
        <pc:spChg chg="mod">
          <ac:chgData name="Vaibhav" userId="fea9aad5-0821-494e-8ee5-cb10b5ecb44e" providerId="ADAL" clId="{2EC74AD1-3B96-4B7C-B2AC-53A567667F07}" dt="2020-03-14T13:26:27.179" v="306" actId="1076"/>
          <ac:spMkLst>
            <pc:docMk/>
            <pc:sldMk cId="3189542477" sldId="465"/>
            <ac:spMk id="44" creationId="{98491868-C4D0-461D-92E4-AC7D4E5EDDAD}"/>
          </ac:spMkLst>
        </pc:spChg>
        <pc:spChg chg="add del mod">
          <ac:chgData name="Vaibhav" userId="fea9aad5-0821-494e-8ee5-cb10b5ecb44e" providerId="ADAL" clId="{2EC74AD1-3B96-4B7C-B2AC-53A567667F07}" dt="2020-03-14T13:27:06.045" v="311" actId="1076"/>
          <ac:spMkLst>
            <pc:docMk/>
            <pc:sldMk cId="3189542477" sldId="465"/>
            <ac:spMk id="45" creationId="{5E926C92-3AB2-46BE-A25D-0E6B943EE363}"/>
          </ac:spMkLst>
        </pc:spChg>
        <pc:spChg chg="add mod">
          <ac:chgData name="Vaibhav" userId="fea9aad5-0821-494e-8ee5-cb10b5ecb44e" providerId="ADAL" clId="{2EC74AD1-3B96-4B7C-B2AC-53A567667F07}" dt="2020-03-14T13:28:11.466" v="343" actId="20577"/>
          <ac:spMkLst>
            <pc:docMk/>
            <pc:sldMk cId="3189542477" sldId="465"/>
            <ac:spMk id="46" creationId="{208F6C95-5AF7-47CE-86F6-3378CAC511C6}"/>
          </ac:spMkLst>
        </pc:spChg>
        <pc:spChg chg="add mod">
          <ac:chgData name="Vaibhav" userId="fea9aad5-0821-494e-8ee5-cb10b5ecb44e" providerId="ADAL" clId="{2EC74AD1-3B96-4B7C-B2AC-53A567667F07}" dt="2020-03-14T13:28:16.095" v="351" actId="20577"/>
          <ac:spMkLst>
            <pc:docMk/>
            <pc:sldMk cId="3189542477" sldId="465"/>
            <ac:spMk id="47" creationId="{E20C6BAD-D9B0-49DF-9B5B-0247EBCA6341}"/>
          </ac:spMkLst>
        </pc:spChg>
        <pc:spChg chg="add mod">
          <ac:chgData name="Vaibhav" userId="fea9aad5-0821-494e-8ee5-cb10b5ecb44e" providerId="ADAL" clId="{2EC74AD1-3B96-4B7C-B2AC-53A567667F07}" dt="2020-03-14T13:28:54.575" v="367" actId="1076"/>
          <ac:spMkLst>
            <pc:docMk/>
            <pc:sldMk cId="3189542477" sldId="465"/>
            <ac:spMk id="48" creationId="{E8CA1D28-F860-4AE6-BB1C-E145231C0FED}"/>
          </ac:spMkLst>
        </pc:spChg>
        <pc:spChg chg="add mod">
          <ac:chgData name="Vaibhav" userId="fea9aad5-0821-494e-8ee5-cb10b5ecb44e" providerId="ADAL" clId="{2EC74AD1-3B96-4B7C-B2AC-53A567667F07}" dt="2020-03-14T13:29:25.457" v="389" actId="1076"/>
          <ac:spMkLst>
            <pc:docMk/>
            <pc:sldMk cId="3189542477" sldId="465"/>
            <ac:spMk id="49" creationId="{600052AB-3E4F-49FA-97E7-CF171418BC34}"/>
          </ac:spMkLst>
        </pc:spChg>
        <pc:spChg chg="add mod">
          <ac:chgData name="Vaibhav" userId="fea9aad5-0821-494e-8ee5-cb10b5ecb44e" providerId="ADAL" clId="{2EC74AD1-3B96-4B7C-B2AC-53A567667F07}" dt="2020-03-14T13:29:56.472" v="400" actId="20577"/>
          <ac:spMkLst>
            <pc:docMk/>
            <pc:sldMk cId="3189542477" sldId="465"/>
            <ac:spMk id="51" creationId="{600F9B2E-E58F-4987-8930-361D73167497}"/>
          </ac:spMkLst>
        </pc:spChg>
        <pc:spChg chg="add mod">
          <ac:chgData name="Vaibhav" userId="fea9aad5-0821-494e-8ee5-cb10b5ecb44e" providerId="ADAL" clId="{2EC74AD1-3B96-4B7C-B2AC-53A567667F07}" dt="2020-03-14T13:33:57.673" v="427" actId="20577"/>
          <ac:spMkLst>
            <pc:docMk/>
            <pc:sldMk cId="3189542477" sldId="465"/>
            <ac:spMk id="56" creationId="{15B09250-BE86-4415-B964-E4B39D5D9600}"/>
          </ac:spMkLst>
        </pc:spChg>
        <pc:grpChg chg="del">
          <ac:chgData name="Vaibhav" userId="fea9aad5-0821-494e-8ee5-cb10b5ecb44e" providerId="ADAL" clId="{2EC74AD1-3B96-4B7C-B2AC-53A567667F07}" dt="2020-03-14T13:14:53.110" v="150" actId="478"/>
          <ac:grpSpMkLst>
            <pc:docMk/>
            <pc:sldMk cId="3189542477" sldId="465"/>
            <ac:grpSpMk id="7" creationId="{100EC0E5-9005-42F0-93E1-61825BBD91A5}"/>
          </ac:grpSpMkLst>
        </pc:grpChg>
        <pc:grpChg chg="del mod">
          <ac:chgData name="Vaibhav" userId="fea9aad5-0821-494e-8ee5-cb10b5ecb44e" providerId="ADAL" clId="{2EC74AD1-3B96-4B7C-B2AC-53A567667F07}" dt="2020-03-14T13:21:40.535" v="206" actId="478"/>
          <ac:grpSpMkLst>
            <pc:docMk/>
            <pc:sldMk cId="3189542477" sldId="465"/>
            <ac:grpSpMk id="25" creationId="{34021437-FB1A-4FB6-9DC4-35552E2D325B}"/>
          </ac:grpSpMkLst>
        </pc:grpChg>
        <pc:picChg chg="add mod">
          <ac:chgData name="Vaibhav" userId="fea9aad5-0821-494e-8ee5-cb10b5ecb44e" providerId="ADAL" clId="{2EC74AD1-3B96-4B7C-B2AC-53A567667F07}" dt="2020-03-14T13:34:16.615" v="429" actId="692"/>
          <ac:picMkLst>
            <pc:docMk/>
            <pc:sldMk cId="3189542477" sldId="465"/>
            <ac:picMk id="5" creationId="{F085B2CC-C281-4620-8274-DCB20982B863}"/>
          </ac:picMkLst>
        </pc:picChg>
        <pc:picChg chg="add mod">
          <ac:chgData name="Vaibhav" userId="fea9aad5-0821-494e-8ee5-cb10b5ecb44e" providerId="ADAL" clId="{2EC74AD1-3B96-4B7C-B2AC-53A567667F07}" dt="2020-03-14T13:34:21.688" v="430" actId="692"/>
          <ac:picMkLst>
            <pc:docMk/>
            <pc:sldMk cId="3189542477" sldId="465"/>
            <ac:picMk id="9" creationId="{7BC6B41E-AC32-4395-9C35-14042D72A702}"/>
          </ac:picMkLst>
        </pc:picChg>
        <pc:picChg chg="add mod">
          <ac:chgData name="Vaibhav" userId="fea9aad5-0821-494e-8ee5-cb10b5ecb44e" providerId="ADAL" clId="{2EC74AD1-3B96-4B7C-B2AC-53A567667F07}" dt="2020-03-14T13:28:35.011" v="363" actId="1037"/>
          <ac:picMkLst>
            <pc:docMk/>
            <pc:sldMk cId="3189542477" sldId="465"/>
            <ac:picMk id="12" creationId="{4B7A224C-5ABB-4810-A48A-672CBA0E38F2}"/>
          </ac:picMkLst>
        </pc:picChg>
        <pc:picChg chg="add mod">
          <ac:chgData name="Vaibhav" userId="fea9aad5-0821-494e-8ee5-cb10b5ecb44e" providerId="ADAL" clId="{2EC74AD1-3B96-4B7C-B2AC-53A567667F07}" dt="2020-03-14T13:26:22.541" v="305" actId="1035"/>
          <ac:picMkLst>
            <pc:docMk/>
            <pc:sldMk cId="3189542477" sldId="465"/>
            <ac:picMk id="13" creationId="{E07F3AF6-531E-46F0-8741-7576BD21F818}"/>
          </ac:picMkLst>
        </pc:picChg>
        <pc:picChg chg="del">
          <ac:chgData name="Vaibhav" userId="fea9aad5-0821-494e-8ee5-cb10b5ecb44e" providerId="ADAL" clId="{2EC74AD1-3B96-4B7C-B2AC-53A567667F07}" dt="2020-03-14T13:14:56.069" v="152" actId="478"/>
          <ac:picMkLst>
            <pc:docMk/>
            <pc:sldMk cId="3189542477" sldId="465"/>
            <ac:picMk id="17" creationId="{09C28A44-BDE1-432D-87E8-5B3AD65D8ADA}"/>
          </ac:picMkLst>
        </pc:picChg>
        <pc:picChg chg="del">
          <ac:chgData name="Vaibhav" userId="fea9aad5-0821-494e-8ee5-cb10b5ecb44e" providerId="ADAL" clId="{2EC74AD1-3B96-4B7C-B2AC-53A567667F07}" dt="2020-03-14T13:14:59.903" v="154" actId="478"/>
          <ac:picMkLst>
            <pc:docMk/>
            <pc:sldMk cId="3189542477" sldId="465"/>
            <ac:picMk id="18" creationId="{1B29729B-C077-44B4-81E3-01BC128291BB}"/>
          </ac:picMkLst>
        </pc:picChg>
        <pc:picChg chg="del">
          <ac:chgData name="Vaibhav" userId="fea9aad5-0821-494e-8ee5-cb10b5ecb44e" providerId="ADAL" clId="{2EC74AD1-3B96-4B7C-B2AC-53A567667F07}" dt="2020-03-14T13:19:09.219" v="186" actId="478"/>
          <ac:picMkLst>
            <pc:docMk/>
            <pc:sldMk cId="3189542477" sldId="465"/>
            <ac:picMk id="33" creationId="{6F064952-800A-4374-9994-F79D92E7797F}"/>
          </ac:picMkLst>
        </pc:picChg>
        <pc:picChg chg="mod">
          <ac:chgData name="Vaibhav" userId="fea9aad5-0821-494e-8ee5-cb10b5ecb44e" providerId="ADAL" clId="{2EC74AD1-3B96-4B7C-B2AC-53A567667F07}" dt="2020-03-14T13:29:45.491" v="391" actId="14100"/>
          <ac:picMkLst>
            <pc:docMk/>
            <pc:sldMk cId="3189542477" sldId="465"/>
            <ac:picMk id="42" creationId="{F4ADFC12-624A-45D8-B35C-A600D6328F40}"/>
          </ac:picMkLst>
        </pc:picChg>
        <pc:picChg chg="add del mod">
          <ac:chgData name="Vaibhav" userId="fea9aad5-0821-494e-8ee5-cb10b5ecb44e" providerId="ADAL" clId="{2EC74AD1-3B96-4B7C-B2AC-53A567667F07}" dt="2020-03-14T13:32:07.204" v="408"/>
          <ac:picMkLst>
            <pc:docMk/>
            <pc:sldMk cId="3189542477" sldId="465"/>
            <ac:picMk id="52" creationId="{9871BACD-3361-4BE8-B013-15F139FDB6E9}"/>
          </ac:picMkLst>
        </pc:picChg>
        <pc:picChg chg="add mod">
          <ac:chgData name="Vaibhav" userId="fea9aad5-0821-494e-8ee5-cb10b5ecb44e" providerId="ADAL" clId="{2EC74AD1-3B96-4B7C-B2AC-53A567667F07}" dt="2020-03-14T13:33:19.658" v="412" actId="1076"/>
          <ac:picMkLst>
            <pc:docMk/>
            <pc:sldMk cId="3189542477" sldId="465"/>
            <ac:picMk id="53" creationId="{D794ABDA-8A46-455A-80D7-0A7B135729CA}"/>
          </ac:picMkLst>
        </pc:picChg>
        <pc:cxnChg chg="del mod">
          <ac:chgData name="Vaibhav" userId="fea9aad5-0821-494e-8ee5-cb10b5ecb44e" providerId="ADAL" clId="{2EC74AD1-3B96-4B7C-B2AC-53A567667F07}" dt="2020-03-14T13:14:48.598" v="148" actId="478"/>
          <ac:cxnSpMkLst>
            <pc:docMk/>
            <pc:sldMk cId="3189542477" sldId="465"/>
            <ac:cxnSpMk id="11" creationId="{77A485C1-AC23-46AC-8DC4-C4FABAFD6183}"/>
          </ac:cxnSpMkLst>
        </pc:cxnChg>
        <pc:cxnChg chg="add mod">
          <ac:chgData name="Vaibhav" userId="fea9aad5-0821-494e-8ee5-cb10b5ecb44e" providerId="ADAL" clId="{2EC74AD1-3B96-4B7C-B2AC-53A567667F07}" dt="2020-03-14T13:29:45.491" v="391" actId="14100"/>
          <ac:cxnSpMkLst>
            <pc:docMk/>
            <pc:sldMk cId="3189542477" sldId="465"/>
            <ac:cxnSpMk id="21" creationId="{BA3EFCDB-1A3C-4612-9570-A1A19BB287F8}"/>
          </ac:cxnSpMkLst>
        </pc:cxnChg>
        <pc:cxnChg chg="add mod">
          <ac:chgData name="Vaibhav" userId="fea9aad5-0821-494e-8ee5-cb10b5ecb44e" providerId="ADAL" clId="{2EC74AD1-3B96-4B7C-B2AC-53A567667F07}" dt="2020-03-14T13:29:10.285" v="370" actId="1076"/>
          <ac:cxnSpMkLst>
            <pc:docMk/>
            <pc:sldMk cId="3189542477" sldId="465"/>
            <ac:cxnSpMk id="23" creationId="{F588FED0-D9A3-4BEB-A9D6-2CA003FAE887}"/>
          </ac:cxnSpMkLst>
        </pc:cxnChg>
        <pc:cxnChg chg="del mod">
          <ac:chgData name="Vaibhav" userId="fea9aad5-0821-494e-8ee5-cb10b5ecb44e" providerId="ADAL" clId="{2EC74AD1-3B96-4B7C-B2AC-53A567667F07}" dt="2020-03-14T13:14:51.218" v="149" actId="478"/>
          <ac:cxnSpMkLst>
            <pc:docMk/>
            <pc:sldMk cId="3189542477" sldId="465"/>
            <ac:cxnSpMk id="28" creationId="{BC3C6452-2C41-4ADC-9157-2E54F8C5FA1B}"/>
          </ac:cxnSpMkLst>
        </pc:cxnChg>
        <pc:cxnChg chg="add mod">
          <ac:chgData name="Vaibhav" userId="fea9aad5-0821-494e-8ee5-cb10b5ecb44e" providerId="ADAL" clId="{2EC74AD1-3B96-4B7C-B2AC-53A567667F07}" dt="2020-03-14T13:29:10.285" v="370" actId="1076"/>
          <ac:cxnSpMkLst>
            <pc:docMk/>
            <pc:sldMk cId="3189542477" sldId="465"/>
            <ac:cxnSpMk id="29" creationId="{1A803452-676C-460A-8206-3542FFE3062F}"/>
          </ac:cxnSpMkLst>
        </pc:cxnChg>
        <pc:cxnChg chg="del mod">
          <ac:chgData name="Vaibhav" userId="fea9aad5-0821-494e-8ee5-cb10b5ecb44e" providerId="ADAL" clId="{2EC74AD1-3B96-4B7C-B2AC-53A567667F07}" dt="2020-03-14T13:16:04.757" v="158" actId="478"/>
          <ac:cxnSpMkLst>
            <pc:docMk/>
            <pc:sldMk cId="3189542477" sldId="465"/>
            <ac:cxnSpMk id="31" creationId="{6515E4DF-66FC-4ADB-BE8C-FC045088F569}"/>
          </ac:cxnSpMkLst>
        </pc:cxnChg>
        <pc:cxnChg chg="add del mod">
          <ac:chgData name="Vaibhav" userId="fea9aad5-0821-494e-8ee5-cb10b5ecb44e" providerId="ADAL" clId="{2EC74AD1-3B96-4B7C-B2AC-53A567667F07}" dt="2020-03-14T13:28:20.325" v="352" actId="478"/>
          <ac:cxnSpMkLst>
            <pc:docMk/>
            <pc:sldMk cId="3189542477" sldId="465"/>
            <ac:cxnSpMk id="34" creationId="{AF8BD97F-6053-469F-BCE5-02506D805CEC}"/>
          </ac:cxnSpMkLst>
        </pc:cxnChg>
        <pc:cxnChg chg="mod">
          <ac:chgData name="Vaibhav" userId="fea9aad5-0821-494e-8ee5-cb10b5ecb44e" providerId="ADAL" clId="{2EC74AD1-3B96-4B7C-B2AC-53A567667F07}" dt="2020-03-14T13:25:06.378" v="286" actId="1036"/>
          <ac:cxnSpMkLst>
            <pc:docMk/>
            <pc:sldMk cId="3189542477" sldId="465"/>
            <ac:cxnSpMk id="39" creationId="{601A188A-A50B-4422-AF90-AC6F7D608279}"/>
          </ac:cxnSpMkLst>
        </pc:cxnChg>
        <pc:cxnChg chg="add mod">
          <ac:chgData name="Vaibhav" userId="fea9aad5-0821-494e-8ee5-cb10b5ecb44e" providerId="ADAL" clId="{2EC74AD1-3B96-4B7C-B2AC-53A567667F07}" dt="2020-03-14T13:29:10.285" v="370" actId="1076"/>
          <ac:cxnSpMkLst>
            <pc:docMk/>
            <pc:sldMk cId="3189542477" sldId="465"/>
            <ac:cxnSpMk id="40" creationId="{AFD0B9BB-9F4A-44F7-8CA8-8F40EEDD83DB}"/>
          </ac:cxnSpMkLst>
        </pc:cxnChg>
        <pc:cxnChg chg="add mod">
          <ac:chgData name="Vaibhav" userId="fea9aad5-0821-494e-8ee5-cb10b5ecb44e" providerId="ADAL" clId="{2EC74AD1-3B96-4B7C-B2AC-53A567667F07}" dt="2020-03-14T13:33:41.306" v="414" actId="14100"/>
          <ac:cxnSpMkLst>
            <pc:docMk/>
            <pc:sldMk cId="3189542477" sldId="465"/>
            <ac:cxnSpMk id="55" creationId="{F1C91393-70DC-4208-B11C-8E1AD94440E7}"/>
          </ac:cxnSpMkLst>
        </pc:cxnChg>
      </pc:sldChg>
      <pc:sldChg chg="add modAnim">
        <pc:chgData name="Vaibhav" userId="fea9aad5-0821-494e-8ee5-cb10b5ecb44e" providerId="ADAL" clId="{2EC74AD1-3B96-4B7C-B2AC-53A567667F07}" dt="2020-03-15T08:21:27.768" v="964"/>
        <pc:sldMkLst>
          <pc:docMk/>
          <pc:sldMk cId="558301410" sldId="466"/>
        </pc:sldMkLst>
      </pc:sldChg>
      <pc:sldChg chg="addSp delSp modSp add ord">
        <pc:chgData name="Vaibhav" userId="fea9aad5-0821-494e-8ee5-cb10b5ecb44e" providerId="ADAL" clId="{2EC74AD1-3B96-4B7C-B2AC-53A567667F07}" dt="2020-03-15T08:17:16.061" v="949" actId="14100"/>
        <pc:sldMkLst>
          <pc:docMk/>
          <pc:sldMk cId="1934873283" sldId="467"/>
        </pc:sldMkLst>
        <pc:spChg chg="add mod">
          <ac:chgData name="Vaibhav" userId="fea9aad5-0821-494e-8ee5-cb10b5ecb44e" providerId="ADAL" clId="{2EC74AD1-3B96-4B7C-B2AC-53A567667F07}" dt="2020-03-15T08:17:09.909" v="948" actId="404"/>
          <ac:spMkLst>
            <pc:docMk/>
            <pc:sldMk cId="1934873283" sldId="467"/>
            <ac:spMk id="3" creationId="{2D2588B0-E8EC-49BD-876D-E81478081590}"/>
          </ac:spMkLst>
        </pc:spChg>
        <pc:spChg chg="del">
          <ac:chgData name="Vaibhav" userId="fea9aad5-0821-494e-8ee5-cb10b5ecb44e" providerId="ADAL" clId="{2EC74AD1-3B96-4B7C-B2AC-53A567667F07}" dt="2020-03-15T08:12:17.569" v="902" actId="478"/>
          <ac:spMkLst>
            <pc:docMk/>
            <pc:sldMk cId="1934873283" sldId="467"/>
            <ac:spMk id="13" creationId="{A313A512-6AC0-483F-A98D-0471A9695173}"/>
          </ac:spMkLst>
        </pc:spChg>
        <pc:spChg chg="del">
          <ac:chgData name="Vaibhav" userId="fea9aad5-0821-494e-8ee5-cb10b5ecb44e" providerId="ADAL" clId="{2EC74AD1-3B96-4B7C-B2AC-53A567667F07}" dt="2020-03-15T08:12:19.927" v="903" actId="478"/>
          <ac:spMkLst>
            <pc:docMk/>
            <pc:sldMk cId="1934873283" sldId="467"/>
            <ac:spMk id="14" creationId="{A8099651-538E-4C99-A763-699F44DF3544}"/>
          </ac:spMkLst>
        </pc:spChg>
        <pc:spChg chg="del">
          <ac:chgData name="Vaibhav" userId="fea9aad5-0821-494e-8ee5-cb10b5ecb44e" providerId="ADAL" clId="{2EC74AD1-3B96-4B7C-B2AC-53A567667F07}" dt="2020-03-15T08:12:25.980" v="905" actId="478"/>
          <ac:spMkLst>
            <pc:docMk/>
            <pc:sldMk cId="1934873283" sldId="467"/>
            <ac:spMk id="15" creationId="{3FBBFD01-8A2E-42D3-8DC6-1F910B8435DB}"/>
          </ac:spMkLst>
        </pc:spChg>
        <pc:spChg chg="del mod">
          <ac:chgData name="Vaibhav" userId="fea9aad5-0821-494e-8ee5-cb10b5ecb44e" providerId="ADAL" clId="{2EC74AD1-3B96-4B7C-B2AC-53A567667F07}" dt="2020-03-15T08:12:31.385" v="907" actId="478"/>
          <ac:spMkLst>
            <pc:docMk/>
            <pc:sldMk cId="1934873283" sldId="467"/>
            <ac:spMk id="17" creationId="{A1DE7B27-1E79-4A9F-8DF4-567BD9578835}"/>
          </ac:spMkLst>
        </pc:spChg>
        <pc:spChg chg="mod">
          <ac:chgData name="Vaibhav" userId="fea9aad5-0821-494e-8ee5-cb10b5ecb44e" providerId="ADAL" clId="{2EC74AD1-3B96-4B7C-B2AC-53A567667F07}" dt="2020-03-15T08:12:51.426" v="909" actId="113"/>
          <ac:spMkLst>
            <pc:docMk/>
            <pc:sldMk cId="1934873283" sldId="467"/>
            <ac:spMk id="20" creationId="{1BECD259-6565-403C-85FE-F5F5C815F016}"/>
          </ac:spMkLst>
        </pc:spChg>
        <pc:picChg chg="del">
          <ac:chgData name="Vaibhav" userId="fea9aad5-0821-494e-8ee5-cb10b5ecb44e" providerId="ADAL" clId="{2EC74AD1-3B96-4B7C-B2AC-53A567667F07}" dt="2020-03-15T08:12:12.694" v="901" actId="478"/>
          <ac:picMkLst>
            <pc:docMk/>
            <pc:sldMk cId="1934873283" sldId="467"/>
            <ac:picMk id="4" creationId="{8FB1B823-7E0C-4D14-9BD1-DB0B05E53B38}"/>
          </ac:picMkLst>
        </pc:picChg>
        <pc:picChg chg="add mod">
          <ac:chgData name="Vaibhav" userId="fea9aad5-0821-494e-8ee5-cb10b5ecb44e" providerId="ADAL" clId="{2EC74AD1-3B96-4B7C-B2AC-53A567667F07}" dt="2020-03-15T08:17:16.061" v="949" actId="14100"/>
          <ac:picMkLst>
            <pc:docMk/>
            <pc:sldMk cId="1934873283" sldId="467"/>
            <ac:picMk id="5" creationId="{6D9624EE-CE83-46DA-AAB8-EDEFE0B57A61}"/>
          </ac:picMkLst>
        </pc:picChg>
        <pc:cxnChg chg="del">
          <ac:chgData name="Vaibhav" userId="fea9aad5-0821-494e-8ee5-cb10b5ecb44e" providerId="ADAL" clId="{2EC74AD1-3B96-4B7C-B2AC-53A567667F07}" dt="2020-03-15T08:12:23.179" v="904" actId="478"/>
          <ac:cxnSpMkLst>
            <pc:docMk/>
            <pc:sldMk cId="1934873283" sldId="467"/>
            <ac:cxnSpMk id="6" creationId="{6F0C22FD-B126-4CDA-A1D9-F0073B4E4533}"/>
          </ac:cxnSpMkLst>
        </pc:cxnChg>
        <pc:cxnChg chg="del">
          <ac:chgData name="Vaibhav" userId="fea9aad5-0821-494e-8ee5-cb10b5ecb44e" providerId="ADAL" clId="{2EC74AD1-3B96-4B7C-B2AC-53A567667F07}" dt="2020-03-15T08:12:33.306" v="908" actId="478"/>
          <ac:cxnSpMkLst>
            <pc:docMk/>
            <pc:sldMk cId="1934873283" sldId="467"/>
            <ac:cxnSpMk id="18" creationId="{4C926182-51F9-43CE-9EC7-3FC5F43EF914}"/>
          </ac:cxnSpMkLst>
        </pc:cxnChg>
      </pc:sldChg>
    </pc:docChg>
  </pc:docChgLst>
  <pc:docChgLst>
    <pc:chgData name="Vaibhav Narkhede" userId="fea9aad5-0821-494e-8ee5-cb10b5ecb44e" providerId="ADAL" clId="{2EC74AD1-3B96-4B7C-B2AC-53A567667F07}"/>
    <pc:docChg chg="undo custSel addSld delSld modSld sldOrd">
      <pc:chgData name="Vaibhav Narkhede" userId="fea9aad5-0821-494e-8ee5-cb10b5ecb44e" providerId="ADAL" clId="{2EC74AD1-3B96-4B7C-B2AC-53A567667F07}" dt="2020-04-06T07:44:07.639" v="6150" actId="27636"/>
      <pc:docMkLst>
        <pc:docMk/>
      </pc:docMkLst>
      <pc:sldChg chg="modSp">
        <pc:chgData name="Vaibhav Narkhede" userId="fea9aad5-0821-494e-8ee5-cb10b5ecb44e" providerId="ADAL" clId="{2EC74AD1-3B96-4B7C-B2AC-53A567667F07}" dt="2020-03-30T04:30:44.500" v="5754" actId="20577"/>
        <pc:sldMkLst>
          <pc:docMk/>
          <pc:sldMk cId="1593245855" sldId="285"/>
        </pc:sldMkLst>
        <pc:spChg chg="mod">
          <ac:chgData name="Vaibhav Narkhede" userId="fea9aad5-0821-494e-8ee5-cb10b5ecb44e" providerId="ADAL" clId="{2EC74AD1-3B96-4B7C-B2AC-53A567667F07}" dt="2020-03-08T11:58:31.294" v="3681" actId="1076"/>
          <ac:spMkLst>
            <pc:docMk/>
            <pc:sldMk cId="1593245855" sldId="285"/>
            <ac:spMk id="2" creationId="{00000000-0000-0000-0000-000000000000}"/>
          </ac:spMkLst>
        </pc:spChg>
        <pc:spChg chg="mod">
          <ac:chgData name="Vaibhav Narkhede" userId="fea9aad5-0821-494e-8ee5-cb10b5ecb44e" providerId="ADAL" clId="{2EC74AD1-3B96-4B7C-B2AC-53A567667F07}" dt="2020-03-30T04:30:44.500" v="5754" actId="20577"/>
          <ac:spMkLst>
            <pc:docMk/>
            <pc:sldMk cId="1593245855" sldId="285"/>
            <ac:spMk id="3" creationId="{00000000-0000-0000-0000-000000000000}"/>
          </ac:spMkLst>
        </pc:spChg>
      </pc:sldChg>
      <pc:sldChg chg="modSp">
        <pc:chgData name="Vaibhav Narkhede" userId="fea9aad5-0821-494e-8ee5-cb10b5ecb44e" providerId="ADAL" clId="{2EC74AD1-3B96-4B7C-B2AC-53A567667F07}" dt="2020-03-06T07:53:45.250" v="1636" actId="313"/>
        <pc:sldMkLst>
          <pc:docMk/>
          <pc:sldMk cId="1463734279" sldId="286"/>
        </pc:sldMkLst>
        <pc:spChg chg="mod">
          <ac:chgData name="Vaibhav Narkhede" userId="fea9aad5-0821-494e-8ee5-cb10b5ecb44e" providerId="ADAL" clId="{2EC74AD1-3B96-4B7C-B2AC-53A567667F07}" dt="2020-03-06T07:53:45.250" v="1636" actId="313"/>
          <ac:spMkLst>
            <pc:docMk/>
            <pc:sldMk cId="1463734279" sldId="286"/>
            <ac:spMk id="3" creationId="{00000000-0000-0000-0000-000000000000}"/>
          </ac:spMkLst>
        </pc:spChg>
      </pc:sldChg>
      <pc:sldChg chg="modSp">
        <pc:chgData name="Vaibhav Narkhede" userId="fea9aad5-0821-494e-8ee5-cb10b5ecb44e" providerId="ADAL" clId="{2EC74AD1-3B96-4B7C-B2AC-53A567667F07}" dt="2020-03-19T06:14:57.809" v="5747" actId="113"/>
        <pc:sldMkLst>
          <pc:docMk/>
          <pc:sldMk cId="1644363026" sldId="287"/>
        </pc:sldMkLst>
        <pc:spChg chg="mod">
          <ac:chgData name="Vaibhav Narkhede" userId="fea9aad5-0821-494e-8ee5-cb10b5ecb44e" providerId="ADAL" clId="{2EC74AD1-3B96-4B7C-B2AC-53A567667F07}" dt="2020-03-19T06:14:57.809" v="5747" actId="113"/>
          <ac:spMkLst>
            <pc:docMk/>
            <pc:sldMk cId="1644363026" sldId="287"/>
            <ac:spMk id="2" creationId="{00000000-0000-0000-0000-000000000000}"/>
          </ac:spMkLst>
        </pc:spChg>
      </pc:sldChg>
      <pc:sldChg chg="del">
        <pc:chgData name="Vaibhav Narkhede" userId="fea9aad5-0821-494e-8ee5-cb10b5ecb44e" providerId="ADAL" clId="{2EC74AD1-3B96-4B7C-B2AC-53A567667F07}" dt="2020-03-08T05:00:18.052" v="3656" actId="47"/>
        <pc:sldMkLst>
          <pc:docMk/>
          <pc:sldMk cId="3761532191" sldId="312"/>
        </pc:sldMkLst>
      </pc:sldChg>
      <pc:sldChg chg="modSp">
        <pc:chgData name="Vaibhav Narkhede" userId="fea9aad5-0821-494e-8ee5-cb10b5ecb44e" providerId="ADAL" clId="{2EC74AD1-3B96-4B7C-B2AC-53A567667F07}" dt="2020-03-16T07:29:50.026" v="5682" actId="1076"/>
        <pc:sldMkLst>
          <pc:docMk/>
          <pc:sldMk cId="1700818200" sldId="393"/>
        </pc:sldMkLst>
        <pc:spChg chg="mod">
          <ac:chgData name="Vaibhav Narkhede" userId="fea9aad5-0821-494e-8ee5-cb10b5ecb44e" providerId="ADAL" clId="{2EC74AD1-3B96-4B7C-B2AC-53A567667F07}" dt="2020-03-09T17:03:39.859" v="4891" actId="2711"/>
          <ac:spMkLst>
            <pc:docMk/>
            <pc:sldMk cId="1700818200" sldId="393"/>
            <ac:spMk id="5" creationId="{00000000-0000-0000-0000-000000000000}"/>
          </ac:spMkLst>
        </pc:spChg>
        <pc:picChg chg="mod">
          <ac:chgData name="Vaibhav Narkhede" userId="fea9aad5-0821-494e-8ee5-cb10b5ecb44e" providerId="ADAL" clId="{2EC74AD1-3B96-4B7C-B2AC-53A567667F07}" dt="2020-03-16T07:29:50.026" v="5682" actId="1076"/>
          <ac:picMkLst>
            <pc:docMk/>
            <pc:sldMk cId="1700818200" sldId="393"/>
            <ac:picMk id="3" creationId="{D89B1956-77EB-43BC-9A0D-6F032164FAA2}"/>
          </ac:picMkLst>
        </pc:picChg>
      </pc:sldChg>
      <pc:sldChg chg="modSp">
        <pc:chgData name="Vaibhav Narkhede" userId="fea9aad5-0821-494e-8ee5-cb10b5ecb44e" providerId="ADAL" clId="{2EC74AD1-3B96-4B7C-B2AC-53A567667F07}" dt="2020-04-06T07:44:07.639" v="6150" actId="27636"/>
        <pc:sldMkLst>
          <pc:docMk/>
          <pc:sldMk cId="3188737192" sldId="434"/>
        </pc:sldMkLst>
        <pc:spChg chg="mod">
          <ac:chgData name="Vaibhav Narkhede" userId="fea9aad5-0821-494e-8ee5-cb10b5ecb44e" providerId="ADAL" clId="{2EC74AD1-3B96-4B7C-B2AC-53A567667F07}" dt="2020-04-06T07:44:07.639" v="6150" actId="27636"/>
          <ac:spMkLst>
            <pc:docMk/>
            <pc:sldMk cId="3188737192" sldId="434"/>
            <ac:spMk id="4" creationId="{00000000-0000-0000-0000-000000000000}"/>
          </ac:spMkLst>
        </pc:spChg>
        <pc:spChg chg="mod">
          <ac:chgData name="Vaibhav Narkhede" userId="fea9aad5-0821-494e-8ee5-cb10b5ecb44e" providerId="ADAL" clId="{2EC74AD1-3B96-4B7C-B2AC-53A567667F07}" dt="2020-03-08T17:50:02.786" v="4645" actId="20577"/>
          <ac:spMkLst>
            <pc:docMk/>
            <pc:sldMk cId="3188737192" sldId="434"/>
            <ac:spMk id="5" creationId="{00000000-0000-0000-0000-000000000000}"/>
          </ac:spMkLst>
        </pc:spChg>
      </pc:sldChg>
      <pc:sldChg chg="modSp">
        <pc:chgData name="Vaibhav Narkhede" userId="fea9aad5-0821-494e-8ee5-cb10b5ecb44e" providerId="ADAL" clId="{2EC74AD1-3B96-4B7C-B2AC-53A567667F07}" dt="2020-03-09T18:38:40.049" v="5653" actId="20577"/>
        <pc:sldMkLst>
          <pc:docMk/>
          <pc:sldMk cId="2468511198" sldId="436"/>
        </pc:sldMkLst>
        <pc:spChg chg="mod">
          <ac:chgData name="Vaibhav Narkhede" userId="fea9aad5-0821-494e-8ee5-cb10b5ecb44e" providerId="ADAL" clId="{2EC74AD1-3B96-4B7C-B2AC-53A567667F07}" dt="2020-03-09T18:38:40.049" v="5653" actId="20577"/>
          <ac:spMkLst>
            <pc:docMk/>
            <pc:sldMk cId="2468511198" sldId="436"/>
            <ac:spMk id="2" creationId="{00000000-0000-0000-0000-000000000000}"/>
          </ac:spMkLst>
        </pc:spChg>
      </pc:sldChg>
      <pc:sldChg chg="modSp">
        <pc:chgData name="Vaibhav Narkhede" userId="fea9aad5-0821-494e-8ee5-cb10b5ecb44e" providerId="ADAL" clId="{2EC74AD1-3B96-4B7C-B2AC-53A567667F07}" dt="2020-03-16T07:40:12.122" v="5686" actId="20577"/>
        <pc:sldMkLst>
          <pc:docMk/>
          <pc:sldMk cId="4141405839" sldId="437"/>
        </pc:sldMkLst>
        <pc:spChg chg="mod">
          <ac:chgData name="Vaibhav Narkhede" userId="fea9aad5-0821-494e-8ee5-cb10b5ecb44e" providerId="ADAL" clId="{2EC74AD1-3B96-4B7C-B2AC-53A567667F07}" dt="2020-03-16T07:40:12.122" v="5686" actId="20577"/>
          <ac:spMkLst>
            <pc:docMk/>
            <pc:sldMk cId="4141405839" sldId="437"/>
            <ac:spMk id="2" creationId="{00000000-0000-0000-0000-000000000000}"/>
          </ac:spMkLst>
        </pc:spChg>
      </pc:sldChg>
      <pc:sldChg chg="modSp">
        <pc:chgData name="Vaibhav Narkhede" userId="fea9aad5-0821-494e-8ee5-cb10b5ecb44e" providerId="ADAL" clId="{2EC74AD1-3B96-4B7C-B2AC-53A567667F07}" dt="2020-03-09T17:40:44.375" v="5096" actId="20577"/>
        <pc:sldMkLst>
          <pc:docMk/>
          <pc:sldMk cId="3989534972" sldId="438"/>
        </pc:sldMkLst>
        <pc:spChg chg="mod">
          <ac:chgData name="Vaibhav Narkhede" userId="fea9aad5-0821-494e-8ee5-cb10b5ecb44e" providerId="ADAL" clId="{2EC74AD1-3B96-4B7C-B2AC-53A567667F07}" dt="2020-03-09T17:40:44.375" v="5096" actId="20577"/>
          <ac:spMkLst>
            <pc:docMk/>
            <pc:sldMk cId="3989534972" sldId="438"/>
            <ac:spMk id="3" creationId="{00000000-0000-0000-0000-000000000000}"/>
          </ac:spMkLst>
        </pc:spChg>
      </pc:sldChg>
      <pc:sldChg chg="modSp">
        <pc:chgData name="Vaibhav Narkhede" userId="fea9aad5-0821-494e-8ee5-cb10b5ecb44e" providerId="ADAL" clId="{2EC74AD1-3B96-4B7C-B2AC-53A567667F07}" dt="2020-03-06T06:30:20.265" v="1247" actId="313"/>
        <pc:sldMkLst>
          <pc:docMk/>
          <pc:sldMk cId="1339158808" sldId="439"/>
        </pc:sldMkLst>
        <pc:spChg chg="mod">
          <ac:chgData name="Vaibhav Narkhede" userId="fea9aad5-0821-494e-8ee5-cb10b5ecb44e" providerId="ADAL" clId="{2EC74AD1-3B96-4B7C-B2AC-53A567667F07}" dt="2020-03-06T06:30:20.265" v="1247" actId="313"/>
          <ac:spMkLst>
            <pc:docMk/>
            <pc:sldMk cId="1339158808" sldId="439"/>
            <ac:spMk id="2" creationId="{00000000-0000-0000-0000-000000000000}"/>
          </ac:spMkLst>
        </pc:spChg>
      </pc:sldChg>
      <pc:sldChg chg="addSp delSp modSp">
        <pc:chgData name="Vaibhav Narkhede" userId="fea9aad5-0821-494e-8ee5-cb10b5ecb44e" providerId="ADAL" clId="{2EC74AD1-3B96-4B7C-B2AC-53A567667F07}" dt="2020-03-09T17:24:49.325" v="5054" actId="403"/>
        <pc:sldMkLst>
          <pc:docMk/>
          <pc:sldMk cId="2193995153" sldId="440"/>
        </pc:sldMkLst>
        <pc:spChg chg="add del mod">
          <ac:chgData name="Vaibhav Narkhede" userId="fea9aad5-0821-494e-8ee5-cb10b5ecb44e" providerId="ADAL" clId="{2EC74AD1-3B96-4B7C-B2AC-53A567667F07}" dt="2020-03-07T18:40:28.091" v="3067" actId="478"/>
          <ac:spMkLst>
            <pc:docMk/>
            <pc:sldMk cId="2193995153" sldId="440"/>
            <ac:spMk id="4" creationId="{1D206A9D-A60D-43C5-9FBF-3C1BB9E283E5}"/>
          </ac:spMkLst>
        </pc:spChg>
        <pc:spChg chg="add del mod">
          <ac:chgData name="Vaibhav Narkhede" userId="fea9aad5-0821-494e-8ee5-cb10b5ecb44e" providerId="ADAL" clId="{2EC74AD1-3B96-4B7C-B2AC-53A567667F07}" dt="2020-03-07T18:41:19.816" v="3075" actId="478"/>
          <ac:spMkLst>
            <pc:docMk/>
            <pc:sldMk cId="2193995153" sldId="440"/>
            <ac:spMk id="9" creationId="{0D06D45E-FB35-4652-8305-9716A1DFD34B}"/>
          </ac:spMkLst>
        </pc:spChg>
        <pc:spChg chg="add mod">
          <ac:chgData name="Vaibhav Narkhede" userId="fea9aad5-0821-494e-8ee5-cb10b5ecb44e" providerId="ADAL" clId="{2EC74AD1-3B96-4B7C-B2AC-53A567667F07}" dt="2020-03-09T17:04:39.694" v="4895" actId="2711"/>
          <ac:spMkLst>
            <pc:docMk/>
            <pc:sldMk cId="2193995153" sldId="440"/>
            <ac:spMk id="11" creationId="{B3579BF0-3710-4E11-AA67-371A72A97B4D}"/>
          </ac:spMkLst>
        </pc:spChg>
        <pc:spChg chg="add mod">
          <ac:chgData name="Vaibhav Narkhede" userId="fea9aad5-0821-494e-8ee5-cb10b5ecb44e" providerId="ADAL" clId="{2EC74AD1-3B96-4B7C-B2AC-53A567667F07}" dt="2020-03-07T19:17:44.930" v="3591" actId="33524"/>
          <ac:spMkLst>
            <pc:docMk/>
            <pc:sldMk cId="2193995153" sldId="440"/>
            <ac:spMk id="12" creationId="{B53027C4-9D77-4F4B-84FD-19DEAF10E030}"/>
          </ac:spMkLst>
        </pc:spChg>
        <pc:spChg chg="mod">
          <ac:chgData name="Vaibhav Narkhede" userId="fea9aad5-0821-494e-8ee5-cb10b5ecb44e" providerId="ADAL" clId="{2EC74AD1-3B96-4B7C-B2AC-53A567667F07}" dt="2020-03-09T17:24:49.325" v="5054" actId="403"/>
          <ac:spMkLst>
            <pc:docMk/>
            <pc:sldMk cId="2193995153" sldId="440"/>
            <ac:spMk id="17" creationId="{73DE9386-DEF5-46CF-B706-50EA32864790}"/>
          </ac:spMkLst>
        </pc:spChg>
        <pc:picChg chg="del mod">
          <ac:chgData name="Vaibhav Narkhede" userId="fea9aad5-0821-494e-8ee5-cb10b5ecb44e" providerId="ADAL" clId="{2EC74AD1-3B96-4B7C-B2AC-53A567667F07}" dt="2020-03-07T18:40:23.335" v="3065" actId="478"/>
          <ac:picMkLst>
            <pc:docMk/>
            <pc:sldMk cId="2193995153" sldId="440"/>
            <ac:picMk id="5" creationId="{6E3F3401-59DD-461C-813B-8BF7C5B3C7D4}"/>
          </ac:picMkLst>
        </pc:picChg>
        <pc:picChg chg="del mod">
          <ac:chgData name="Vaibhav Narkhede" userId="fea9aad5-0821-494e-8ee5-cb10b5ecb44e" providerId="ADAL" clId="{2EC74AD1-3B96-4B7C-B2AC-53A567667F07}" dt="2020-03-07T18:41:17.064" v="3074" actId="478"/>
          <ac:picMkLst>
            <pc:docMk/>
            <pc:sldMk cId="2193995153" sldId="440"/>
            <ac:picMk id="6" creationId="{72772AF5-19B2-4232-AB9A-7547BBE871F1}"/>
          </ac:picMkLst>
        </pc:picChg>
        <pc:picChg chg="add del mod">
          <ac:chgData name="Vaibhav Narkhede" userId="fea9aad5-0821-494e-8ee5-cb10b5ecb44e" providerId="ADAL" clId="{2EC74AD1-3B96-4B7C-B2AC-53A567667F07}" dt="2020-03-07T18:42:41.543" v="3079" actId="478"/>
          <ac:picMkLst>
            <pc:docMk/>
            <pc:sldMk cId="2193995153" sldId="440"/>
            <ac:picMk id="7" creationId="{AA91A35E-D69A-424A-9E2F-3A6E5C2D1FBE}"/>
          </ac:picMkLst>
        </pc:picChg>
        <pc:picChg chg="add mod">
          <ac:chgData name="Vaibhav Narkhede" userId="fea9aad5-0821-494e-8ee5-cb10b5ecb44e" providerId="ADAL" clId="{2EC74AD1-3B96-4B7C-B2AC-53A567667F07}" dt="2020-03-07T19:16:43.870" v="3571" actId="1076"/>
          <ac:picMkLst>
            <pc:docMk/>
            <pc:sldMk cId="2193995153" sldId="440"/>
            <ac:picMk id="10" creationId="{C115713D-8E5C-48AC-9596-18B916E57862}"/>
          </ac:picMkLst>
        </pc:picChg>
      </pc:sldChg>
      <pc:sldChg chg="modSp">
        <pc:chgData name="Vaibhav Narkhede" userId="fea9aad5-0821-494e-8ee5-cb10b5ecb44e" providerId="ADAL" clId="{2EC74AD1-3B96-4B7C-B2AC-53A567667F07}" dt="2020-03-09T17:25:03.579" v="5057" actId="14100"/>
        <pc:sldMkLst>
          <pc:docMk/>
          <pc:sldMk cId="2294650592" sldId="441"/>
        </pc:sldMkLst>
        <pc:spChg chg="mod">
          <ac:chgData name="Vaibhav Narkhede" userId="fea9aad5-0821-494e-8ee5-cb10b5ecb44e" providerId="ADAL" clId="{2EC74AD1-3B96-4B7C-B2AC-53A567667F07}" dt="2020-03-09T17:25:03.579" v="5057" actId="14100"/>
          <ac:spMkLst>
            <pc:docMk/>
            <pc:sldMk cId="2294650592" sldId="441"/>
            <ac:spMk id="16" creationId="{AEC75EED-37BA-4CFF-AE4D-4276DF4B93EC}"/>
          </ac:spMkLst>
        </pc:spChg>
        <pc:spChg chg="mod">
          <ac:chgData name="Vaibhav Narkhede" userId="fea9aad5-0821-494e-8ee5-cb10b5ecb44e" providerId="ADAL" clId="{2EC74AD1-3B96-4B7C-B2AC-53A567667F07}" dt="2020-03-09T17:05:11.795" v="4899" actId="255"/>
          <ac:spMkLst>
            <pc:docMk/>
            <pc:sldMk cId="2294650592" sldId="441"/>
            <ac:spMk id="36" creationId="{2FE508E1-B43A-4566-9592-007BCD385C10}"/>
          </ac:spMkLst>
        </pc:spChg>
      </pc:sldChg>
      <pc:sldChg chg="addSp delSp modSp delAnim">
        <pc:chgData name="Vaibhav Narkhede" userId="fea9aad5-0821-494e-8ee5-cb10b5ecb44e" providerId="ADAL" clId="{2EC74AD1-3B96-4B7C-B2AC-53A567667F07}" dt="2020-03-09T17:25:42.387" v="5066" actId="478"/>
        <pc:sldMkLst>
          <pc:docMk/>
          <pc:sldMk cId="1091433465" sldId="442"/>
        </pc:sldMkLst>
        <pc:spChg chg="add mod">
          <ac:chgData name="Vaibhav Narkhede" userId="fea9aad5-0821-494e-8ee5-cb10b5ecb44e" providerId="ADAL" clId="{2EC74AD1-3B96-4B7C-B2AC-53A567667F07}" dt="2020-03-07T19:21:09.127" v="3637" actId="207"/>
          <ac:spMkLst>
            <pc:docMk/>
            <pc:sldMk cId="1091433465" sldId="442"/>
            <ac:spMk id="3" creationId="{98100623-2B5F-4CDE-BBC8-465CEDBFB073}"/>
          </ac:spMkLst>
        </pc:spChg>
        <pc:spChg chg="mod">
          <ac:chgData name="Vaibhav Narkhede" userId="fea9aad5-0821-494e-8ee5-cb10b5ecb44e" providerId="ADAL" clId="{2EC74AD1-3B96-4B7C-B2AC-53A567667F07}" dt="2020-03-09T17:25:35.700" v="5064" actId="20577"/>
          <ac:spMkLst>
            <pc:docMk/>
            <pc:sldMk cId="1091433465" sldId="442"/>
            <ac:spMk id="8" creationId="{EBA0CE81-BD93-4DC7-91DC-53DC53FE83D5}"/>
          </ac:spMkLst>
        </pc:spChg>
        <pc:spChg chg="del mod">
          <ac:chgData name="Vaibhav Narkhede" userId="fea9aad5-0821-494e-8ee5-cb10b5ecb44e" providerId="ADAL" clId="{2EC74AD1-3B96-4B7C-B2AC-53A567667F07}" dt="2020-03-09T17:25:42.387" v="5066" actId="478"/>
          <ac:spMkLst>
            <pc:docMk/>
            <pc:sldMk cId="1091433465" sldId="442"/>
            <ac:spMk id="9" creationId="{761DA3FB-A098-4122-862F-B258101F240B}"/>
          </ac:spMkLst>
        </pc:spChg>
        <pc:spChg chg="del mod">
          <ac:chgData name="Vaibhav Narkhede" userId="fea9aad5-0821-494e-8ee5-cb10b5ecb44e" providerId="ADAL" clId="{2EC74AD1-3B96-4B7C-B2AC-53A567667F07}" dt="2020-03-07T19:20:51.960" v="3635" actId="478"/>
          <ac:spMkLst>
            <pc:docMk/>
            <pc:sldMk cId="1091433465" sldId="442"/>
            <ac:spMk id="14" creationId="{FED26F7F-A7FD-4922-8BDE-2B6E71BA053B}"/>
          </ac:spMkLst>
        </pc:spChg>
        <pc:spChg chg="mod">
          <ac:chgData name="Vaibhav Narkhede" userId="fea9aad5-0821-494e-8ee5-cb10b5ecb44e" providerId="ADAL" clId="{2EC74AD1-3B96-4B7C-B2AC-53A567667F07}" dt="2020-03-07T19:21:16.051" v="3638" actId="207"/>
          <ac:spMkLst>
            <pc:docMk/>
            <pc:sldMk cId="1091433465" sldId="442"/>
            <ac:spMk id="16" creationId="{D9D2A3D9-786D-40A1-94BD-8EBEBB806612}"/>
          </ac:spMkLst>
        </pc:spChg>
        <pc:spChg chg="mod">
          <ac:chgData name="Vaibhav Narkhede" userId="fea9aad5-0821-494e-8ee5-cb10b5ecb44e" providerId="ADAL" clId="{2EC74AD1-3B96-4B7C-B2AC-53A567667F07}" dt="2020-03-07T19:23:59.828" v="3650" actId="1076"/>
          <ac:spMkLst>
            <pc:docMk/>
            <pc:sldMk cId="1091433465" sldId="442"/>
            <ac:spMk id="17" creationId="{D9DC48AF-B63C-496E-AF9B-979B62646246}"/>
          </ac:spMkLst>
        </pc:spChg>
        <pc:spChg chg="del mod">
          <ac:chgData name="Vaibhav Narkhede" userId="fea9aad5-0821-494e-8ee5-cb10b5ecb44e" providerId="ADAL" clId="{2EC74AD1-3B96-4B7C-B2AC-53A567667F07}" dt="2020-03-07T19:20:43.917" v="3633" actId="478"/>
          <ac:spMkLst>
            <pc:docMk/>
            <pc:sldMk cId="1091433465" sldId="442"/>
            <ac:spMk id="23" creationId="{3A18F222-7473-4E92-82E6-7B9DC869E4C8}"/>
          </ac:spMkLst>
        </pc:spChg>
        <pc:picChg chg="add mod">
          <ac:chgData name="Vaibhav Narkhede" userId="fea9aad5-0821-494e-8ee5-cb10b5ecb44e" providerId="ADAL" clId="{2EC74AD1-3B96-4B7C-B2AC-53A567667F07}" dt="2020-03-07T19:23:52.807" v="3649" actId="1076"/>
          <ac:picMkLst>
            <pc:docMk/>
            <pc:sldMk cId="1091433465" sldId="442"/>
            <ac:picMk id="4" creationId="{4C97B0A9-B8F9-43B3-9056-A7F433E24458}"/>
          </ac:picMkLst>
        </pc:picChg>
        <pc:picChg chg="mod">
          <ac:chgData name="Vaibhav Narkhede" userId="fea9aad5-0821-494e-8ee5-cb10b5ecb44e" providerId="ADAL" clId="{2EC74AD1-3B96-4B7C-B2AC-53A567667F07}" dt="2020-03-07T19:23:48.761" v="3648" actId="1076"/>
          <ac:picMkLst>
            <pc:docMk/>
            <pc:sldMk cId="1091433465" sldId="442"/>
            <ac:picMk id="10" creationId="{F8B67F01-0873-4358-8789-7456CC46C84B}"/>
          </ac:picMkLst>
        </pc:picChg>
        <pc:picChg chg="mod">
          <ac:chgData name="Vaibhav Narkhede" userId="fea9aad5-0821-494e-8ee5-cb10b5ecb44e" providerId="ADAL" clId="{2EC74AD1-3B96-4B7C-B2AC-53A567667F07}" dt="2020-03-07T19:23:29.445" v="3644" actId="692"/>
          <ac:picMkLst>
            <pc:docMk/>
            <pc:sldMk cId="1091433465" sldId="442"/>
            <ac:picMk id="11" creationId="{E7A99187-7DF7-4578-A721-A0AEC54414AA}"/>
          </ac:picMkLst>
        </pc:picChg>
        <pc:picChg chg="mod">
          <ac:chgData name="Vaibhav Narkhede" userId="fea9aad5-0821-494e-8ee5-cb10b5ecb44e" providerId="ADAL" clId="{2EC74AD1-3B96-4B7C-B2AC-53A567667F07}" dt="2020-03-07T19:23:20.723" v="3643" actId="692"/>
          <ac:picMkLst>
            <pc:docMk/>
            <pc:sldMk cId="1091433465" sldId="442"/>
            <ac:picMk id="24" creationId="{9F920514-A8F7-4BFB-AC6D-BB62E5B5999C}"/>
          </ac:picMkLst>
        </pc:picChg>
      </pc:sldChg>
      <pc:sldChg chg="modSp">
        <pc:chgData name="Vaibhav Narkhede" userId="fea9aad5-0821-494e-8ee5-cb10b5ecb44e" providerId="ADAL" clId="{2EC74AD1-3B96-4B7C-B2AC-53A567667F07}" dt="2020-03-09T17:25:14.830" v="5058" actId="403"/>
        <pc:sldMkLst>
          <pc:docMk/>
          <pc:sldMk cId="2789838473" sldId="443"/>
        </pc:sldMkLst>
        <pc:spChg chg="mod">
          <ac:chgData name="Vaibhav Narkhede" userId="fea9aad5-0821-494e-8ee5-cb10b5ecb44e" providerId="ADAL" clId="{2EC74AD1-3B96-4B7C-B2AC-53A567667F07}" dt="2020-03-09T17:05:38.452" v="4901" actId="2711"/>
          <ac:spMkLst>
            <pc:docMk/>
            <pc:sldMk cId="2789838473" sldId="443"/>
            <ac:spMk id="2" creationId="{00000000-0000-0000-0000-000000000000}"/>
          </ac:spMkLst>
        </pc:spChg>
        <pc:spChg chg="mod">
          <ac:chgData name="Vaibhav Narkhede" userId="fea9aad5-0821-494e-8ee5-cb10b5ecb44e" providerId="ADAL" clId="{2EC74AD1-3B96-4B7C-B2AC-53A567667F07}" dt="2020-03-09T17:25:14.830" v="5058" actId="403"/>
          <ac:spMkLst>
            <pc:docMk/>
            <pc:sldMk cId="2789838473" sldId="443"/>
            <ac:spMk id="4" creationId="{00000000-0000-0000-0000-000000000000}"/>
          </ac:spMkLst>
        </pc:spChg>
      </pc:sldChg>
      <pc:sldChg chg="modSp">
        <pc:chgData name="Vaibhav Narkhede" userId="fea9aad5-0821-494e-8ee5-cb10b5ecb44e" providerId="ADAL" clId="{2EC74AD1-3B96-4B7C-B2AC-53A567667F07}" dt="2020-03-09T17:05:54.698" v="4903" actId="27636"/>
        <pc:sldMkLst>
          <pc:docMk/>
          <pc:sldMk cId="3710020056" sldId="444"/>
        </pc:sldMkLst>
        <pc:spChg chg="mod">
          <ac:chgData name="Vaibhav Narkhede" userId="fea9aad5-0821-494e-8ee5-cb10b5ecb44e" providerId="ADAL" clId="{2EC74AD1-3B96-4B7C-B2AC-53A567667F07}" dt="2020-03-09T17:05:54.698" v="4903" actId="27636"/>
          <ac:spMkLst>
            <pc:docMk/>
            <pc:sldMk cId="3710020056" sldId="444"/>
            <ac:spMk id="2" creationId="{00000000-0000-0000-0000-000000000000}"/>
          </ac:spMkLst>
        </pc:spChg>
      </pc:sldChg>
      <pc:sldChg chg="modSp">
        <pc:chgData name="Vaibhav Narkhede" userId="fea9aad5-0821-494e-8ee5-cb10b5ecb44e" providerId="ADAL" clId="{2EC74AD1-3B96-4B7C-B2AC-53A567667F07}" dt="2020-03-09T17:26:22.032" v="5074" actId="404"/>
        <pc:sldMkLst>
          <pc:docMk/>
          <pc:sldMk cId="2039938434" sldId="445"/>
        </pc:sldMkLst>
        <pc:spChg chg="mod">
          <ac:chgData name="Vaibhav Narkhede" userId="fea9aad5-0821-494e-8ee5-cb10b5ecb44e" providerId="ADAL" clId="{2EC74AD1-3B96-4B7C-B2AC-53A567667F07}" dt="2020-03-09T17:26:22.032" v="5074" actId="404"/>
          <ac:spMkLst>
            <pc:docMk/>
            <pc:sldMk cId="2039938434" sldId="445"/>
            <ac:spMk id="20" creationId="{1BECD259-6565-403C-85FE-F5F5C815F016}"/>
          </ac:spMkLst>
        </pc:spChg>
      </pc:sldChg>
      <pc:sldChg chg="addSp delSp modSp">
        <pc:chgData name="Vaibhav Narkhede" userId="fea9aad5-0821-494e-8ee5-cb10b5ecb44e" providerId="ADAL" clId="{2EC74AD1-3B96-4B7C-B2AC-53A567667F07}" dt="2020-03-09T17:27:33.439" v="5090" actId="404"/>
        <pc:sldMkLst>
          <pc:docMk/>
          <pc:sldMk cId="4264627140" sldId="446"/>
        </pc:sldMkLst>
        <pc:spChg chg="add mod">
          <ac:chgData name="Vaibhav Narkhede" userId="fea9aad5-0821-494e-8ee5-cb10b5ecb44e" providerId="ADAL" clId="{2EC74AD1-3B96-4B7C-B2AC-53A567667F07}" dt="2020-03-09T17:23:44.229" v="5053" actId="1076"/>
          <ac:spMkLst>
            <pc:docMk/>
            <pc:sldMk cId="4264627140" sldId="446"/>
            <ac:spMk id="4" creationId="{D7F4B981-B706-40F9-84C2-5B82249884B1}"/>
          </ac:spMkLst>
        </pc:spChg>
        <pc:spChg chg="add mod">
          <ac:chgData name="Vaibhav Narkhede" userId="fea9aad5-0821-494e-8ee5-cb10b5ecb44e" providerId="ADAL" clId="{2EC74AD1-3B96-4B7C-B2AC-53A567667F07}" dt="2020-03-06T08:04:46.545" v="1663" actId="208"/>
          <ac:spMkLst>
            <pc:docMk/>
            <pc:sldMk cId="4264627140" sldId="446"/>
            <ac:spMk id="5" creationId="{8383B3A4-817D-4C7B-82A2-C9CD124E0CCA}"/>
          </ac:spMkLst>
        </pc:spChg>
        <pc:spChg chg="add mod">
          <ac:chgData name="Vaibhav Narkhede" userId="fea9aad5-0821-494e-8ee5-cb10b5ecb44e" providerId="ADAL" clId="{2EC74AD1-3B96-4B7C-B2AC-53A567667F07}" dt="2020-03-06T09:02:24.447" v="2463" actId="207"/>
          <ac:spMkLst>
            <pc:docMk/>
            <pc:sldMk cId="4264627140" sldId="446"/>
            <ac:spMk id="9" creationId="{93FDF4FF-EDF5-4D4F-88C6-76BC16281B6B}"/>
          </ac:spMkLst>
        </pc:spChg>
        <pc:spChg chg="add del mod">
          <ac:chgData name="Vaibhav Narkhede" userId="fea9aad5-0821-494e-8ee5-cb10b5ecb44e" providerId="ADAL" clId="{2EC74AD1-3B96-4B7C-B2AC-53A567667F07}" dt="2020-03-09T17:10:10.729" v="4909" actId="478"/>
          <ac:spMkLst>
            <pc:docMk/>
            <pc:sldMk cId="4264627140" sldId="446"/>
            <ac:spMk id="19" creationId="{C04C4231-0F90-434F-9926-72FAC3915354}"/>
          </ac:spMkLst>
        </pc:spChg>
        <pc:spChg chg="mod">
          <ac:chgData name="Vaibhav Narkhede" userId="fea9aad5-0821-494e-8ee5-cb10b5ecb44e" providerId="ADAL" clId="{2EC74AD1-3B96-4B7C-B2AC-53A567667F07}" dt="2020-03-09T17:27:33.439" v="5090" actId="404"/>
          <ac:spMkLst>
            <pc:docMk/>
            <pc:sldMk cId="4264627140" sldId="446"/>
            <ac:spMk id="20" creationId="{1BECD259-6565-403C-85FE-F5F5C815F016}"/>
          </ac:spMkLst>
        </pc:spChg>
        <pc:spChg chg="add mod">
          <ac:chgData name="Vaibhav Narkhede" userId="fea9aad5-0821-494e-8ee5-cb10b5ecb44e" providerId="ADAL" clId="{2EC74AD1-3B96-4B7C-B2AC-53A567667F07}" dt="2020-03-09T17:13:25.607" v="4928" actId="1076"/>
          <ac:spMkLst>
            <pc:docMk/>
            <pc:sldMk cId="4264627140" sldId="446"/>
            <ac:spMk id="22" creationId="{3E6D61FA-B3CE-4428-81A1-DF474108BE89}"/>
          </ac:spMkLst>
        </pc:spChg>
        <pc:spChg chg="add mod">
          <ac:chgData name="Vaibhav Narkhede" userId="fea9aad5-0821-494e-8ee5-cb10b5ecb44e" providerId="ADAL" clId="{2EC74AD1-3B96-4B7C-B2AC-53A567667F07}" dt="2020-03-06T08:05:33.654" v="1675" actId="14100"/>
          <ac:spMkLst>
            <pc:docMk/>
            <pc:sldMk cId="4264627140" sldId="446"/>
            <ac:spMk id="23" creationId="{EA371FDC-E74C-469F-A21B-EB1D737CEE93}"/>
          </ac:spMkLst>
        </pc:spChg>
        <pc:spChg chg="mod">
          <ac:chgData name="Vaibhav Narkhede" userId="fea9aad5-0821-494e-8ee5-cb10b5ecb44e" providerId="ADAL" clId="{2EC74AD1-3B96-4B7C-B2AC-53A567667F07}" dt="2020-03-06T09:00:13.332" v="2448" actId="20577"/>
          <ac:spMkLst>
            <pc:docMk/>
            <pc:sldMk cId="4264627140" sldId="446"/>
            <ac:spMk id="25" creationId="{25A6F797-FB1E-42F8-BB53-38B90374E75F}"/>
          </ac:spMkLst>
        </pc:spChg>
        <pc:spChg chg="add mod">
          <ac:chgData name="Vaibhav Narkhede" userId="fea9aad5-0821-494e-8ee5-cb10b5ecb44e" providerId="ADAL" clId="{2EC74AD1-3B96-4B7C-B2AC-53A567667F07}" dt="2020-03-06T08:58:43.505" v="2432" actId="14100"/>
          <ac:spMkLst>
            <pc:docMk/>
            <pc:sldMk cId="4264627140" sldId="446"/>
            <ac:spMk id="26" creationId="{7CC67CAD-73FC-4C81-A79E-5615F9F30CF6}"/>
          </ac:spMkLst>
        </pc:spChg>
        <pc:spChg chg="add mod">
          <ac:chgData name="Vaibhav Narkhede" userId="fea9aad5-0821-494e-8ee5-cb10b5ecb44e" providerId="ADAL" clId="{2EC74AD1-3B96-4B7C-B2AC-53A567667F07}" dt="2020-03-06T09:01:28.979" v="2461" actId="13926"/>
          <ac:spMkLst>
            <pc:docMk/>
            <pc:sldMk cId="4264627140" sldId="446"/>
            <ac:spMk id="27" creationId="{E70EA906-B640-4AD4-A703-E17AE68A4F8B}"/>
          </ac:spMkLst>
        </pc:spChg>
        <pc:spChg chg="add mod">
          <ac:chgData name="Vaibhav Narkhede" userId="fea9aad5-0821-494e-8ee5-cb10b5ecb44e" providerId="ADAL" clId="{2EC74AD1-3B96-4B7C-B2AC-53A567667F07}" dt="2020-03-09T17:20:58.025" v="4968" actId="1076"/>
          <ac:spMkLst>
            <pc:docMk/>
            <pc:sldMk cId="4264627140" sldId="446"/>
            <ac:spMk id="28" creationId="{C3A64EA6-FDC0-4B1C-A378-D5180ADDFD29}"/>
          </ac:spMkLst>
        </pc:spChg>
        <pc:spChg chg="add mod">
          <ac:chgData name="Vaibhav Narkhede" userId="fea9aad5-0821-494e-8ee5-cb10b5ecb44e" providerId="ADAL" clId="{2EC74AD1-3B96-4B7C-B2AC-53A567667F07}" dt="2020-03-06T09:01:08.521" v="2460" actId="20577"/>
          <ac:spMkLst>
            <pc:docMk/>
            <pc:sldMk cId="4264627140" sldId="446"/>
            <ac:spMk id="30" creationId="{19923305-26CF-49DC-A7AD-ED34E816560D}"/>
          </ac:spMkLst>
        </pc:spChg>
        <pc:spChg chg="add mod">
          <ac:chgData name="Vaibhav Narkhede" userId="fea9aad5-0821-494e-8ee5-cb10b5ecb44e" providerId="ADAL" clId="{2EC74AD1-3B96-4B7C-B2AC-53A567667F07}" dt="2020-03-09T17:22:31.895" v="5048" actId="1076"/>
          <ac:spMkLst>
            <pc:docMk/>
            <pc:sldMk cId="4264627140" sldId="446"/>
            <ac:spMk id="35" creationId="{E99280B1-7F45-47C3-B5B3-C0803AAEE87D}"/>
          </ac:spMkLst>
        </pc:spChg>
        <pc:spChg chg="add del">
          <ac:chgData name="Vaibhav Narkhede" userId="fea9aad5-0821-494e-8ee5-cb10b5ecb44e" providerId="ADAL" clId="{2EC74AD1-3B96-4B7C-B2AC-53A567667F07}" dt="2020-03-09T17:20:59.604" v="4970"/>
          <ac:spMkLst>
            <pc:docMk/>
            <pc:sldMk cId="4264627140" sldId="446"/>
            <ac:spMk id="37" creationId="{60D00D96-8E93-4E17-B67F-C79A39D2CAD8}"/>
          </ac:spMkLst>
        </pc:spChg>
        <pc:spChg chg="add del">
          <ac:chgData name="Vaibhav Narkhede" userId="fea9aad5-0821-494e-8ee5-cb10b5ecb44e" providerId="ADAL" clId="{2EC74AD1-3B96-4B7C-B2AC-53A567667F07}" dt="2020-03-09T17:21:10.621" v="4972"/>
          <ac:spMkLst>
            <pc:docMk/>
            <pc:sldMk cId="4264627140" sldId="446"/>
            <ac:spMk id="38" creationId="{62B80643-5E89-4E98-A993-BBCACC2D30B3}"/>
          </ac:spMkLst>
        </pc:spChg>
        <pc:spChg chg="add mod">
          <ac:chgData name="Vaibhav Narkhede" userId="fea9aad5-0821-494e-8ee5-cb10b5ecb44e" providerId="ADAL" clId="{2EC74AD1-3B96-4B7C-B2AC-53A567667F07}" dt="2020-03-09T17:22:03.498" v="5041" actId="1036"/>
          <ac:spMkLst>
            <pc:docMk/>
            <pc:sldMk cId="4264627140" sldId="446"/>
            <ac:spMk id="39" creationId="{6E013B46-B2C4-4C6B-BF91-53230F4CDEC8}"/>
          </ac:spMkLst>
        </pc:spChg>
        <pc:picChg chg="del">
          <ac:chgData name="Vaibhav Narkhede" userId="fea9aad5-0821-494e-8ee5-cb10b5ecb44e" providerId="ADAL" clId="{2EC74AD1-3B96-4B7C-B2AC-53A567667F07}" dt="2020-03-09T17:10:15.562" v="4911" actId="478"/>
          <ac:picMkLst>
            <pc:docMk/>
            <pc:sldMk cId="4264627140" sldId="446"/>
            <ac:picMk id="11" creationId="{62B721FB-0205-4EDB-8C63-2D40AD4D36DB}"/>
          </ac:picMkLst>
        </pc:picChg>
        <pc:picChg chg="del mod">
          <ac:chgData name="Vaibhav Narkhede" userId="fea9aad5-0821-494e-8ee5-cb10b5ecb44e" providerId="ADAL" clId="{2EC74AD1-3B96-4B7C-B2AC-53A567667F07}" dt="2020-03-09T17:12:39.421" v="4920" actId="478"/>
          <ac:picMkLst>
            <pc:docMk/>
            <pc:sldMk cId="4264627140" sldId="446"/>
            <ac:picMk id="12" creationId="{8225D500-0712-4E08-9270-16148ECD47C1}"/>
          </ac:picMkLst>
        </pc:picChg>
        <pc:picChg chg="add del mod">
          <ac:chgData name="Vaibhav Narkhede" userId="fea9aad5-0821-494e-8ee5-cb10b5ecb44e" providerId="ADAL" clId="{2EC74AD1-3B96-4B7C-B2AC-53A567667F07}" dt="2020-03-09T17:13:02.890" v="4925" actId="478"/>
          <ac:picMkLst>
            <pc:docMk/>
            <pc:sldMk cId="4264627140" sldId="446"/>
            <ac:picMk id="13" creationId="{31E2D604-4A30-4BDA-92F9-213D008FCA2B}"/>
          </ac:picMkLst>
        </pc:picChg>
        <pc:picChg chg="add mod">
          <ac:chgData name="Vaibhav Narkhede" userId="fea9aad5-0821-494e-8ee5-cb10b5ecb44e" providerId="ADAL" clId="{2EC74AD1-3B96-4B7C-B2AC-53A567667F07}" dt="2020-03-09T17:20:58.692" v="4969" actId="1076"/>
          <ac:picMkLst>
            <pc:docMk/>
            <pc:sldMk cId="4264627140" sldId="446"/>
            <ac:picMk id="15" creationId="{79707ABC-79FE-4A66-8E94-AF5A7646E6C6}"/>
          </ac:picMkLst>
        </pc:picChg>
        <pc:picChg chg="add mod">
          <ac:chgData name="Vaibhav Narkhede" userId="fea9aad5-0821-494e-8ee5-cb10b5ecb44e" providerId="ADAL" clId="{2EC74AD1-3B96-4B7C-B2AC-53A567667F07}" dt="2020-03-09T17:14:32.719" v="4942" actId="207"/>
          <ac:picMkLst>
            <pc:docMk/>
            <pc:sldMk cId="4264627140" sldId="446"/>
            <ac:picMk id="31" creationId="{64B4FCE1-E15A-478E-BC5D-8C09A59B6183}"/>
          </ac:picMkLst>
        </pc:picChg>
        <pc:picChg chg="add mod">
          <ac:chgData name="Vaibhav Narkhede" userId="fea9aad5-0821-494e-8ee5-cb10b5ecb44e" providerId="ADAL" clId="{2EC74AD1-3B96-4B7C-B2AC-53A567667F07}" dt="2020-03-09T17:22:06.640" v="5044" actId="1035"/>
          <ac:picMkLst>
            <pc:docMk/>
            <pc:sldMk cId="4264627140" sldId="446"/>
            <ac:picMk id="36" creationId="{DA83A0F2-6E9C-4ECF-9FB2-80BD9C491E2B}"/>
          </ac:picMkLst>
        </pc:picChg>
        <pc:cxnChg chg="mod">
          <ac:chgData name="Vaibhav Narkhede" userId="fea9aad5-0821-494e-8ee5-cb10b5ecb44e" providerId="ADAL" clId="{2EC74AD1-3B96-4B7C-B2AC-53A567667F07}" dt="2020-03-09T17:14:42.416" v="4943" actId="14100"/>
          <ac:cxnSpMkLst>
            <pc:docMk/>
            <pc:sldMk cId="4264627140" sldId="446"/>
            <ac:cxnSpMk id="18" creationId="{29DD27C2-FEA6-44E8-AFDE-5D52A4BC8B08}"/>
          </ac:cxnSpMkLst>
        </pc:cxnChg>
        <pc:cxnChg chg="mod">
          <ac:chgData name="Vaibhav Narkhede" userId="fea9aad5-0821-494e-8ee5-cb10b5ecb44e" providerId="ADAL" clId="{2EC74AD1-3B96-4B7C-B2AC-53A567667F07}" dt="2020-03-09T17:12:58.881" v="4924" actId="14100"/>
          <ac:cxnSpMkLst>
            <pc:docMk/>
            <pc:sldMk cId="4264627140" sldId="446"/>
            <ac:cxnSpMk id="21" creationId="{F3CFB2A6-2D6D-49F7-B035-2F222BE0A98F}"/>
          </ac:cxnSpMkLst>
        </pc:cxnChg>
        <pc:cxnChg chg="mod">
          <ac:chgData name="Vaibhav Narkhede" userId="fea9aad5-0821-494e-8ee5-cb10b5ecb44e" providerId="ADAL" clId="{2EC74AD1-3B96-4B7C-B2AC-53A567667F07}" dt="2020-03-06T08:58:11.515" v="2413" actId="14100"/>
          <ac:cxnSpMkLst>
            <pc:docMk/>
            <pc:sldMk cId="4264627140" sldId="446"/>
            <ac:cxnSpMk id="24" creationId="{18BCD3CF-69A2-42D1-A0EE-56C1F176A293}"/>
          </ac:cxnSpMkLst>
        </pc:cxnChg>
        <pc:cxnChg chg="add mod">
          <ac:chgData name="Vaibhav Narkhede" userId="fea9aad5-0821-494e-8ee5-cb10b5ecb44e" providerId="ADAL" clId="{2EC74AD1-3B96-4B7C-B2AC-53A567667F07}" dt="2020-03-06T09:00:45.032" v="2449" actId="11529"/>
          <ac:cxnSpMkLst>
            <pc:docMk/>
            <pc:sldMk cId="4264627140" sldId="446"/>
            <ac:cxnSpMk id="29" creationId="{E8FFA0C9-39DA-43CB-ADF8-40E73FFEFE9A}"/>
          </ac:cxnSpMkLst>
        </pc:cxnChg>
        <pc:cxnChg chg="add mod">
          <ac:chgData name="Vaibhav Narkhede" userId="fea9aad5-0821-494e-8ee5-cb10b5ecb44e" providerId="ADAL" clId="{2EC74AD1-3B96-4B7C-B2AC-53A567667F07}" dt="2020-03-09T17:22:36.425" v="5049" actId="14100"/>
          <ac:cxnSpMkLst>
            <pc:docMk/>
            <pc:sldMk cId="4264627140" sldId="446"/>
            <ac:cxnSpMk id="40" creationId="{4C37DD35-C1E8-4489-916B-EAF6714C9041}"/>
          </ac:cxnSpMkLst>
        </pc:cxnChg>
      </pc:sldChg>
      <pc:sldChg chg="addSp delSp modSp add">
        <pc:chgData name="Vaibhav Narkhede" userId="fea9aad5-0821-494e-8ee5-cb10b5ecb44e" providerId="ADAL" clId="{2EC74AD1-3B96-4B7C-B2AC-53A567667F07}" dt="2020-03-09T17:27:53.455" v="5093" actId="1076"/>
        <pc:sldMkLst>
          <pc:docMk/>
          <pc:sldMk cId="3974256901" sldId="447"/>
        </pc:sldMkLst>
        <pc:spChg chg="del">
          <ac:chgData name="Vaibhav Narkhede" userId="fea9aad5-0821-494e-8ee5-cb10b5ecb44e" providerId="ADAL" clId="{2EC74AD1-3B96-4B7C-B2AC-53A567667F07}" dt="2020-03-06T06:11:03.017" v="264" actId="478"/>
          <ac:spMkLst>
            <pc:docMk/>
            <pc:sldMk cId="3974256901" sldId="447"/>
            <ac:spMk id="3" creationId="{C7354510-D8EE-4AD2-853D-6BFCB03081E7}"/>
          </ac:spMkLst>
        </pc:spChg>
        <pc:spChg chg="del">
          <ac:chgData name="Vaibhav Narkhede" userId="fea9aad5-0821-494e-8ee5-cb10b5ecb44e" providerId="ADAL" clId="{2EC74AD1-3B96-4B7C-B2AC-53A567667F07}" dt="2020-03-06T06:11:16.528" v="272" actId="478"/>
          <ac:spMkLst>
            <pc:docMk/>
            <pc:sldMk cId="3974256901" sldId="447"/>
            <ac:spMk id="4" creationId="{D7F4B981-B706-40F9-84C2-5B82249884B1}"/>
          </ac:spMkLst>
        </pc:spChg>
        <pc:spChg chg="add mod">
          <ac:chgData name="Vaibhav Narkhede" userId="fea9aad5-0821-494e-8ee5-cb10b5ecb44e" providerId="ADAL" clId="{2EC74AD1-3B96-4B7C-B2AC-53A567667F07}" dt="2020-03-06T06:15:59.707" v="623" actId="164"/>
          <ac:spMkLst>
            <pc:docMk/>
            <pc:sldMk cId="3974256901" sldId="447"/>
            <ac:spMk id="5" creationId="{54D60363-0D61-4FF5-9F88-800CFA1F534A}"/>
          </ac:spMkLst>
        </pc:spChg>
        <pc:spChg chg="add mod">
          <ac:chgData name="Vaibhav Narkhede" userId="fea9aad5-0821-494e-8ee5-cb10b5ecb44e" providerId="ADAL" clId="{2EC74AD1-3B96-4B7C-B2AC-53A567667F07}" dt="2020-03-06T06:15:59.707" v="623" actId="164"/>
          <ac:spMkLst>
            <pc:docMk/>
            <pc:sldMk cId="3974256901" sldId="447"/>
            <ac:spMk id="9" creationId="{826CCD14-D5A8-47C3-8B92-F78F6FA98F59}"/>
          </ac:spMkLst>
        </pc:spChg>
        <pc:spChg chg="add mod">
          <ac:chgData name="Vaibhav Narkhede" userId="fea9aad5-0821-494e-8ee5-cb10b5ecb44e" providerId="ADAL" clId="{2EC74AD1-3B96-4B7C-B2AC-53A567667F07}" dt="2020-03-09T17:27:50.154" v="5092" actId="1076"/>
          <ac:spMkLst>
            <pc:docMk/>
            <pc:sldMk cId="3974256901" sldId="447"/>
            <ac:spMk id="14" creationId="{AA45ADCD-E329-45F2-9593-F6C494F183D1}"/>
          </ac:spMkLst>
        </pc:spChg>
        <pc:spChg chg="add mod">
          <ac:chgData name="Vaibhav Narkhede" userId="fea9aad5-0821-494e-8ee5-cb10b5ecb44e" providerId="ADAL" clId="{2EC74AD1-3B96-4B7C-B2AC-53A567667F07}" dt="2020-03-06T06:15:59.707" v="623" actId="164"/>
          <ac:spMkLst>
            <pc:docMk/>
            <pc:sldMk cId="3974256901" sldId="447"/>
            <ac:spMk id="19" creationId="{50D6A5F7-7B9B-4645-B597-13AA15D6DBD7}"/>
          </ac:spMkLst>
        </pc:spChg>
        <pc:spChg chg="mod">
          <ac:chgData name="Vaibhav Narkhede" userId="fea9aad5-0821-494e-8ee5-cb10b5ecb44e" providerId="ADAL" clId="{2EC74AD1-3B96-4B7C-B2AC-53A567667F07}" dt="2020-03-09T17:27:45.830" v="5091" actId="255"/>
          <ac:spMkLst>
            <pc:docMk/>
            <pc:sldMk cId="3974256901" sldId="447"/>
            <ac:spMk id="20" creationId="{1BECD259-6565-403C-85FE-F5F5C815F016}"/>
          </ac:spMkLst>
        </pc:spChg>
        <pc:spChg chg="add mod">
          <ac:chgData name="Vaibhav Narkhede" userId="fea9aad5-0821-494e-8ee5-cb10b5ecb44e" providerId="ADAL" clId="{2EC74AD1-3B96-4B7C-B2AC-53A567667F07}" dt="2020-03-06T06:15:59.707" v="623" actId="164"/>
          <ac:spMkLst>
            <pc:docMk/>
            <pc:sldMk cId="3974256901" sldId="447"/>
            <ac:spMk id="22" creationId="{0B418621-0433-44E7-A074-ACD4DDFEDCD2}"/>
          </ac:spMkLst>
        </pc:spChg>
        <pc:spChg chg="add mod">
          <ac:chgData name="Vaibhav Narkhede" userId="fea9aad5-0821-494e-8ee5-cb10b5ecb44e" providerId="ADAL" clId="{2EC74AD1-3B96-4B7C-B2AC-53A567667F07}" dt="2020-03-06T06:15:59.707" v="623" actId="164"/>
          <ac:spMkLst>
            <pc:docMk/>
            <pc:sldMk cId="3974256901" sldId="447"/>
            <ac:spMk id="23" creationId="{BA1EA2B0-5F38-4029-9BD2-B0C2FB9A464D}"/>
          </ac:spMkLst>
        </pc:spChg>
        <pc:spChg chg="del">
          <ac:chgData name="Vaibhav Narkhede" userId="fea9aad5-0821-494e-8ee5-cb10b5ecb44e" providerId="ADAL" clId="{2EC74AD1-3B96-4B7C-B2AC-53A567667F07}" dt="2020-03-06T06:11:08.788" v="269" actId="478"/>
          <ac:spMkLst>
            <pc:docMk/>
            <pc:sldMk cId="3974256901" sldId="447"/>
            <ac:spMk id="25" creationId="{25A6F797-FB1E-42F8-BB53-38B90374E75F}"/>
          </ac:spMkLst>
        </pc:spChg>
        <pc:grpChg chg="add mod">
          <ac:chgData name="Vaibhav Narkhede" userId="fea9aad5-0821-494e-8ee5-cb10b5ecb44e" providerId="ADAL" clId="{2EC74AD1-3B96-4B7C-B2AC-53A567667F07}" dt="2020-03-09T17:27:53.455" v="5093" actId="1076"/>
          <ac:grpSpMkLst>
            <pc:docMk/>
            <pc:sldMk cId="3974256901" sldId="447"/>
            <ac:grpSpMk id="13" creationId="{9DA78D28-D483-46CA-9975-04B9542B49A3}"/>
          </ac:grpSpMkLst>
        </pc:grpChg>
        <pc:picChg chg="del">
          <ac:chgData name="Vaibhav Narkhede" userId="fea9aad5-0821-494e-8ee5-cb10b5ecb44e" providerId="ADAL" clId="{2EC74AD1-3B96-4B7C-B2AC-53A567667F07}" dt="2020-03-06T06:11:12.638" v="270" actId="478"/>
          <ac:picMkLst>
            <pc:docMk/>
            <pc:sldMk cId="3974256901" sldId="447"/>
            <ac:picMk id="7" creationId="{710BE9B1-6642-4C4C-B1DA-D865EADA65A2}"/>
          </ac:picMkLst>
        </pc:picChg>
        <pc:picChg chg="del">
          <ac:chgData name="Vaibhav Narkhede" userId="fea9aad5-0821-494e-8ee5-cb10b5ecb44e" providerId="ADAL" clId="{2EC74AD1-3B96-4B7C-B2AC-53A567667F07}" dt="2020-03-06T06:11:04.488" v="266" actId="478"/>
          <ac:picMkLst>
            <pc:docMk/>
            <pc:sldMk cId="3974256901" sldId="447"/>
            <ac:picMk id="10" creationId="{3C2CFA68-56D0-4090-8730-16BF53F0E08C}"/>
          </ac:picMkLst>
        </pc:picChg>
        <pc:picChg chg="del">
          <ac:chgData name="Vaibhav Narkhede" userId="fea9aad5-0821-494e-8ee5-cb10b5ecb44e" providerId="ADAL" clId="{2EC74AD1-3B96-4B7C-B2AC-53A567667F07}" dt="2020-03-06T06:11:05.098" v="267" actId="478"/>
          <ac:picMkLst>
            <pc:docMk/>
            <pc:sldMk cId="3974256901" sldId="447"/>
            <ac:picMk id="11" creationId="{62B721FB-0205-4EDB-8C63-2D40AD4D36DB}"/>
          </ac:picMkLst>
        </pc:picChg>
        <pc:picChg chg="del">
          <ac:chgData name="Vaibhav Narkhede" userId="fea9aad5-0821-494e-8ee5-cb10b5ecb44e" providerId="ADAL" clId="{2EC74AD1-3B96-4B7C-B2AC-53A567667F07}" dt="2020-03-06T06:11:05.648" v="268" actId="478"/>
          <ac:picMkLst>
            <pc:docMk/>
            <pc:sldMk cId="3974256901" sldId="447"/>
            <ac:picMk id="12" creationId="{8225D500-0712-4E08-9270-16148ECD47C1}"/>
          </ac:picMkLst>
        </pc:picChg>
        <pc:cxnChg chg="del mod">
          <ac:chgData name="Vaibhav Narkhede" userId="fea9aad5-0821-494e-8ee5-cb10b5ecb44e" providerId="ADAL" clId="{2EC74AD1-3B96-4B7C-B2AC-53A567667F07}" dt="2020-03-06T06:11:08.788" v="269" actId="478"/>
          <ac:cxnSpMkLst>
            <pc:docMk/>
            <pc:sldMk cId="3974256901" sldId="447"/>
            <ac:cxnSpMk id="6" creationId="{6A21FFCB-748B-40F9-B3FF-0AFBCF7D569C}"/>
          </ac:cxnSpMkLst>
        </pc:cxnChg>
        <pc:cxnChg chg="del">
          <ac:chgData name="Vaibhav Narkhede" userId="fea9aad5-0821-494e-8ee5-cb10b5ecb44e" providerId="ADAL" clId="{2EC74AD1-3B96-4B7C-B2AC-53A567667F07}" dt="2020-03-06T06:11:03.775" v="265" actId="478"/>
          <ac:cxnSpMkLst>
            <pc:docMk/>
            <pc:sldMk cId="3974256901" sldId="447"/>
            <ac:cxnSpMk id="16" creationId="{E23EC388-B5DB-4AF5-A19C-E7BBF12281B6}"/>
          </ac:cxnSpMkLst>
        </pc:cxnChg>
        <pc:cxnChg chg="del">
          <ac:chgData name="Vaibhav Narkhede" userId="fea9aad5-0821-494e-8ee5-cb10b5ecb44e" providerId="ADAL" clId="{2EC74AD1-3B96-4B7C-B2AC-53A567667F07}" dt="2020-03-06T06:11:14.192" v="271" actId="478"/>
          <ac:cxnSpMkLst>
            <pc:docMk/>
            <pc:sldMk cId="3974256901" sldId="447"/>
            <ac:cxnSpMk id="18" creationId="{29DD27C2-FEA6-44E8-AFDE-5D52A4BC8B08}"/>
          </ac:cxnSpMkLst>
        </pc:cxnChg>
        <pc:cxnChg chg="del">
          <ac:chgData name="Vaibhav Narkhede" userId="fea9aad5-0821-494e-8ee5-cb10b5ecb44e" providerId="ADAL" clId="{2EC74AD1-3B96-4B7C-B2AC-53A567667F07}" dt="2020-03-06T06:11:08.788" v="269" actId="478"/>
          <ac:cxnSpMkLst>
            <pc:docMk/>
            <pc:sldMk cId="3974256901" sldId="447"/>
            <ac:cxnSpMk id="21" creationId="{F3CFB2A6-2D6D-49F7-B035-2F222BE0A98F}"/>
          </ac:cxnSpMkLst>
        </pc:cxnChg>
        <pc:cxnChg chg="del">
          <ac:chgData name="Vaibhav Narkhede" userId="fea9aad5-0821-494e-8ee5-cb10b5ecb44e" providerId="ADAL" clId="{2EC74AD1-3B96-4B7C-B2AC-53A567667F07}" dt="2020-03-06T06:11:08.788" v="269" actId="478"/>
          <ac:cxnSpMkLst>
            <pc:docMk/>
            <pc:sldMk cId="3974256901" sldId="447"/>
            <ac:cxnSpMk id="24" creationId="{18BCD3CF-69A2-42D1-A0EE-56C1F176A293}"/>
          </ac:cxnSpMkLst>
        </pc:cxnChg>
      </pc:sldChg>
      <pc:sldChg chg="addSp delSp modSp add">
        <pc:chgData name="Vaibhav Narkhede" userId="fea9aad5-0821-494e-8ee5-cb10b5ecb44e" providerId="ADAL" clId="{2EC74AD1-3B96-4B7C-B2AC-53A567667F07}" dt="2020-03-09T17:41:16.264" v="5097" actId="113"/>
        <pc:sldMkLst>
          <pc:docMk/>
          <pc:sldMk cId="2372116866" sldId="448"/>
        </pc:sldMkLst>
        <pc:spChg chg="del mod">
          <ac:chgData name="Vaibhav Narkhede" userId="fea9aad5-0821-494e-8ee5-cb10b5ecb44e" providerId="ADAL" clId="{2EC74AD1-3B96-4B7C-B2AC-53A567667F07}" dt="2020-03-06T06:22:16.133" v="1042" actId="478"/>
          <ac:spMkLst>
            <pc:docMk/>
            <pc:sldMk cId="2372116866" sldId="448"/>
            <ac:spMk id="2" creationId="{00000000-0000-0000-0000-000000000000}"/>
          </ac:spMkLst>
        </pc:spChg>
        <pc:spChg chg="mod">
          <ac:chgData name="Vaibhav Narkhede" userId="fea9aad5-0821-494e-8ee5-cb10b5ecb44e" providerId="ADAL" clId="{2EC74AD1-3B96-4B7C-B2AC-53A567667F07}" dt="2020-03-09T17:41:16.264" v="5097" actId="113"/>
          <ac:spMkLst>
            <pc:docMk/>
            <pc:sldMk cId="2372116866" sldId="448"/>
            <ac:spMk id="3" creationId="{00000000-0000-0000-0000-000000000000}"/>
          </ac:spMkLst>
        </pc:spChg>
        <pc:spChg chg="add del mod">
          <ac:chgData name="Vaibhav Narkhede" userId="fea9aad5-0821-494e-8ee5-cb10b5ecb44e" providerId="ADAL" clId="{2EC74AD1-3B96-4B7C-B2AC-53A567667F07}" dt="2020-03-06T06:22:19.422" v="1043" actId="478"/>
          <ac:spMkLst>
            <pc:docMk/>
            <pc:sldMk cId="2372116866" sldId="448"/>
            <ac:spMk id="5" creationId="{22C21097-1035-4CC8-B613-B1E700EB6C28}"/>
          </ac:spMkLst>
        </pc:spChg>
      </pc:sldChg>
      <pc:sldChg chg="add del">
        <pc:chgData name="Vaibhav Narkhede" userId="fea9aad5-0821-494e-8ee5-cb10b5ecb44e" providerId="ADAL" clId="{2EC74AD1-3B96-4B7C-B2AC-53A567667F07}" dt="2020-03-06T06:44:16.481" v="1250" actId="47"/>
        <pc:sldMkLst>
          <pc:docMk/>
          <pc:sldMk cId="2529052088" sldId="449"/>
        </pc:sldMkLst>
      </pc:sldChg>
      <pc:sldChg chg="modSp add">
        <pc:chgData name="Vaibhav Narkhede" userId="fea9aad5-0821-494e-8ee5-cb10b5ecb44e" providerId="ADAL" clId="{2EC74AD1-3B96-4B7C-B2AC-53A567667F07}" dt="2020-03-09T17:41:24.964" v="5098" actId="113"/>
        <pc:sldMkLst>
          <pc:docMk/>
          <pc:sldMk cId="3036418471" sldId="450"/>
        </pc:sldMkLst>
        <pc:spChg chg="mod">
          <ac:chgData name="Vaibhav Narkhede" userId="fea9aad5-0821-494e-8ee5-cb10b5ecb44e" providerId="ADAL" clId="{2EC74AD1-3B96-4B7C-B2AC-53A567667F07}" dt="2020-03-09T17:41:24.964" v="5098" actId="113"/>
          <ac:spMkLst>
            <pc:docMk/>
            <pc:sldMk cId="3036418471" sldId="450"/>
            <ac:spMk id="3" creationId="{00000000-0000-0000-0000-000000000000}"/>
          </ac:spMkLst>
        </pc:spChg>
      </pc:sldChg>
      <pc:sldChg chg="addSp delSp modSp add">
        <pc:chgData name="Vaibhav Narkhede" userId="fea9aad5-0821-494e-8ee5-cb10b5ecb44e" providerId="ADAL" clId="{2EC74AD1-3B96-4B7C-B2AC-53A567667F07}" dt="2020-03-09T17:26:31.328" v="5076" actId="404"/>
        <pc:sldMkLst>
          <pc:docMk/>
          <pc:sldMk cId="3558691696" sldId="451"/>
        </pc:sldMkLst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6" creationId="{9676FD81-E951-4965-8B7B-78CA7DEBACE0}"/>
          </ac:spMkLst>
        </pc:spChg>
        <pc:spChg chg="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9" creationId="{761DA3FB-A098-4122-862F-B258101F240B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10" creationId="{15D508C4-ADF8-428E-B101-37EB50836155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11" creationId="{D7A16F72-9D9C-40FA-85CE-C0D04E3FF8FC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12" creationId="{17C4CEDC-5C96-43BA-8334-A8111832CB25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13" creationId="{68AD214B-E32E-4789-8472-6D6B39A9B8C4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14" creationId="{153E991D-A5BF-4180-9743-3BCAE37C9597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15" creationId="{C6395E34-0DF4-4ACA-A198-F02B2251A556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16" creationId="{1A7584A4-FA79-4969-A12D-06FCE6050BC3}"/>
          </ac:spMkLst>
        </pc:spChg>
        <pc:spChg chg="mod">
          <ac:chgData name="Vaibhav Narkhede" userId="fea9aad5-0821-494e-8ee5-cb10b5ecb44e" providerId="ADAL" clId="{2EC74AD1-3B96-4B7C-B2AC-53A567667F07}" dt="2020-03-09T17:26:31.328" v="5076" actId="404"/>
          <ac:spMkLst>
            <pc:docMk/>
            <pc:sldMk cId="3558691696" sldId="451"/>
            <ac:spMk id="20" creationId="{1BECD259-6565-403C-85FE-F5F5C815F016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35" creationId="{E2CF87EC-C0DA-4C1E-A1FA-F8B8AB37B978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36" creationId="{266AA321-DBFB-46B0-9610-0634AB029DF9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37" creationId="{0A03FA8E-D8F5-4A55-BF6A-05E2A786957A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39" creationId="{CF3AFEC9-4166-4831-BE3A-3B19224CA58D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40" creationId="{4505C396-FDFA-4F15-8A60-FFB069729AA3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41" creationId="{5B6AD635-B731-4BE8-B210-F96A71737BD6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42" creationId="{9A59CB1D-0108-4042-A1E0-0A990A9A8FCD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43" creationId="{29F98067-6FFD-41A3-B53F-DC69011D1B90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44" creationId="{1C1F988C-A2AA-4017-9E57-124806CABBE6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45" creationId="{85246C12-982A-4C32-9B27-A7231F4B9C86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46" creationId="{A3F05D6B-589C-4093-A64D-436721E1C650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47" creationId="{010A21A4-8330-4BB4-9F28-3516B1904699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48" creationId="{C4C2BA93-7D7F-4BD1-A56E-CE770321499A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49" creationId="{4048EB3D-8298-4052-9901-4AD5F1000592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50" creationId="{9980ACF8-95EE-4209-8C73-65D03A33FB67}"/>
          </ac:spMkLst>
        </pc:spChg>
        <pc:grpChg chg="add mod">
          <ac:chgData name="Vaibhav Narkhede" userId="fea9aad5-0821-494e-8ee5-cb10b5ecb44e" providerId="ADAL" clId="{2EC74AD1-3B96-4B7C-B2AC-53A567667F07}" dt="2020-03-06T07:48:47.426" v="1620" actId="1076"/>
          <ac:grpSpMkLst>
            <pc:docMk/>
            <pc:sldMk cId="3558691696" sldId="451"/>
            <ac:grpSpMk id="51" creationId="{B23A7AB3-25AF-4B2D-9A95-A9080BAD1D10}"/>
          </ac:grpSpMkLst>
        </pc:grpChg>
        <pc:picChg chg="del">
          <ac:chgData name="Vaibhav Narkhede" userId="fea9aad5-0821-494e-8ee5-cb10b5ecb44e" providerId="ADAL" clId="{2EC74AD1-3B96-4B7C-B2AC-53A567667F07}" dt="2020-03-06T06:44:52.269" v="1288" actId="478"/>
          <ac:picMkLst>
            <pc:docMk/>
            <pc:sldMk cId="3558691696" sldId="451"/>
            <ac:picMk id="4" creationId="{559650E3-831C-4F3C-87C5-92C7236E3F06}"/>
          </ac:picMkLst>
        </pc:picChg>
        <pc:cxnChg chg="add del mod">
          <ac:chgData name="Vaibhav Narkhede" userId="fea9aad5-0821-494e-8ee5-cb10b5ecb44e" providerId="ADAL" clId="{2EC74AD1-3B96-4B7C-B2AC-53A567667F07}" dt="2020-03-06T06:45:07.873" v="1290" actId="478"/>
          <ac:cxnSpMkLst>
            <pc:docMk/>
            <pc:sldMk cId="3558691696" sldId="451"/>
            <ac:cxnSpMk id="5" creationId="{702E1FF4-A472-4F5E-8983-3901B08BBB20}"/>
          </ac:cxnSpMkLst>
        </pc:cxnChg>
        <pc:cxnChg chg="add mod">
          <ac:chgData name="Vaibhav Narkhede" userId="fea9aad5-0821-494e-8ee5-cb10b5ecb44e" providerId="ADAL" clId="{2EC74AD1-3B96-4B7C-B2AC-53A567667F07}" dt="2020-03-06T07:48:40.166" v="1619" actId="164"/>
          <ac:cxnSpMkLst>
            <pc:docMk/>
            <pc:sldMk cId="3558691696" sldId="451"/>
            <ac:cxnSpMk id="17" creationId="{0905FC46-1E13-45B1-A8CF-5D2940556FF1}"/>
          </ac:cxnSpMkLst>
        </pc:cxnChg>
        <pc:cxnChg chg="add mod">
          <ac:chgData name="Vaibhav Narkhede" userId="fea9aad5-0821-494e-8ee5-cb10b5ecb44e" providerId="ADAL" clId="{2EC74AD1-3B96-4B7C-B2AC-53A567667F07}" dt="2020-03-06T07:48:40.166" v="1619" actId="164"/>
          <ac:cxnSpMkLst>
            <pc:docMk/>
            <pc:sldMk cId="3558691696" sldId="451"/>
            <ac:cxnSpMk id="19" creationId="{B8F88B17-0B8D-4F6E-A884-813AECB70CF5}"/>
          </ac:cxnSpMkLst>
        </pc:cxnChg>
        <pc:cxnChg chg="add mod">
          <ac:chgData name="Vaibhav Narkhede" userId="fea9aad5-0821-494e-8ee5-cb10b5ecb44e" providerId="ADAL" clId="{2EC74AD1-3B96-4B7C-B2AC-53A567667F07}" dt="2020-03-06T07:48:40.166" v="1619" actId="164"/>
          <ac:cxnSpMkLst>
            <pc:docMk/>
            <pc:sldMk cId="3558691696" sldId="451"/>
            <ac:cxnSpMk id="22" creationId="{E166DD76-93E2-4879-9435-4CBB68673A94}"/>
          </ac:cxnSpMkLst>
        </pc:cxnChg>
        <pc:cxnChg chg="add mod">
          <ac:chgData name="Vaibhav Narkhede" userId="fea9aad5-0821-494e-8ee5-cb10b5ecb44e" providerId="ADAL" clId="{2EC74AD1-3B96-4B7C-B2AC-53A567667F07}" dt="2020-03-06T07:48:40.166" v="1619" actId="164"/>
          <ac:cxnSpMkLst>
            <pc:docMk/>
            <pc:sldMk cId="3558691696" sldId="451"/>
            <ac:cxnSpMk id="24" creationId="{F7F10C6C-C5F4-43F0-9549-6ADFC520B792}"/>
          </ac:cxnSpMkLst>
        </pc:cxnChg>
        <pc:cxnChg chg="add mod">
          <ac:chgData name="Vaibhav Narkhede" userId="fea9aad5-0821-494e-8ee5-cb10b5ecb44e" providerId="ADAL" clId="{2EC74AD1-3B96-4B7C-B2AC-53A567667F07}" dt="2020-03-06T07:48:40.166" v="1619" actId="164"/>
          <ac:cxnSpMkLst>
            <pc:docMk/>
            <pc:sldMk cId="3558691696" sldId="451"/>
            <ac:cxnSpMk id="26" creationId="{E82DE51D-A0C0-4F1D-85DD-E6C94C6ACC07}"/>
          </ac:cxnSpMkLst>
        </pc:cxnChg>
        <pc:cxnChg chg="add mod">
          <ac:chgData name="Vaibhav Narkhede" userId="fea9aad5-0821-494e-8ee5-cb10b5ecb44e" providerId="ADAL" clId="{2EC74AD1-3B96-4B7C-B2AC-53A567667F07}" dt="2020-03-06T07:48:40.166" v="1619" actId="164"/>
          <ac:cxnSpMkLst>
            <pc:docMk/>
            <pc:sldMk cId="3558691696" sldId="451"/>
            <ac:cxnSpMk id="28" creationId="{6B271BCC-760C-423D-9988-B90290142CC8}"/>
          </ac:cxnSpMkLst>
        </pc:cxnChg>
        <pc:cxnChg chg="add mod">
          <ac:chgData name="Vaibhav Narkhede" userId="fea9aad5-0821-494e-8ee5-cb10b5ecb44e" providerId="ADAL" clId="{2EC74AD1-3B96-4B7C-B2AC-53A567667F07}" dt="2020-03-06T07:48:40.166" v="1619" actId="164"/>
          <ac:cxnSpMkLst>
            <pc:docMk/>
            <pc:sldMk cId="3558691696" sldId="451"/>
            <ac:cxnSpMk id="30" creationId="{64CC8302-CAEB-4744-AF2D-345C87B586C8}"/>
          </ac:cxnSpMkLst>
        </pc:cxnChg>
        <pc:cxnChg chg="add mod">
          <ac:chgData name="Vaibhav Narkhede" userId="fea9aad5-0821-494e-8ee5-cb10b5ecb44e" providerId="ADAL" clId="{2EC74AD1-3B96-4B7C-B2AC-53A567667F07}" dt="2020-03-06T07:48:40.166" v="1619" actId="164"/>
          <ac:cxnSpMkLst>
            <pc:docMk/>
            <pc:sldMk cId="3558691696" sldId="451"/>
            <ac:cxnSpMk id="32" creationId="{A0AF8A4F-F07F-4CD8-8EDD-83D5E27B5975}"/>
          </ac:cxnSpMkLst>
        </pc:cxnChg>
        <pc:cxnChg chg="add mod">
          <ac:chgData name="Vaibhav Narkhede" userId="fea9aad5-0821-494e-8ee5-cb10b5ecb44e" providerId="ADAL" clId="{2EC74AD1-3B96-4B7C-B2AC-53A567667F07}" dt="2020-03-06T07:48:40.166" v="1619" actId="164"/>
          <ac:cxnSpMkLst>
            <pc:docMk/>
            <pc:sldMk cId="3558691696" sldId="451"/>
            <ac:cxnSpMk id="34" creationId="{AED7608C-7C3E-48AF-B14B-91E35DE41D8C}"/>
          </ac:cxnSpMkLst>
        </pc:cxnChg>
      </pc:sldChg>
      <pc:sldChg chg="modSp add del ord">
        <pc:chgData name="Vaibhav Narkhede" userId="fea9aad5-0821-494e-8ee5-cb10b5ecb44e" providerId="ADAL" clId="{2EC74AD1-3B96-4B7C-B2AC-53A567667F07}" dt="2020-03-06T08:32:44.159" v="2176" actId="47"/>
        <pc:sldMkLst>
          <pc:docMk/>
          <pc:sldMk cId="2406720624" sldId="452"/>
        </pc:sldMkLst>
        <pc:spChg chg="mod">
          <ac:chgData name="Vaibhav Narkhede" userId="fea9aad5-0821-494e-8ee5-cb10b5ecb44e" providerId="ADAL" clId="{2EC74AD1-3B96-4B7C-B2AC-53A567667F07}" dt="2020-03-06T08:07:09.328" v="1700" actId="20577"/>
          <ac:spMkLst>
            <pc:docMk/>
            <pc:sldMk cId="2406720624" sldId="452"/>
            <ac:spMk id="3" creationId="{00000000-0000-0000-0000-000000000000}"/>
          </ac:spMkLst>
        </pc:spChg>
      </pc:sldChg>
      <pc:sldChg chg="addSp delSp modSp add ord">
        <pc:chgData name="Vaibhav Narkhede" userId="fea9aad5-0821-494e-8ee5-cb10b5ecb44e" providerId="ADAL" clId="{2EC74AD1-3B96-4B7C-B2AC-53A567667F07}" dt="2020-03-30T08:08:10.094" v="6141" actId="14100"/>
        <pc:sldMkLst>
          <pc:docMk/>
          <pc:sldMk cId="1201657036" sldId="453"/>
        </pc:sldMkLst>
        <pc:spChg chg="add del mod">
          <ac:chgData name="Vaibhav Narkhede" userId="fea9aad5-0821-494e-8ee5-cb10b5ecb44e" providerId="ADAL" clId="{2EC74AD1-3B96-4B7C-B2AC-53A567667F07}" dt="2020-03-07T18:49:40.485" v="3085" actId="478"/>
          <ac:spMkLst>
            <pc:docMk/>
            <pc:sldMk cId="1201657036" sldId="453"/>
            <ac:spMk id="3" creationId="{C5FE0AD8-A7FB-4A8C-86FE-A3B4BB6F3DDB}"/>
          </ac:spMkLst>
        </pc:spChg>
        <pc:spChg chg="add mod">
          <ac:chgData name="Vaibhav Narkhede" userId="fea9aad5-0821-494e-8ee5-cb10b5ecb44e" providerId="ADAL" clId="{2EC74AD1-3B96-4B7C-B2AC-53A567667F07}" dt="2020-03-07T19:02:24.607" v="3246" actId="1076"/>
          <ac:spMkLst>
            <pc:docMk/>
            <pc:sldMk cId="1201657036" sldId="453"/>
            <ac:spMk id="5" creationId="{1772C047-6EBD-4189-9C0E-4D6D3F867958}"/>
          </ac:spMkLst>
        </pc:spChg>
        <pc:spChg chg="add mod">
          <ac:chgData name="Vaibhav Narkhede" userId="fea9aad5-0821-494e-8ee5-cb10b5ecb44e" providerId="ADAL" clId="{2EC74AD1-3B96-4B7C-B2AC-53A567667F07}" dt="2020-03-07T19:03:17.783" v="3273" actId="1076"/>
          <ac:spMkLst>
            <pc:docMk/>
            <pc:sldMk cId="1201657036" sldId="453"/>
            <ac:spMk id="6" creationId="{8FD3EB19-E396-435D-83EF-E34773A990EB}"/>
          </ac:spMkLst>
        </pc:spChg>
        <pc:spChg chg="add mod">
          <ac:chgData name="Vaibhav Narkhede" userId="fea9aad5-0821-494e-8ee5-cb10b5ecb44e" providerId="ADAL" clId="{2EC74AD1-3B96-4B7C-B2AC-53A567667F07}" dt="2020-03-30T08:03:16.164" v="6082" actId="2"/>
          <ac:spMkLst>
            <pc:docMk/>
            <pc:sldMk cId="1201657036" sldId="453"/>
            <ac:spMk id="17" creationId="{2B66ACDC-7E06-4ACD-96D4-17C7199A9EF8}"/>
          </ac:spMkLst>
        </pc:spChg>
        <pc:spChg chg="mod">
          <ac:chgData name="Vaibhav Narkhede" userId="fea9aad5-0821-494e-8ee5-cb10b5ecb44e" providerId="ADAL" clId="{2EC74AD1-3B96-4B7C-B2AC-53A567667F07}" dt="2020-03-09T17:26:12.645" v="5072" actId="404"/>
          <ac:spMkLst>
            <pc:docMk/>
            <pc:sldMk cId="1201657036" sldId="453"/>
            <ac:spMk id="20" creationId="{1BECD259-6565-403C-85FE-F5F5C815F016}"/>
          </ac:spMkLst>
        </pc:spChg>
        <pc:picChg chg="add mod">
          <ac:chgData name="Vaibhav Narkhede" userId="fea9aad5-0821-494e-8ee5-cb10b5ecb44e" providerId="ADAL" clId="{2EC74AD1-3B96-4B7C-B2AC-53A567667F07}" dt="2020-03-30T08:07:36.552" v="6137" actId="14100"/>
          <ac:picMkLst>
            <pc:docMk/>
            <pc:sldMk cId="1201657036" sldId="453"/>
            <ac:picMk id="3" creationId="{2568EE98-A70E-4226-BB74-09BFD7BCBF76}"/>
          </ac:picMkLst>
        </pc:picChg>
        <pc:picChg chg="del">
          <ac:chgData name="Vaibhav Narkhede" userId="fea9aad5-0821-494e-8ee5-cb10b5ecb44e" providerId="ADAL" clId="{2EC74AD1-3B96-4B7C-B2AC-53A567667F07}" dt="2020-03-06T08:07:39.350" v="1706" actId="478"/>
          <ac:picMkLst>
            <pc:docMk/>
            <pc:sldMk cId="1201657036" sldId="453"/>
            <ac:picMk id="4" creationId="{559650E3-831C-4F3C-87C5-92C7236E3F06}"/>
          </ac:picMkLst>
        </pc:picChg>
        <pc:picChg chg="add del mod">
          <ac:chgData name="Vaibhav Narkhede" userId="fea9aad5-0821-494e-8ee5-cb10b5ecb44e" providerId="ADAL" clId="{2EC74AD1-3B96-4B7C-B2AC-53A567667F07}" dt="2020-03-30T08:07:17.663" v="6130" actId="478"/>
          <ac:picMkLst>
            <pc:docMk/>
            <pc:sldMk cId="1201657036" sldId="453"/>
            <ac:picMk id="4" creationId="{C3F88AC1-92F4-4699-8061-C12989C13A80}"/>
          </ac:picMkLst>
        </pc:picChg>
        <pc:cxnChg chg="add mod">
          <ac:chgData name="Vaibhav Narkhede" userId="fea9aad5-0821-494e-8ee5-cb10b5ecb44e" providerId="ADAL" clId="{2EC74AD1-3B96-4B7C-B2AC-53A567667F07}" dt="2020-03-07T19:03:13.491" v="3272" actId="1076"/>
          <ac:cxnSpMkLst>
            <pc:docMk/>
            <pc:sldMk cId="1201657036" sldId="453"/>
            <ac:cxnSpMk id="10" creationId="{1F7ED084-EAE0-4ED9-94BF-5BDC196D5CF2}"/>
          </ac:cxnSpMkLst>
        </pc:cxnChg>
        <pc:cxnChg chg="add mod">
          <ac:chgData name="Vaibhav Narkhede" userId="fea9aad5-0821-494e-8ee5-cb10b5ecb44e" providerId="ADAL" clId="{2EC74AD1-3B96-4B7C-B2AC-53A567667F07}" dt="2020-03-30T08:08:10.094" v="6141" actId="14100"/>
          <ac:cxnSpMkLst>
            <pc:docMk/>
            <pc:sldMk cId="1201657036" sldId="453"/>
            <ac:cxnSpMk id="11" creationId="{BBE5DF36-A990-45C9-B130-5FC5CF38DD00}"/>
          </ac:cxnSpMkLst>
        </pc:cxnChg>
        <pc:cxnChg chg="add del mod">
          <ac:chgData name="Vaibhav Narkhede" userId="fea9aad5-0821-494e-8ee5-cb10b5ecb44e" providerId="ADAL" clId="{2EC74AD1-3B96-4B7C-B2AC-53A567667F07}" dt="2020-03-30T08:07:44.290" v="6139" actId="478"/>
          <ac:cxnSpMkLst>
            <pc:docMk/>
            <pc:sldMk cId="1201657036" sldId="453"/>
            <ac:cxnSpMk id="12" creationId="{76B37429-66F6-4A76-8AD9-1ECB4B4010A6}"/>
          </ac:cxnSpMkLst>
        </pc:cxnChg>
      </pc:sldChg>
      <pc:sldChg chg="add del ord">
        <pc:chgData name="Vaibhav Narkhede" userId="fea9aad5-0821-494e-8ee5-cb10b5ecb44e" providerId="ADAL" clId="{2EC74AD1-3B96-4B7C-B2AC-53A567667F07}" dt="2020-03-06T08:07:29.390" v="1704" actId="47"/>
        <pc:sldMkLst>
          <pc:docMk/>
          <pc:sldMk cId="2279838783" sldId="453"/>
        </pc:sldMkLst>
      </pc:sldChg>
      <pc:sldChg chg="modSp add">
        <pc:chgData name="Vaibhav Narkhede" userId="fea9aad5-0821-494e-8ee5-cb10b5ecb44e" providerId="ADAL" clId="{2EC74AD1-3B96-4B7C-B2AC-53A567667F07}" dt="2020-03-09T17:41:39.796" v="5099" actId="113"/>
        <pc:sldMkLst>
          <pc:docMk/>
          <pc:sldMk cId="2958381366" sldId="454"/>
        </pc:sldMkLst>
        <pc:spChg chg="mod">
          <ac:chgData name="Vaibhav Narkhede" userId="fea9aad5-0821-494e-8ee5-cb10b5ecb44e" providerId="ADAL" clId="{2EC74AD1-3B96-4B7C-B2AC-53A567667F07}" dt="2020-03-09T17:41:39.796" v="5099" actId="113"/>
          <ac:spMkLst>
            <pc:docMk/>
            <pc:sldMk cId="2958381366" sldId="454"/>
            <ac:spMk id="3" creationId="{00000000-0000-0000-0000-000000000000}"/>
          </ac:spMkLst>
        </pc:spChg>
      </pc:sldChg>
      <pc:sldChg chg="addSp modSp add">
        <pc:chgData name="Vaibhav Narkhede" userId="fea9aad5-0821-494e-8ee5-cb10b5ecb44e" providerId="ADAL" clId="{2EC74AD1-3B96-4B7C-B2AC-53A567667F07}" dt="2020-03-16T07:55:45.629" v="5689" actId="20577"/>
        <pc:sldMkLst>
          <pc:docMk/>
          <pc:sldMk cId="1043254189" sldId="455"/>
        </pc:sldMkLst>
        <pc:spChg chg="add mod">
          <ac:chgData name="Vaibhav Narkhede" userId="fea9aad5-0821-494e-8ee5-cb10b5ecb44e" providerId="ADAL" clId="{2EC74AD1-3B96-4B7C-B2AC-53A567667F07}" dt="2020-03-16T07:55:45.629" v="5689" actId="20577"/>
          <ac:spMkLst>
            <pc:docMk/>
            <pc:sldMk cId="1043254189" sldId="455"/>
            <ac:spMk id="6" creationId="{72A673EE-EBEF-41AD-906A-9D89AB7CDC2F}"/>
          </ac:spMkLst>
        </pc:spChg>
        <pc:spChg chg="mod">
          <ac:chgData name="Vaibhav Narkhede" userId="fea9aad5-0821-494e-8ee5-cb10b5ecb44e" providerId="ADAL" clId="{2EC74AD1-3B96-4B7C-B2AC-53A567667F07}" dt="2020-03-09T17:26:40.128" v="5078" actId="404"/>
          <ac:spMkLst>
            <pc:docMk/>
            <pc:sldMk cId="1043254189" sldId="455"/>
            <ac:spMk id="20" creationId="{1BECD259-6565-403C-85FE-F5F5C815F016}"/>
          </ac:spMkLst>
        </pc:spChg>
      </pc:sldChg>
      <pc:sldChg chg="add del">
        <pc:chgData name="Vaibhav Narkhede" userId="fea9aad5-0821-494e-8ee5-cb10b5ecb44e" providerId="ADAL" clId="{2EC74AD1-3B96-4B7C-B2AC-53A567667F07}" dt="2020-03-06T08:30:48.355" v="2134" actId="47"/>
        <pc:sldMkLst>
          <pc:docMk/>
          <pc:sldMk cId="251568167" sldId="456"/>
        </pc:sldMkLst>
      </pc:sldChg>
      <pc:sldChg chg="addSp delSp modSp add ord">
        <pc:chgData name="Vaibhav Narkhede" userId="fea9aad5-0821-494e-8ee5-cb10b5ecb44e" providerId="ADAL" clId="{2EC74AD1-3B96-4B7C-B2AC-53A567667F07}" dt="2020-03-09T17:27:04.312" v="5085" actId="404"/>
        <pc:sldMkLst>
          <pc:docMk/>
          <pc:sldMk cId="2659485012" sldId="456"/>
        </pc:sldMkLst>
        <pc:spChg chg="add mod">
          <ac:chgData name="Vaibhav Narkhede" userId="fea9aad5-0821-494e-8ee5-cb10b5ecb44e" providerId="ADAL" clId="{2EC74AD1-3B96-4B7C-B2AC-53A567667F07}" dt="2020-03-07T16:08:03.316" v="3029" actId="1076"/>
          <ac:spMkLst>
            <pc:docMk/>
            <pc:sldMk cId="2659485012" sldId="456"/>
            <ac:spMk id="4" creationId="{84DB44FC-95B3-4842-950F-1D7BEAE4FADE}"/>
          </ac:spMkLst>
        </pc:spChg>
        <pc:spChg chg="add mod">
          <ac:chgData name="Vaibhav Narkhede" userId="fea9aad5-0821-494e-8ee5-cb10b5ecb44e" providerId="ADAL" clId="{2EC74AD1-3B96-4B7C-B2AC-53A567667F07}" dt="2020-03-07T19:08:10.289" v="3335" actId="164"/>
          <ac:spMkLst>
            <pc:docMk/>
            <pc:sldMk cId="2659485012" sldId="456"/>
            <ac:spMk id="5" creationId="{BAED304F-26C9-4E56-82C9-E93454E9ACD9}"/>
          </ac:spMkLst>
        </pc:spChg>
        <pc:spChg chg="mod">
          <ac:chgData name="Vaibhav Narkhede" userId="fea9aad5-0821-494e-8ee5-cb10b5ecb44e" providerId="ADAL" clId="{2EC74AD1-3B96-4B7C-B2AC-53A567667F07}" dt="2020-03-06T08:30:54.504" v="2136" actId="20577"/>
          <ac:spMkLst>
            <pc:docMk/>
            <pc:sldMk cId="2659485012" sldId="456"/>
            <ac:spMk id="6" creationId="{72A673EE-EBEF-41AD-906A-9D89AB7CDC2F}"/>
          </ac:spMkLst>
        </pc:spChg>
        <pc:spChg chg="add del mod">
          <ac:chgData name="Vaibhav Narkhede" userId="fea9aad5-0821-494e-8ee5-cb10b5ecb44e" providerId="ADAL" clId="{2EC74AD1-3B96-4B7C-B2AC-53A567667F07}" dt="2020-03-07T16:06:33.082" v="3016" actId="478"/>
          <ac:spMkLst>
            <pc:docMk/>
            <pc:sldMk cId="2659485012" sldId="456"/>
            <ac:spMk id="7" creationId="{8CB7E8D7-6A83-4E8F-A0A8-370E4EDA8514}"/>
          </ac:spMkLst>
        </pc:spChg>
        <pc:spChg chg="add del">
          <ac:chgData name="Vaibhav Narkhede" userId="fea9aad5-0821-494e-8ee5-cb10b5ecb44e" providerId="ADAL" clId="{2EC74AD1-3B96-4B7C-B2AC-53A567667F07}" dt="2020-03-07T16:08:19.698" v="3034"/>
          <ac:spMkLst>
            <pc:docMk/>
            <pc:sldMk cId="2659485012" sldId="456"/>
            <ac:spMk id="10" creationId="{CA8C3474-F608-43DD-824E-0255315B3C8F}"/>
          </ac:spMkLst>
        </pc:spChg>
        <pc:spChg chg="add mod">
          <ac:chgData name="Vaibhav Narkhede" userId="fea9aad5-0821-494e-8ee5-cb10b5ecb44e" providerId="ADAL" clId="{2EC74AD1-3B96-4B7C-B2AC-53A567667F07}" dt="2020-03-07T19:08:21.362" v="3339" actId="1076"/>
          <ac:spMkLst>
            <pc:docMk/>
            <pc:sldMk cId="2659485012" sldId="456"/>
            <ac:spMk id="11" creationId="{7ACE5D8A-0534-45C1-B653-E72089528606}"/>
          </ac:spMkLst>
        </pc:spChg>
        <pc:spChg chg="add mod">
          <ac:chgData name="Vaibhav Narkhede" userId="fea9aad5-0821-494e-8ee5-cb10b5ecb44e" providerId="ADAL" clId="{2EC74AD1-3B96-4B7C-B2AC-53A567667F07}" dt="2020-03-07T19:08:10.289" v="3335" actId="164"/>
          <ac:spMkLst>
            <pc:docMk/>
            <pc:sldMk cId="2659485012" sldId="456"/>
            <ac:spMk id="12" creationId="{B48D5B88-E2FF-4AC8-92D3-9A4DA830A562}"/>
          </ac:spMkLst>
        </pc:spChg>
        <pc:spChg chg="mod">
          <ac:chgData name="Vaibhav Narkhede" userId="fea9aad5-0821-494e-8ee5-cb10b5ecb44e" providerId="ADAL" clId="{2EC74AD1-3B96-4B7C-B2AC-53A567667F07}" dt="2020-03-09T17:27:04.312" v="5085" actId="404"/>
          <ac:spMkLst>
            <pc:docMk/>
            <pc:sldMk cId="2659485012" sldId="456"/>
            <ac:spMk id="20" creationId="{1BECD259-6565-403C-85FE-F5F5C815F016}"/>
          </ac:spMkLst>
        </pc:spChg>
        <pc:grpChg chg="add mod">
          <ac:chgData name="Vaibhav Narkhede" userId="fea9aad5-0821-494e-8ee5-cb10b5ecb44e" providerId="ADAL" clId="{2EC74AD1-3B96-4B7C-B2AC-53A567667F07}" dt="2020-03-07T19:08:19.178" v="3338" actId="1076"/>
          <ac:grpSpMkLst>
            <pc:docMk/>
            <pc:sldMk cId="2659485012" sldId="456"/>
            <ac:grpSpMk id="13" creationId="{72949DC9-13FD-4B48-B93F-8DD01F0FDFBD}"/>
          </ac:grpSpMkLst>
        </pc:grpChg>
        <pc:picChg chg="add mod">
          <ac:chgData name="Vaibhav Narkhede" userId="fea9aad5-0821-494e-8ee5-cb10b5ecb44e" providerId="ADAL" clId="{2EC74AD1-3B96-4B7C-B2AC-53A567667F07}" dt="2020-03-07T19:08:16.922" v="3337" actId="1076"/>
          <ac:picMkLst>
            <pc:docMk/>
            <pc:sldMk cId="2659485012" sldId="456"/>
            <ac:picMk id="3" creationId="{237387B0-C0CA-4A54-AA08-AA4C3F46542F}"/>
          </ac:picMkLst>
        </pc:picChg>
      </pc:sldChg>
      <pc:sldChg chg="modSp add">
        <pc:chgData name="Vaibhav Narkhede" userId="fea9aad5-0821-494e-8ee5-cb10b5ecb44e" providerId="ADAL" clId="{2EC74AD1-3B96-4B7C-B2AC-53A567667F07}" dt="2020-03-09T17:27:12.561" v="5086" actId="403"/>
        <pc:sldMkLst>
          <pc:docMk/>
          <pc:sldMk cId="740102932" sldId="457"/>
        </pc:sldMkLst>
        <pc:spChg chg="mod">
          <ac:chgData name="Vaibhav Narkhede" userId="fea9aad5-0821-494e-8ee5-cb10b5ecb44e" providerId="ADAL" clId="{2EC74AD1-3B96-4B7C-B2AC-53A567667F07}" dt="2020-03-06T08:49:25.943" v="2302" actId="6549"/>
          <ac:spMkLst>
            <pc:docMk/>
            <pc:sldMk cId="740102932" sldId="457"/>
            <ac:spMk id="6" creationId="{72A673EE-EBEF-41AD-906A-9D89AB7CDC2F}"/>
          </ac:spMkLst>
        </pc:spChg>
        <pc:spChg chg="mod">
          <ac:chgData name="Vaibhav Narkhede" userId="fea9aad5-0821-494e-8ee5-cb10b5ecb44e" providerId="ADAL" clId="{2EC74AD1-3B96-4B7C-B2AC-53A567667F07}" dt="2020-03-09T17:27:12.561" v="5086" actId="403"/>
          <ac:spMkLst>
            <pc:docMk/>
            <pc:sldMk cId="740102932" sldId="457"/>
            <ac:spMk id="20" creationId="{1BECD259-6565-403C-85FE-F5F5C815F016}"/>
          </ac:spMkLst>
        </pc:spChg>
      </pc:sldChg>
      <pc:sldChg chg="add del">
        <pc:chgData name="Vaibhav Narkhede" userId="fea9aad5-0821-494e-8ee5-cb10b5ecb44e" providerId="ADAL" clId="{2EC74AD1-3B96-4B7C-B2AC-53A567667F07}" dt="2020-03-06T08:52:01.834" v="2305" actId="47"/>
        <pc:sldMkLst>
          <pc:docMk/>
          <pc:sldMk cId="4187662099" sldId="458"/>
        </pc:sldMkLst>
      </pc:sldChg>
      <pc:sldChg chg="addSp delSp modSp add addCm">
        <pc:chgData name="Vaibhav Narkhede" userId="fea9aad5-0821-494e-8ee5-cb10b5ecb44e" providerId="ADAL" clId="{2EC74AD1-3B96-4B7C-B2AC-53A567667F07}" dt="2020-03-09T17:27:19.777" v="5087" actId="403"/>
        <pc:sldMkLst>
          <pc:docMk/>
          <pc:sldMk cId="2283742837" sldId="459"/>
        </pc:sldMkLst>
        <pc:spChg chg="add mod">
          <ac:chgData name="Vaibhav Narkhede" userId="fea9aad5-0821-494e-8ee5-cb10b5ecb44e" providerId="ADAL" clId="{2EC74AD1-3B96-4B7C-B2AC-53A567667F07}" dt="2020-03-06T09:54:22.397" v="2668" actId="1076"/>
          <ac:spMkLst>
            <pc:docMk/>
            <pc:sldMk cId="2283742837" sldId="459"/>
            <ac:spMk id="5" creationId="{D3003E09-E46B-493B-A5F2-5152A78CF5B6}"/>
          </ac:spMkLst>
        </pc:spChg>
        <pc:spChg chg="mod">
          <ac:chgData name="Vaibhav Narkhede" userId="fea9aad5-0821-494e-8ee5-cb10b5ecb44e" providerId="ADAL" clId="{2EC74AD1-3B96-4B7C-B2AC-53A567667F07}" dt="2020-03-08T18:35:22.189" v="4872" actId="404"/>
          <ac:spMkLst>
            <pc:docMk/>
            <pc:sldMk cId="2283742837" sldId="459"/>
            <ac:spMk id="6" creationId="{72A673EE-EBEF-41AD-906A-9D89AB7CDC2F}"/>
          </ac:spMkLst>
        </pc:spChg>
        <pc:spChg chg="mod">
          <ac:chgData name="Vaibhav Narkhede" userId="fea9aad5-0821-494e-8ee5-cb10b5ecb44e" providerId="ADAL" clId="{2EC74AD1-3B96-4B7C-B2AC-53A567667F07}" dt="2020-03-09T17:27:19.777" v="5087" actId="403"/>
          <ac:spMkLst>
            <pc:docMk/>
            <pc:sldMk cId="2283742837" sldId="459"/>
            <ac:spMk id="20" creationId="{1BECD259-6565-403C-85FE-F5F5C815F016}"/>
          </ac:spMkLst>
        </pc:spChg>
        <pc:picChg chg="add del mod">
          <ac:chgData name="Vaibhav Narkhede" userId="fea9aad5-0821-494e-8ee5-cb10b5ecb44e" providerId="ADAL" clId="{2EC74AD1-3B96-4B7C-B2AC-53A567667F07}" dt="2020-03-06T09:58:38.666" v="2954" actId="478"/>
          <ac:picMkLst>
            <pc:docMk/>
            <pc:sldMk cId="2283742837" sldId="459"/>
            <ac:picMk id="3" creationId="{91C972DB-AC7D-4B3F-9554-C48D5908756A}"/>
          </ac:picMkLst>
        </pc:picChg>
        <pc:picChg chg="add mod">
          <ac:chgData name="Vaibhav Narkhede" userId="fea9aad5-0821-494e-8ee5-cb10b5ecb44e" providerId="ADAL" clId="{2EC74AD1-3B96-4B7C-B2AC-53A567667F07}" dt="2020-03-07T16:06:18.380" v="3015" actId="1076"/>
          <ac:picMkLst>
            <pc:docMk/>
            <pc:sldMk cId="2283742837" sldId="459"/>
            <ac:picMk id="3" creationId="{B280F5A0-74CC-4404-A33D-1EA5EB5E0CE3}"/>
          </ac:picMkLst>
        </pc:picChg>
        <pc:picChg chg="add del">
          <ac:chgData name="Vaibhav Narkhede" userId="fea9aad5-0821-494e-8ee5-cb10b5ecb44e" providerId="ADAL" clId="{2EC74AD1-3B96-4B7C-B2AC-53A567667F07}" dt="2020-03-06T09:53:40.816" v="2634"/>
          <ac:picMkLst>
            <pc:docMk/>
            <pc:sldMk cId="2283742837" sldId="459"/>
            <ac:picMk id="4" creationId="{BC7E6029-3E08-43D6-B29B-07D04ABC274D}"/>
          </ac:picMkLst>
        </pc:picChg>
        <pc:picChg chg="add mod">
          <ac:chgData name="Vaibhav Narkhede" userId="fea9aad5-0821-494e-8ee5-cb10b5ecb44e" providerId="ADAL" clId="{2EC74AD1-3B96-4B7C-B2AC-53A567667F07}" dt="2020-03-06T10:01:28.861" v="3002" actId="692"/>
          <ac:picMkLst>
            <pc:docMk/>
            <pc:sldMk cId="2283742837" sldId="459"/>
            <ac:picMk id="7" creationId="{EBBE9A75-8ACE-4CB8-B566-A48058F60AB8}"/>
          </ac:picMkLst>
        </pc:picChg>
        <pc:picChg chg="add del mod">
          <ac:chgData name="Vaibhav Narkhede" userId="fea9aad5-0821-494e-8ee5-cb10b5ecb44e" providerId="ADAL" clId="{2EC74AD1-3B96-4B7C-B2AC-53A567667F07}" dt="2020-03-07T16:05:05.414" v="3010" actId="478"/>
          <ac:picMkLst>
            <pc:docMk/>
            <pc:sldMk cId="2283742837" sldId="459"/>
            <ac:picMk id="10" creationId="{E78D180B-0E62-4650-99C7-FCFC887FF7B2}"/>
          </ac:picMkLst>
        </pc:picChg>
        <pc:cxnChg chg="add mod">
          <ac:chgData name="Vaibhav Narkhede" userId="fea9aad5-0821-494e-8ee5-cb10b5ecb44e" providerId="ADAL" clId="{2EC74AD1-3B96-4B7C-B2AC-53A567667F07}" dt="2020-03-06T10:01:03.561" v="2998" actId="14100"/>
          <ac:cxnSpMkLst>
            <pc:docMk/>
            <pc:sldMk cId="2283742837" sldId="459"/>
            <ac:cxnSpMk id="12" creationId="{B177B664-0805-4E6A-9B71-2901D6A8EAA9}"/>
          </ac:cxnSpMkLst>
        </pc:cxnChg>
      </pc:sldChg>
      <pc:sldChg chg="add del">
        <pc:chgData name="Vaibhav Narkhede" userId="fea9aad5-0821-494e-8ee5-cb10b5ecb44e" providerId="ADAL" clId="{2EC74AD1-3B96-4B7C-B2AC-53A567667F07}" dt="2020-03-06T08:56:01.086" v="2391"/>
        <pc:sldMkLst>
          <pc:docMk/>
          <pc:sldMk cId="597157125" sldId="460"/>
        </pc:sldMkLst>
      </pc:sldChg>
      <pc:sldChg chg="modSp add">
        <pc:chgData name="Vaibhav Narkhede" userId="fea9aad5-0821-494e-8ee5-cb10b5ecb44e" providerId="ADAL" clId="{2EC74AD1-3B96-4B7C-B2AC-53A567667F07}" dt="2020-03-09T17:27:26.521" v="5088" actId="403"/>
        <pc:sldMkLst>
          <pc:docMk/>
          <pc:sldMk cId="690298168" sldId="460"/>
        </pc:sldMkLst>
        <pc:spChg chg="mod">
          <ac:chgData name="Vaibhav Narkhede" userId="fea9aad5-0821-494e-8ee5-cb10b5ecb44e" providerId="ADAL" clId="{2EC74AD1-3B96-4B7C-B2AC-53A567667F07}" dt="2020-03-08T18:36:09.137" v="4878" actId="404"/>
          <ac:spMkLst>
            <pc:docMk/>
            <pc:sldMk cId="690298168" sldId="460"/>
            <ac:spMk id="6" creationId="{72A673EE-EBEF-41AD-906A-9D89AB7CDC2F}"/>
          </ac:spMkLst>
        </pc:spChg>
        <pc:spChg chg="mod">
          <ac:chgData name="Vaibhav Narkhede" userId="fea9aad5-0821-494e-8ee5-cb10b5ecb44e" providerId="ADAL" clId="{2EC74AD1-3B96-4B7C-B2AC-53A567667F07}" dt="2020-03-09T17:27:26.521" v="5088" actId="403"/>
          <ac:spMkLst>
            <pc:docMk/>
            <pc:sldMk cId="690298168" sldId="460"/>
            <ac:spMk id="20" creationId="{1BECD259-6565-403C-85FE-F5F5C815F016}"/>
          </ac:spMkLst>
        </pc:spChg>
      </pc:sldChg>
      <pc:sldChg chg="modSp add">
        <pc:chgData name="Vaibhav Narkhede" userId="fea9aad5-0821-494e-8ee5-cb10b5ecb44e" providerId="ADAL" clId="{2EC74AD1-3B96-4B7C-B2AC-53A567667F07}" dt="2020-03-09T17:41:57.104" v="5100" actId="113"/>
        <pc:sldMkLst>
          <pc:docMk/>
          <pc:sldMk cId="117532766" sldId="461"/>
        </pc:sldMkLst>
        <pc:spChg chg="mod">
          <ac:chgData name="Vaibhav Narkhede" userId="fea9aad5-0821-494e-8ee5-cb10b5ecb44e" providerId="ADAL" clId="{2EC74AD1-3B96-4B7C-B2AC-53A567667F07}" dt="2020-03-09T17:41:57.104" v="5100" actId="113"/>
          <ac:spMkLst>
            <pc:docMk/>
            <pc:sldMk cId="117532766" sldId="461"/>
            <ac:spMk id="3" creationId="{00000000-0000-0000-0000-000000000000}"/>
          </ac:spMkLst>
        </pc:spChg>
      </pc:sldChg>
      <pc:sldChg chg="addSp delSp modSp add">
        <pc:chgData name="Vaibhav Narkhede" userId="fea9aad5-0821-494e-8ee5-cb10b5ecb44e" providerId="ADAL" clId="{2EC74AD1-3B96-4B7C-B2AC-53A567667F07}" dt="2020-03-09T17:26:57.278" v="5083" actId="255"/>
        <pc:sldMkLst>
          <pc:docMk/>
          <pc:sldMk cId="187718113" sldId="462"/>
        </pc:sldMkLst>
        <pc:spChg chg="mod">
          <ac:chgData name="Vaibhav Narkhede" userId="fea9aad5-0821-494e-8ee5-cb10b5ecb44e" providerId="ADAL" clId="{2EC74AD1-3B96-4B7C-B2AC-53A567667F07}" dt="2020-03-07T16:09:27.353" v="3046" actId="1076"/>
          <ac:spMkLst>
            <pc:docMk/>
            <pc:sldMk cId="187718113" sldId="462"/>
            <ac:spMk id="4" creationId="{84DB44FC-95B3-4842-950F-1D7BEAE4FADE}"/>
          </ac:spMkLst>
        </pc:spChg>
        <pc:spChg chg="add mod">
          <ac:chgData name="Vaibhav Narkhede" userId="fea9aad5-0821-494e-8ee5-cb10b5ecb44e" providerId="ADAL" clId="{2EC74AD1-3B96-4B7C-B2AC-53A567667F07}" dt="2020-03-07T16:10:20.421" v="3060" actId="404"/>
          <ac:spMkLst>
            <pc:docMk/>
            <pc:sldMk cId="187718113" sldId="462"/>
            <ac:spMk id="7" creationId="{72A991E9-67D0-4C46-B791-FAB8BB946530}"/>
          </ac:spMkLst>
        </pc:spChg>
        <pc:spChg chg="add mod">
          <ac:chgData name="Vaibhav Narkhede" userId="fea9aad5-0821-494e-8ee5-cb10b5ecb44e" providerId="ADAL" clId="{2EC74AD1-3B96-4B7C-B2AC-53A567667F07}" dt="2020-03-07T19:05:07.727" v="3275" actId="13822"/>
          <ac:spMkLst>
            <pc:docMk/>
            <pc:sldMk cId="187718113" sldId="462"/>
            <ac:spMk id="10" creationId="{64518C0F-1797-4870-89D2-9BAB2254508D}"/>
          </ac:spMkLst>
        </pc:spChg>
        <pc:spChg chg="add mod">
          <ac:chgData name="Vaibhav Narkhede" userId="fea9aad5-0821-494e-8ee5-cb10b5ecb44e" providerId="ADAL" clId="{2EC74AD1-3B96-4B7C-B2AC-53A567667F07}" dt="2020-03-07T19:06:13.983" v="3302" actId="1076"/>
          <ac:spMkLst>
            <pc:docMk/>
            <pc:sldMk cId="187718113" sldId="462"/>
            <ac:spMk id="11" creationId="{69D2CDD6-298F-4117-A9C7-66D893019FA2}"/>
          </ac:spMkLst>
        </pc:spChg>
        <pc:spChg chg="add mod">
          <ac:chgData name="Vaibhav Narkhede" userId="fea9aad5-0821-494e-8ee5-cb10b5ecb44e" providerId="ADAL" clId="{2EC74AD1-3B96-4B7C-B2AC-53A567667F07}" dt="2020-03-07T19:05:20.578" v="3279" actId="1076"/>
          <ac:spMkLst>
            <pc:docMk/>
            <pc:sldMk cId="187718113" sldId="462"/>
            <ac:spMk id="12" creationId="{A7B7A152-DAAD-43EC-9A7C-817E3663B387}"/>
          </ac:spMkLst>
        </pc:spChg>
        <pc:spChg chg="add mod">
          <ac:chgData name="Vaibhav Narkhede" userId="fea9aad5-0821-494e-8ee5-cb10b5ecb44e" providerId="ADAL" clId="{2EC74AD1-3B96-4B7C-B2AC-53A567667F07}" dt="2020-03-07T19:05:55.599" v="3301" actId="20577"/>
          <ac:spMkLst>
            <pc:docMk/>
            <pc:sldMk cId="187718113" sldId="462"/>
            <ac:spMk id="14" creationId="{F2E14B3A-4592-4B8D-89DF-F852E574C789}"/>
          </ac:spMkLst>
        </pc:spChg>
        <pc:spChg chg="mod">
          <ac:chgData name="Vaibhav Narkhede" userId="fea9aad5-0821-494e-8ee5-cb10b5ecb44e" providerId="ADAL" clId="{2EC74AD1-3B96-4B7C-B2AC-53A567667F07}" dt="2020-03-09T17:26:57.278" v="5083" actId="255"/>
          <ac:spMkLst>
            <pc:docMk/>
            <pc:sldMk cId="187718113" sldId="462"/>
            <ac:spMk id="20" creationId="{1BECD259-6565-403C-85FE-F5F5C815F016}"/>
          </ac:spMkLst>
        </pc:spChg>
        <pc:picChg chg="del">
          <ac:chgData name="Vaibhav Narkhede" userId="fea9aad5-0821-494e-8ee5-cb10b5ecb44e" providerId="ADAL" clId="{2EC74AD1-3B96-4B7C-B2AC-53A567667F07}" dt="2020-03-07T16:08:28.185" v="3036" actId="478"/>
          <ac:picMkLst>
            <pc:docMk/>
            <pc:sldMk cId="187718113" sldId="462"/>
            <ac:picMk id="3" creationId="{237387B0-C0CA-4A54-AA08-AA4C3F46542F}"/>
          </ac:picMkLst>
        </pc:picChg>
        <pc:picChg chg="add mod">
          <ac:chgData name="Vaibhav Narkhede" userId="fea9aad5-0821-494e-8ee5-cb10b5ecb44e" providerId="ADAL" clId="{2EC74AD1-3B96-4B7C-B2AC-53A567667F07}" dt="2020-03-07T16:09:33.747" v="3047" actId="14100"/>
          <ac:picMkLst>
            <pc:docMk/>
            <pc:sldMk cId="187718113" sldId="462"/>
            <ac:picMk id="5" creationId="{170F1F3B-2F55-46B5-8588-F083A5DE37B4}"/>
          </ac:picMkLst>
        </pc:picChg>
      </pc:sldChg>
      <pc:sldChg chg="add del">
        <pc:chgData name="Vaibhav Narkhede" userId="fea9aad5-0821-494e-8ee5-cb10b5ecb44e" providerId="ADAL" clId="{2EC74AD1-3B96-4B7C-B2AC-53A567667F07}" dt="2020-03-07T06:54:50.407" v="3009" actId="2696"/>
        <pc:sldMkLst>
          <pc:docMk/>
          <pc:sldMk cId="3569984498" sldId="462"/>
        </pc:sldMkLst>
      </pc:sldChg>
      <pc:sldChg chg="addSp delSp modSp add ord">
        <pc:chgData name="Vaibhav Narkhede" userId="fea9aad5-0821-494e-8ee5-cb10b5ecb44e" providerId="ADAL" clId="{2EC74AD1-3B96-4B7C-B2AC-53A567667F07}" dt="2020-03-09T17:26:06.358" v="5070" actId="404"/>
        <pc:sldMkLst>
          <pc:docMk/>
          <pc:sldMk cId="4046370927" sldId="463"/>
        </pc:sldMkLst>
        <pc:spChg chg="add mod">
          <ac:chgData name="Vaibhav Narkhede" userId="fea9aad5-0821-494e-8ee5-cb10b5ecb44e" providerId="ADAL" clId="{2EC74AD1-3B96-4B7C-B2AC-53A567667F07}" dt="2020-03-07T19:01:46.129" v="3242" actId="207"/>
          <ac:spMkLst>
            <pc:docMk/>
            <pc:sldMk cId="4046370927" sldId="463"/>
            <ac:spMk id="11" creationId="{FE2E2165-E2F2-4E36-AB94-15B3915F964B}"/>
          </ac:spMkLst>
        </pc:spChg>
        <pc:spChg chg="mod">
          <ac:chgData name="Vaibhav Narkhede" userId="fea9aad5-0821-494e-8ee5-cb10b5ecb44e" providerId="ADAL" clId="{2EC74AD1-3B96-4B7C-B2AC-53A567667F07}" dt="2020-03-09T17:26:06.358" v="5070" actId="404"/>
          <ac:spMkLst>
            <pc:docMk/>
            <pc:sldMk cId="4046370927" sldId="463"/>
            <ac:spMk id="20" creationId="{1BECD259-6565-403C-85FE-F5F5C815F016}"/>
          </ac:spMkLst>
        </pc:spChg>
        <pc:picChg chg="add mod">
          <ac:chgData name="Vaibhav Narkhede" userId="fea9aad5-0821-494e-8ee5-cb10b5ecb44e" providerId="ADAL" clId="{2EC74AD1-3B96-4B7C-B2AC-53A567667F07}" dt="2020-03-07T18:59:24.137" v="3198" actId="1076"/>
          <ac:picMkLst>
            <pc:docMk/>
            <pc:sldMk cId="4046370927" sldId="463"/>
            <ac:picMk id="3" creationId="{A4927F96-628B-4BB1-B966-607E48BC22CD}"/>
          </ac:picMkLst>
        </pc:picChg>
        <pc:picChg chg="del">
          <ac:chgData name="Vaibhav Narkhede" userId="fea9aad5-0821-494e-8ee5-cb10b5ecb44e" providerId="ADAL" clId="{2EC74AD1-3B96-4B7C-B2AC-53A567667F07}" dt="2020-03-07T18:50:51.147" v="3096" actId="478"/>
          <ac:picMkLst>
            <pc:docMk/>
            <pc:sldMk cId="4046370927" sldId="463"/>
            <ac:picMk id="4" creationId="{C3F88AC1-92F4-4699-8061-C12989C13A80}"/>
          </ac:picMkLst>
        </pc:picChg>
        <pc:cxnChg chg="add mod">
          <ac:chgData name="Vaibhav Narkhede" userId="fea9aad5-0821-494e-8ee5-cb10b5ecb44e" providerId="ADAL" clId="{2EC74AD1-3B96-4B7C-B2AC-53A567667F07}" dt="2020-03-07T19:01:33.091" v="3240" actId="1076"/>
          <ac:cxnSpMkLst>
            <pc:docMk/>
            <pc:sldMk cId="4046370927" sldId="463"/>
            <ac:cxnSpMk id="6" creationId="{4F453D26-32E9-44F5-8E41-FC7F3F81D0A5}"/>
          </ac:cxnSpMkLst>
        </pc:cxnChg>
        <pc:cxnChg chg="add del mod">
          <ac:chgData name="Vaibhav Narkhede" userId="fea9aad5-0821-494e-8ee5-cb10b5ecb44e" providerId="ADAL" clId="{2EC74AD1-3B96-4B7C-B2AC-53A567667F07}" dt="2020-03-07T19:00:34.028" v="3217" actId="478"/>
          <ac:cxnSpMkLst>
            <pc:docMk/>
            <pc:sldMk cId="4046370927" sldId="463"/>
            <ac:cxnSpMk id="12" creationId="{09DF57F3-EBE6-4B62-A394-A7D4896B2966}"/>
          </ac:cxnSpMkLst>
        </pc:cxnChg>
        <pc:cxnChg chg="add del mod">
          <ac:chgData name="Vaibhav Narkhede" userId="fea9aad5-0821-494e-8ee5-cb10b5ecb44e" providerId="ADAL" clId="{2EC74AD1-3B96-4B7C-B2AC-53A567667F07}" dt="2020-03-07T19:00:35.651" v="3218" actId="478"/>
          <ac:cxnSpMkLst>
            <pc:docMk/>
            <pc:sldMk cId="4046370927" sldId="463"/>
            <ac:cxnSpMk id="13" creationId="{AC9BECDB-3FC7-473C-8064-4ED7180F4CA2}"/>
          </ac:cxnSpMkLst>
        </pc:cxnChg>
        <pc:cxnChg chg="add del mod">
          <ac:chgData name="Vaibhav Narkhede" userId="fea9aad5-0821-494e-8ee5-cb10b5ecb44e" providerId="ADAL" clId="{2EC74AD1-3B96-4B7C-B2AC-53A567667F07}" dt="2020-03-07T19:00:37.402" v="3219" actId="478"/>
          <ac:cxnSpMkLst>
            <pc:docMk/>
            <pc:sldMk cId="4046370927" sldId="463"/>
            <ac:cxnSpMk id="14" creationId="{E5027936-12E0-45EC-A622-1B3896D24320}"/>
          </ac:cxnSpMkLst>
        </pc:cxnChg>
        <pc:cxnChg chg="add del mod">
          <ac:chgData name="Vaibhav Narkhede" userId="fea9aad5-0821-494e-8ee5-cb10b5ecb44e" providerId="ADAL" clId="{2EC74AD1-3B96-4B7C-B2AC-53A567667F07}" dt="2020-03-07T19:00:39.433" v="3220" actId="478"/>
          <ac:cxnSpMkLst>
            <pc:docMk/>
            <pc:sldMk cId="4046370927" sldId="463"/>
            <ac:cxnSpMk id="15" creationId="{68F91497-F539-4855-96B6-2A348E705780}"/>
          </ac:cxnSpMkLst>
        </pc:cxnChg>
        <pc:cxnChg chg="add del mod">
          <ac:chgData name="Vaibhav Narkhede" userId="fea9aad5-0821-494e-8ee5-cb10b5ecb44e" providerId="ADAL" clId="{2EC74AD1-3B96-4B7C-B2AC-53A567667F07}" dt="2020-03-07T19:00:40.641" v="3221" actId="478"/>
          <ac:cxnSpMkLst>
            <pc:docMk/>
            <pc:sldMk cId="4046370927" sldId="463"/>
            <ac:cxnSpMk id="16" creationId="{33D2EF84-7E74-458F-A77D-E498F73AA887}"/>
          </ac:cxnSpMkLst>
        </pc:cxnChg>
        <pc:cxnChg chg="add del mod">
          <ac:chgData name="Vaibhav Narkhede" userId="fea9aad5-0821-494e-8ee5-cb10b5ecb44e" providerId="ADAL" clId="{2EC74AD1-3B96-4B7C-B2AC-53A567667F07}" dt="2020-03-07T19:00:42.398" v="3222" actId="478"/>
          <ac:cxnSpMkLst>
            <pc:docMk/>
            <pc:sldMk cId="4046370927" sldId="463"/>
            <ac:cxnSpMk id="17" creationId="{B672D7DF-6ED6-4EAD-A5D9-7E7E2C8C5E69}"/>
          </ac:cxnSpMkLst>
        </pc:cxnChg>
        <pc:cxnChg chg="add del mod">
          <ac:chgData name="Vaibhav Narkhede" userId="fea9aad5-0821-494e-8ee5-cb10b5ecb44e" providerId="ADAL" clId="{2EC74AD1-3B96-4B7C-B2AC-53A567667F07}" dt="2020-03-07T19:00:44.054" v="3223" actId="478"/>
          <ac:cxnSpMkLst>
            <pc:docMk/>
            <pc:sldMk cId="4046370927" sldId="463"/>
            <ac:cxnSpMk id="18" creationId="{ED4C7089-3A76-492E-AF4F-6A2DAD1DEE77}"/>
          </ac:cxnSpMkLst>
        </pc:cxnChg>
      </pc:sldChg>
      <pc:sldChg chg="addSp delSp modSp add ord">
        <pc:chgData name="Vaibhav Narkhede" userId="fea9aad5-0821-494e-8ee5-cb10b5ecb44e" providerId="ADAL" clId="{2EC74AD1-3B96-4B7C-B2AC-53A567667F07}" dt="2020-03-09T17:25:59.842" v="5068" actId="404"/>
        <pc:sldMkLst>
          <pc:docMk/>
          <pc:sldMk cId="2979194529" sldId="464"/>
        </pc:sldMkLst>
        <pc:spChg chg="add del mod">
          <ac:chgData name="Vaibhav Narkhede" userId="fea9aad5-0821-494e-8ee5-cb10b5ecb44e" providerId="ADAL" clId="{2EC74AD1-3B96-4B7C-B2AC-53A567667F07}" dt="2020-03-07T18:55:51.892" v="3141" actId="478"/>
          <ac:spMkLst>
            <pc:docMk/>
            <pc:sldMk cId="2979194529" sldId="464"/>
            <ac:spMk id="7" creationId="{A48EBFA0-3F4E-43FF-868E-E9BF54B66031}"/>
          </ac:spMkLst>
        </pc:spChg>
        <pc:spChg chg="add del mod">
          <ac:chgData name="Vaibhav Narkhede" userId="fea9aad5-0821-494e-8ee5-cb10b5ecb44e" providerId="ADAL" clId="{2EC74AD1-3B96-4B7C-B2AC-53A567667F07}" dt="2020-03-07T18:57:39.959" v="3165" actId="478"/>
          <ac:spMkLst>
            <pc:docMk/>
            <pc:sldMk cId="2979194529" sldId="464"/>
            <ac:spMk id="10" creationId="{7D5E8374-0FBC-4EC0-8B1D-93E53140CE9E}"/>
          </ac:spMkLst>
        </pc:spChg>
        <pc:spChg chg="add mod">
          <ac:chgData name="Vaibhav Narkhede" userId="fea9aad5-0821-494e-8ee5-cb10b5ecb44e" providerId="ADAL" clId="{2EC74AD1-3B96-4B7C-B2AC-53A567667F07}" dt="2020-03-07T19:24:44.938" v="3654" actId="14100"/>
          <ac:spMkLst>
            <pc:docMk/>
            <pc:sldMk cId="2979194529" sldId="464"/>
            <ac:spMk id="13" creationId="{A313A512-6AC0-483F-A98D-0471A9695173}"/>
          </ac:spMkLst>
        </pc:spChg>
        <pc:spChg chg="add mod">
          <ac:chgData name="Vaibhav Narkhede" userId="fea9aad5-0821-494e-8ee5-cb10b5ecb44e" providerId="ADAL" clId="{2EC74AD1-3B96-4B7C-B2AC-53A567667F07}" dt="2020-03-07T18:57:49.825" v="3166" actId="11529"/>
          <ac:spMkLst>
            <pc:docMk/>
            <pc:sldMk cId="2979194529" sldId="464"/>
            <ac:spMk id="14" creationId="{A8099651-538E-4C99-A763-699F44DF3544}"/>
          </ac:spMkLst>
        </pc:spChg>
        <pc:spChg chg="add mod">
          <ac:chgData name="Vaibhav Narkhede" userId="fea9aad5-0821-494e-8ee5-cb10b5ecb44e" providerId="ADAL" clId="{2EC74AD1-3B96-4B7C-B2AC-53A567667F07}" dt="2020-03-07T18:58:23.283" v="3173" actId="1076"/>
          <ac:spMkLst>
            <pc:docMk/>
            <pc:sldMk cId="2979194529" sldId="464"/>
            <ac:spMk id="15" creationId="{3FBBFD01-8A2E-42D3-8DC6-1F910B8435DB}"/>
          </ac:spMkLst>
        </pc:spChg>
        <pc:spChg chg="add mod">
          <ac:chgData name="Vaibhav Narkhede" userId="fea9aad5-0821-494e-8ee5-cb10b5ecb44e" providerId="ADAL" clId="{2EC74AD1-3B96-4B7C-B2AC-53A567667F07}" dt="2020-03-07T19:24:47.369" v="3655" actId="113"/>
          <ac:spMkLst>
            <pc:docMk/>
            <pc:sldMk cId="2979194529" sldId="464"/>
            <ac:spMk id="17" creationId="{A1DE7B27-1E79-4A9F-8DF4-567BD9578835}"/>
          </ac:spMkLst>
        </pc:spChg>
        <pc:spChg chg="mod">
          <ac:chgData name="Vaibhav Narkhede" userId="fea9aad5-0821-494e-8ee5-cb10b5ecb44e" providerId="ADAL" clId="{2EC74AD1-3B96-4B7C-B2AC-53A567667F07}" dt="2020-03-09T17:25:59.842" v="5068" actId="404"/>
          <ac:spMkLst>
            <pc:docMk/>
            <pc:sldMk cId="2979194529" sldId="464"/>
            <ac:spMk id="20" creationId="{1BECD259-6565-403C-85FE-F5F5C815F016}"/>
          </ac:spMkLst>
        </pc:spChg>
        <pc:picChg chg="del">
          <ac:chgData name="Vaibhav Narkhede" userId="fea9aad5-0821-494e-8ee5-cb10b5ecb44e" providerId="ADAL" clId="{2EC74AD1-3B96-4B7C-B2AC-53A567667F07}" dt="2020-03-07T18:53:25.361" v="3130" actId="478"/>
          <ac:picMkLst>
            <pc:docMk/>
            <pc:sldMk cId="2979194529" sldId="464"/>
            <ac:picMk id="3" creationId="{A4927F96-628B-4BB1-B966-607E48BC22CD}"/>
          </ac:picMkLst>
        </pc:picChg>
        <pc:picChg chg="add mod">
          <ac:chgData name="Vaibhav Narkhede" userId="fea9aad5-0821-494e-8ee5-cb10b5ecb44e" providerId="ADAL" clId="{2EC74AD1-3B96-4B7C-B2AC-53A567667F07}" dt="2020-03-07T18:56:29.383" v="3148" actId="1076"/>
          <ac:picMkLst>
            <pc:docMk/>
            <pc:sldMk cId="2979194529" sldId="464"/>
            <ac:picMk id="4" creationId="{8FB1B823-7E0C-4D14-9BD1-DB0B05E53B38}"/>
          </ac:picMkLst>
        </pc:picChg>
        <pc:cxnChg chg="add mod">
          <ac:chgData name="Vaibhav Narkhede" userId="fea9aad5-0821-494e-8ee5-cb10b5ecb44e" providerId="ADAL" clId="{2EC74AD1-3B96-4B7C-B2AC-53A567667F07}" dt="2020-03-07T18:57:52.549" v="3167" actId="1076"/>
          <ac:cxnSpMkLst>
            <pc:docMk/>
            <pc:sldMk cId="2979194529" sldId="464"/>
            <ac:cxnSpMk id="6" creationId="{6F0C22FD-B126-4CDA-A1D9-F0073B4E4533}"/>
          </ac:cxnSpMkLst>
        </pc:cxnChg>
        <pc:cxnChg chg="add mod">
          <ac:chgData name="Vaibhav Narkhede" userId="fea9aad5-0821-494e-8ee5-cb10b5ecb44e" providerId="ADAL" clId="{2EC74AD1-3B96-4B7C-B2AC-53A567667F07}" dt="2020-03-07T18:58:44.866" v="3194" actId="1076"/>
          <ac:cxnSpMkLst>
            <pc:docMk/>
            <pc:sldMk cId="2979194529" sldId="464"/>
            <ac:cxnSpMk id="18" creationId="{4C926182-51F9-43CE-9EC7-3FC5F43EF914}"/>
          </ac:cxnSpMkLst>
        </pc:cxnChg>
      </pc:sldChg>
      <pc:sldChg chg="addSp delSp modSp add">
        <pc:chgData name="Vaibhav Narkhede" userId="fea9aad5-0821-494e-8ee5-cb10b5ecb44e" providerId="ADAL" clId="{2EC74AD1-3B96-4B7C-B2AC-53A567667F07}" dt="2020-03-09T18:37:20.862" v="5642" actId="478"/>
        <pc:sldMkLst>
          <pc:docMk/>
          <pc:sldMk cId="3189542477" sldId="465"/>
        </pc:sldMkLst>
        <pc:spChg chg="add mod">
          <ac:chgData name="Vaibhav Narkhede" userId="fea9aad5-0821-494e-8ee5-cb10b5ecb44e" providerId="ADAL" clId="{2EC74AD1-3B96-4B7C-B2AC-53A567667F07}" dt="2020-03-09T18:13:02.124" v="5451" actId="164"/>
          <ac:spMkLst>
            <pc:docMk/>
            <pc:sldMk cId="3189542477" sldId="465"/>
            <ac:spMk id="3" creationId="{688945D9-2329-4229-BAC3-F769A85A5A3B}"/>
          </ac:spMkLst>
        </pc:spChg>
        <pc:spChg chg="add mod">
          <ac:chgData name="Vaibhav Narkhede" userId="fea9aad5-0821-494e-8ee5-cb10b5ecb44e" providerId="ADAL" clId="{2EC74AD1-3B96-4B7C-B2AC-53A567667F07}" dt="2020-03-09T18:18:11.746" v="5506" actId="113"/>
          <ac:spMkLst>
            <pc:docMk/>
            <pc:sldMk cId="3189542477" sldId="465"/>
            <ac:spMk id="6" creationId="{7F73FD7D-EB92-449B-AACE-31A7027B57E7}"/>
          </ac:spMkLst>
        </pc:spChg>
        <pc:spChg chg="mod">
          <ac:chgData name="Vaibhav Narkhede" userId="fea9aad5-0821-494e-8ee5-cb10b5ecb44e" providerId="ADAL" clId="{2EC74AD1-3B96-4B7C-B2AC-53A567667F07}" dt="2020-03-09T17:57:34.656" v="5401" actId="1076"/>
          <ac:spMkLst>
            <pc:docMk/>
            <pc:sldMk cId="3189542477" sldId="465"/>
            <ac:spMk id="14" creationId="{AA45ADCD-E329-45F2-9593-F6C494F183D1}"/>
          </ac:spMkLst>
        </pc:spChg>
        <pc:spChg chg="add mod">
          <ac:chgData name="Vaibhav Narkhede" userId="fea9aad5-0821-494e-8ee5-cb10b5ecb44e" providerId="ADAL" clId="{2EC74AD1-3B96-4B7C-B2AC-53A567667F07}" dt="2020-03-09T18:07:05.960" v="5427" actId="1076"/>
          <ac:spMkLst>
            <pc:docMk/>
            <pc:sldMk cId="3189542477" sldId="465"/>
            <ac:spMk id="15" creationId="{BE9E5314-678C-4C8E-9B1A-8A0E4FE8731D}"/>
          </ac:spMkLst>
        </pc:spChg>
        <pc:spChg chg="add mod">
          <ac:chgData name="Vaibhav Narkhede" userId="fea9aad5-0821-494e-8ee5-cb10b5ecb44e" providerId="ADAL" clId="{2EC74AD1-3B96-4B7C-B2AC-53A567667F07}" dt="2020-03-09T18:06:41.515" v="5421" actId="1076"/>
          <ac:spMkLst>
            <pc:docMk/>
            <pc:sldMk cId="3189542477" sldId="465"/>
            <ac:spMk id="16" creationId="{43A7AA39-AD97-42AD-B47E-46015C4C3C76}"/>
          </ac:spMkLst>
        </pc:spChg>
        <pc:spChg chg="mod">
          <ac:chgData name="Vaibhav Narkhede" userId="fea9aad5-0821-494e-8ee5-cb10b5ecb44e" providerId="ADAL" clId="{2EC74AD1-3B96-4B7C-B2AC-53A567667F07}" dt="2020-03-09T17:55:13.222" v="5235" actId="20577"/>
          <ac:spMkLst>
            <pc:docMk/>
            <pc:sldMk cId="3189542477" sldId="465"/>
            <ac:spMk id="20" creationId="{1BECD259-6565-403C-85FE-F5F5C815F016}"/>
          </ac:spMkLst>
        </pc:spChg>
        <pc:spChg chg="add del mod">
          <ac:chgData name="Vaibhav Narkhede" userId="fea9aad5-0821-494e-8ee5-cb10b5ecb44e" providerId="ADAL" clId="{2EC74AD1-3B96-4B7C-B2AC-53A567667F07}" dt="2020-03-09T18:18:18.119" v="5507" actId="478"/>
          <ac:spMkLst>
            <pc:docMk/>
            <pc:sldMk cId="3189542477" sldId="465"/>
            <ac:spMk id="21" creationId="{1B6650F9-5742-4FE1-A5A0-DEE49F5FD049}"/>
          </ac:spMkLst>
        </pc:spChg>
        <pc:spChg chg="add del mod">
          <ac:chgData name="Vaibhav Narkhede" userId="fea9aad5-0821-494e-8ee5-cb10b5ecb44e" providerId="ADAL" clId="{2EC74AD1-3B96-4B7C-B2AC-53A567667F07}" dt="2020-03-09T18:18:33.046" v="5512" actId="478"/>
          <ac:spMkLst>
            <pc:docMk/>
            <pc:sldMk cId="3189542477" sldId="465"/>
            <ac:spMk id="24" creationId="{0CC2CAC8-B0D6-4171-8EEB-6B1EA9110DA5}"/>
          </ac:spMkLst>
        </pc:spChg>
        <pc:spChg chg="add mod">
          <ac:chgData name="Vaibhav Narkhede" userId="fea9aad5-0821-494e-8ee5-cb10b5ecb44e" providerId="ADAL" clId="{2EC74AD1-3B96-4B7C-B2AC-53A567667F07}" dt="2020-03-09T18:19:03.354" v="5517" actId="14100"/>
          <ac:spMkLst>
            <pc:docMk/>
            <pc:sldMk cId="3189542477" sldId="465"/>
            <ac:spMk id="35" creationId="{9CCB4266-7DE5-4362-B50F-C52E57A02E03}"/>
          </ac:spMkLst>
        </pc:spChg>
        <pc:spChg chg="add mod">
          <ac:chgData name="Vaibhav Narkhede" userId="fea9aad5-0821-494e-8ee5-cb10b5ecb44e" providerId="ADAL" clId="{2EC74AD1-3B96-4B7C-B2AC-53A567667F07}" dt="2020-03-09T18:18:26.635" v="5511" actId="20577"/>
          <ac:spMkLst>
            <pc:docMk/>
            <pc:sldMk cId="3189542477" sldId="465"/>
            <ac:spMk id="36" creationId="{4153AEBB-4A69-4709-9FC8-6FF3FD4FB23D}"/>
          </ac:spMkLst>
        </pc:spChg>
        <pc:spChg chg="add mod">
          <ac:chgData name="Vaibhav Narkhede" userId="fea9aad5-0821-494e-8ee5-cb10b5ecb44e" providerId="ADAL" clId="{2EC74AD1-3B96-4B7C-B2AC-53A567667F07}" dt="2020-03-09T18:18:48.707" v="5516" actId="20577"/>
          <ac:spMkLst>
            <pc:docMk/>
            <pc:sldMk cId="3189542477" sldId="465"/>
            <ac:spMk id="37" creationId="{7DCDA8BA-0B98-43FD-82F5-04F929EE8928}"/>
          </ac:spMkLst>
        </pc:spChg>
        <pc:spChg chg="add mod">
          <ac:chgData name="Vaibhav Narkhede" userId="fea9aad5-0821-494e-8ee5-cb10b5ecb44e" providerId="ADAL" clId="{2EC74AD1-3B96-4B7C-B2AC-53A567667F07}" dt="2020-03-09T18:30:55.715" v="5558" actId="1038"/>
          <ac:spMkLst>
            <pc:docMk/>
            <pc:sldMk cId="3189542477" sldId="465"/>
            <ac:spMk id="38" creationId="{6F5C339B-C649-4EF2-B442-3150BF01E2E4}"/>
          </ac:spMkLst>
        </pc:spChg>
        <pc:spChg chg="add mod">
          <ac:chgData name="Vaibhav Narkhede" userId="fea9aad5-0821-494e-8ee5-cb10b5ecb44e" providerId="ADAL" clId="{2EC74AD1-3B96-4B7C-B2AC-53A567667F07}" dt="2020-03-09T18:29:13.363" v="5539" actId="1076"/>
          <ac:spMkLst>
            <pc:docMk/>
            <pc:sldMk cId="3189542477" sldId="465"/>
            <ac:spMk id="41" creationId="{C98C7131-D098-482D-A64B-825E4A99D3B0}"/>
          </ac:spMkLst>
        </pc:spChg>
        <pc:spChg chg="add mod">
          <ac:chgData name="Vaibhav Narkhede" userId="fea9aad5-0821-494e-8ee5-cb10b5ecb44e" providerId="ADAL" clId="{2EC74AD1-3B96-4B7C-B2AC-53A567667F07}" dt="2020-03-09T18:31:56.543" v="5576" actId="1076"/>
          <ac:spMkLst>
            <pc:docMk/>
            <pc:sldMk cId="3189542477" sldId="465"/>
            <ac:spMk id="43" creationId="{33FE933D-DBFA-4C72-BAB6-C94DE23B6082}"/>
          </ac:spMkLst>
        </pc:spChg>
        <pc:spChg chg="add mod">
          <ac:chgData name="Vaibhav Narkhede" userId="fea9aad5-0821-494e-8ee5-cb10b5ecb44e" providerId="ADAL" clId="{2EC74AD1-3B96-4B7C-B2AC-53A567667F07}" dt="2020-03-09T18:32:33.398" v="5586" actId="1076"/>
          <ac:spMkLst>
            <pc:docMk/>
            <pc:sldMk cId="3189542477" sldId="465"/>
            <ac:spMk id="44" creationId="{98491868-C4D0-461D-92E4-AC7D4E5EDDAD}"/>
          </ac:spMkLst>
        </pc:spChg>
        <pc:spChg chg="add mod">
          <ac:chgData name="Vaibhav Narkhede" userId="fea9aad5-0821-494e-8ee5-cb10b5ecb44e" providerId="ADAL" clId="{2EC74AD1-3B96-4B7C-B2AC-53A567667F07}" dt="2020-03-09T18:33:45.901" v="5597" actId="20577"/>
          <ac:spMkLst>
            <pc:docMk/>
            <pc:sldMk cId="3189542477" sldId="465"/>
            <ac:spMk id="45" creationId="{5E926C92-3AB2-46BE-A25D-0E6B943EE363}"/>
          </ac:spMkLst>
        </pc:spChg>
        <pc:grpChg chg="add mod">
          <ac:chgData name="Vaibhav Narkhede" userId="fea9aad5-0821-494e-8ee5-cb10b5ecb44e" providerId="ADAL" clId="{2EC74AD1-3B96-4B7C-B2AC-53A567667F07}" dt="2020-03-09T18:13:02.124" v="5451" actId="164"/>
          <ac:grpSpMkLst>
            <pc:docMk/>
            <pc:sldMk cId="3189542477" sldId="465"/>
            <ac:grpSpMk id="7" creationId="{100EC0E5-9005-42F0-93E1-61825BBD91A5}"/>
          </ac:grpSpMkLst>
        </pc:grpChg>
        <pc:grpChg chg="del">
          <ac:chgData name="Vaibhav Narkhede" userId="fea9aad5-0821-494e-8ee5-cb10b5ecb44e" providerId="ADAL" clId="{2EC74AD1-3B96-4B7C-B2AC-53A567667F07}" dt="2020-03-09T17:43:08.487" v="5138" actId="478"/>
          <ac:grpSpMkLst>
            <pc:docMk/>
            <pc:sldMk cId="3189542477" sldId="465"/>
            <ac:grpSpMk id="13" creationId="{9DA78D28-D483-46CA-9975-04B9542B49A3}"/>
          </ac:grpSpMkLst>
        </pc:grpChg>
        <pc:grpChg chg="add mod">
          <ac:chgData name="Vaibhav Narkhede" userId="fea9aad5-0821-494e-8ee5-cb10b5ecb44e" providerId="ADAL" clId="{2EC74AD1-3B96-4B7C-B2AC-53A567667F07}" dt="2020-03-09T18:14:42.118" v="5459" actId="1076"/>
          <ac:grpSpMkLst>
            <pc:docMk/>
            <pc:sldMk cId="3189542477" sldId="465"/>
            <ac:grpSpMk id="25" creationId="{34021437-FB1A-4FB6-9DC4-35552E2D325B}"/>
          </ac:grpSpMkLst>
        </pc:grpChg>
        <pc:picChg chg="add mod">
          <ac:chgData name="Vaibhav Narkhede" userId="fea9aad5-0821-494e-8ee5-cb10b5ecb44e" providerId="ADAL" clId="{2EC74AD1-3B96-4B7C-B2AC-53A567667F07}" dt="2020-03-09T18:13:02.124" v="5451" actId="164"/>
          <ac:picMkLst>
            <pc:docMk/>
            <pc:sldMk cId="3189542477" sldId="465"/>
            <ac:picMk id="4" creationId="{570545C0-6147-45E1-924C-F05455444D09}"/>
          </ac:picMkLst>
        </pc:picChg>
        <pc:picChg chg="add mod">
          <ac:chgData name="Vaibhav Narkhede" userId="fea9aad5-0821-494e-8ee5-cb10b5ecb44e" providerId="ADAL" clId="{2EC74AD1-3B96-4B7C-B2AC-53A567667F07}" dt="2020-03-09T18:07:07.862" v="5428" actId="1076"/>
          <ac:picMkLst>
            <pc:docMk/>
            <pc:sldMk cId="3189542477" sldId="465"/>
            <ac:picMk id="17" creationId="{09C28A44-BDE1-432D-87E8-5B3AD65D8ADA}"/>
          </ac:picMkLst>
        </pc:picChg>
        <pc:picChg chg="add mod">
          <ac:chgData name="Vaibhav Narkhede" userId="fea9aad5-0821-494e-8ee5-cb10b5ecb44e" providerId="ADAL" clId="{2EC74AD1-3B96-4B7C-B2AC-53A567667F07}" dt="2020-03-09T18:06:45.161" v="5422" actId="1076"/>
          <ac:picMkLst>
            <pc:docMk/>
            <pc:sldMk cId="3189542477" sldId="465"/>
            <ac:picMk id="18" creationId="{1B29729B-C077-44B4-81E3-01BC128291BB}"/>
          </ac:picMkLst>
        </pc:picChg>
        <pc:picChg chg="add mod">
          <ac:chgData name="Vaibhav Narkhede" userId="fea9aad5-0821-494e-8ee5-cb10b5ecb44e" providerId="ADAL" clId="{2EC74AD1-3B96-4B7C-B2AC-53A567667F07}" dt="2020-03-09T18:16:59.744" v="5468" actId="1076"/>
          <ac:picMkLst>
            <pc:docMk/>
            <pc:sldMk cId="3189542477" sldId="465"/>
            <ac:picMk id="33" creationId="{6F064952-800A-4374-9994-F79D92E7797F}"/>
          </ac:picMkLst>
        </pc:picChg>
        <pc:picChg chg="add mod">
          <ac:chgData name="Vaibhav Narkhede" userId="fea9aad5-0821-494e-8ee5-cb10b5ecb44e" providerId="ADAL" clId="{2EC74AD1-3B96-4B7C-B2AC-53A567667F07}" dt="2020-03-09T18:30:31.650" v="5550" actId="14100"/>
          <ac:picMkLst>
            <pc:docMk/>
            <pc:sldMk cId="3189542477" sldId="465"/>
            <ac:picMk id="42" creationId="{F4ADFC12-624A-45D8-B35C-A600D6328F40}"/>
          </ac:picMkLst>
        </pc:picChg>
        <pc:picChg chg="add del mod">
          <ac:chgData name="Vaibhav Narkhede" userId="fea9aad5-0821-494e-8ee5-cb10b5ecb44e" providerId="ADAL" clId="{2EC74AD1-3B96-4B7C-B2AC-53A567667F07}" dt="2020-03-09T18:37:20.862" v="5642" actId="478"/>
          <ac:picMkLst>
            <pc:docMk/>
            <pc:sldMk cId="3189542477" sldId="465"/>
            <ac:picMk id="46" creationId="{710D2E3B-FE7E-42BF-9628-248CB1FD54F4}"/>
          </ac:picMkLst>
        </pc:picChg>
        <pc:cxnChg chg="add mod">
          <ac:chgData name="Vaibhav Narkhede" userId="fea9aad5-0821-494e-8ee5-cb10b5ecb44e" providerId="ADAL" clId="{2EC74AD1-3B96-4B7C-B2AC-53A567667F07}" dt="2020-03-09T18:14:42.118" v="5459" actId="1076"/>
          <ac:cxnSpMkLst>
            <pc:docMk/>
            <pc:sldMk cId="3189542477" sldId="465"/>
            <ac:cxnSpMk id="11" creationId="{77A485C1-AC23-46AC-8DC4-C4FABAFD6183}"/>
          </ac:cxnSpMkLst>
        </pc:cxnChg>
        <pc:cxnChg chg="add mod">
          <ac:chgData name="Vaibhav Narkhede" userId="fea9aad5-0821-494e-8ee5-cb10b5ecb44e" providerId="ADAL" clId="{2EC74AD1-3B96-4B7C-B2AC-53A567667F07}" dt="2020-03-09T18:14:42.118" v="5459" actId="1076"/>
          <ac:cxnSpMkLst>
            <pc:docMk/>
            <pc:sldMk cId="3189542477" sldId="465"/>
            <ac:cxnSpMk id="28" creationId="{BC3C6452-2C41-4ADC-9157-2E54F8C5FA1B}"/>
          </ac:cxnSpMkLst>
        </pc:cxnChg>
        <pc:cxnChg chg="add mod">
          <ac:chgData name="Vaibhav Narkhede" userId="fea9aad5-0821-494e-8ee5-cb10b5ecb44e" providerId="ADAL" clId="{2EC74AD1-3B96-4B7C-B2AC-53A567667F07}" dt="2020-03-09T18:15:06.395" v="5462" actId="14100"/>
          <ac:cxnSpMkLst>
            <pc:docMk/>
            <pc:sldMk cId="3189542477" sldId="465"/>
            <ac:cxnSpMk id="31" creationId="{6515E4DF-66FC-4ADB-BE8C-FC045088F569}"/>
          </ac:cxnSpMkLst>
        </pc:cxnChg>
        <pc:cxnChg chg="add mod">
          <ac:chgData name="Vaibhav Narkhede" userId="fea9aad5-0821-494e-8ee5-cb10b5ecb44e" providerId="ADAL" clId="{2EC74AD1-3B96-4B7C-B2AC-53A567667F07}" dt="2020-03-09T18:16:57.733" v="5467" actId="1076"/>
          <ac:cxnSpMkLst>
            <pc:docMk/>
            <pc:sldMk cId="3189542477" sldId="465"/>
            <ac:cxnSpMk id="34" creationId="{AF8BD97F-6053-469F-BCE5-02506D805CEC}"/>
          </ac:cxnSpMkLst>
        </pc:cxnChg>
        <pc:cxnChg chg="add mod">
          <ac:chgData name="Vaibhav Narkhede" userId="fea9aad5-0821-494e-8ee5-cb10b5ecb44e" providerId="ADAL" clId="{2EC74AD1-3B96-4B7C-B2AC-53A567667F07}" dt="2020-03-09T18:26:37.637" v="5537" actId="14100"/>
          <ac:cxnSpMkLst>
            <pc:docMk/>
            <pc:sldMk cId="3189542477" sldId="465"/>
            <ac:cxnSpMk id="39" creationId="{601A188A-A50B-4422-AF90-AC6F7D608279}"/>
          </ac:cxnSpMkLst>
        </pc:cxnChg>
      </pc:sldChg>
      <pc:sldChg chg="addSp delSp modSp add ord">
        <pc:chgData name="Vaibhav Narkhede" userId="fea9aad5-0821-494e-8ee5-cb10b5ecb44e" providerId="ADAL" clId="{2EC74AD1-3B96-4B7C-B2AC-53A567667F07}" dt="2020-03-30T08:04:19.259" v="6129" actId="20577"/>
        <pc:sldMkLst>
          <pc:docMk/>
          <pc:sldMk cId="3697948510" sldId="468"/>
        </pc:sldMkLst>
        <pc:spChg chg="del mod">
          <ac:chgData name="Vaibhav Narkhede" userId="fea9aad5-0821-494e-8ee5-cb10b5ecb44e" providerId="ADAL" clId="{2EC74AD1-3B96-4B7C-B2AC-53A567667F07}" dt="2020-03-30T07:55:33.428" v="5820" actId="478"/>
          <ac:spMkLst>
            <pc:docMk/>
            <pc:sldMk cId="3697948510" sldId="468"/>
            <ac:spMk id="13" creationId="{A313A512-6AC0-483F-A98D-0471A9695173}"/>
          </ac:spMkLst>
        </pc:spChg>
        <pc:spChg chg="del">
          <ac:chgData name="Vaibhav Narkhede" userId="fea9aad5-0821-494e-8ee5-cb10b5ecb44e" providerId="ADAL" clId="{2EC74AD1-3B96-4B7C-B2AC-53A567667F07}" dt="2020-03-30T07:55:31.890" v="5818" actId="478"/>
          <ac:spMkLst>
            <pc:docMk/>
            <pc:sldMk cId="3697948510" sldId="468"/>
            <ac:spMk id="14" creationId="{A8099651-538E-4C99-A763-699F44DF3544}"/>
          </ac:spMkLst>
        </pc:spChg>
        <pc:spChg chg="del">
          <ac:chgData name="Vaibhav Narkhede" userId="fea9aad5-0821-494e-8ee5-cb10b5ecb44e" providerId="ADAL" clId="{2EC74AD1-3B96-4B7C-B2AC-53A567667F07}" dt="2020-03-30T07:55:35.468" v="5822" actId="478"/>
          <ac:spMkLst>
            <pc:docMk/>
            <pc:sldMk cId="3697948510" sldId="468"/>
            <ac:spMk id="15" creationId="{3FBBFD01-8A2E-42D3-8DC6-1F910B8435DB}"/>
          </ac:spMkLst>
        </pc:spChg>
        <pc:spChg chg="del">
          <ac:chgData name="Vaibhav Narkhede" userId="fea9aad5-0821-494e-8ee5-cb10b5ecb44e" providerId="ADAL" clId="{2EC74AD1-3B96-4B7C-B2AC-53A567667F07}" dt="2020-03-30T07:55:36.880" v="5823" actId="478"/>
          <ac:spMkLst>
            <pc:docMk/>
            <pc:sldMk cId="3697948510" sldId="468"/>
            <ac:spMk id="17" creationId="{A1DE7B27-1E79-4A9F-8DF4-567BD9578835}"/>
          </ac:spMkLst>
        </pc:spChg>
        <pc:spChg chg="mod">
          <ac:chgData name="Vaibhav Narkhede" userId="fea9aad5-0821-494e-8ee5-cb10b5ecb44e" providerId="ADAL" clId="{2EC74AD1-3B96-4B7C-B2AC-53A567667F07}" dt="2020-03-30T08:03:40.693" v="6095" actId="20577"/>
          <ac:spMkLst>
            <pc:docMk/>
            <pc:sldMk cId="3697948510" sldId="468"/>
            <ac:spMk id="20" creationId="{1BECD259-6565-403C-85FE-F5F5C815F016}"/>
          </ac:spMkLst>
        </pc:spChg>
        <pc:spChg chg="add mod">
          <ac:chgData name="Vaibhav Narkhede" userId="fea9aad5-0821-494e-8ee5-cb10b5ecb44e" providerId="ADAL" clId="{2EC74AD1-3B96-4B7C-B2AC-53A567667F07}" dt="2020-03-30T08:04:19.259" v="6129" actId="20577"/>
          <ac:spMkLst>
            <pc:docMk/>
            <pc:sldMk cId="3697948510" sldId="468"/>
            <ac:spMk id="22" creationId="{7FCC6218-E985-4AE2-BBB1-42C6CC5F94BF}"/>
          </ac:spMkLst>
        </pc:spChg>
        <pc:spChg chg="add mod">
          <ac:chgData name="Vaibhav Narkhede" userId="fea9aad5-0821-494e-8ee5-cb10b5ecb44e" providerId="ADAL" clId="{2EC74AD1-3B96-4B7C-B2AC-53A567667F07}" dt="2020-03-30T08:03:05.446" v="6081" actId="5793"/>
          <ac:spMkLst>
            <pc:docMk/>
            <pc:sldMk cId="3697948510" sldId="468"/>
            <ac:spMk id="23" creationId="{9DCA9431-8423-4EE9-A933-AAE9E115C9BC}"/>
          </ac:spMkLst>
        </pc:spChg>
        <pc:picChg chg="add del mod">
          <ac:chgData name="Vaibhav Narkhede" userId="fea9aad5-0821-494e-8ee5-cb10b5ecb44e" providerId="ADAL" clId="{2EC74AD1-3B96-4B7C-B2AC-53A567667F07}" dt="2020-03-30T08:01:30.280" v="6052" actId="478"/>
          <ac:picMkLst>
            <pc:docMk/>
            <pc:sldMk cId="3697948510" sldId="468"/>
            <ac:picMk id="3" creationId="{D7BA51E3-5A4D-4E61-A45E-68DCEF0CCBC4}"/>
          </ac:picMkLst>
        </pc:picChg>
        <pc:picChg chg="del">
          <ac:chgData name="Vaibhav Narkhede" userId="fea9aad5-0821-494e-8ee5-cb10b5ecb44e" providerId="ADAL" clId="{2EC74AD1-3B96-4B7C-B2AC-53A567667F07}" dt="2020-03-30T07:55:28.824" v="5817" actId="478"/>
          <ac:picMkLst>
            <pc:docMk/>
            <pc:sldMk cId="3697948510" sldId="468"/>
            <ac:picMk id="4" creationId="{8FB1B823-7E0C-4D14-9BD1-DB0B05E53B38}"/>
          </ac:picMkLst>
        </pc:picChg>
        <pc:picChg chg="add mod">
          <ac:chgData name="Vaibhav Narkhede" userId="fea9aad5-0821-494e-8ee5-cb10b5ecb44e" providerId="ADAL" clId="{2EC74AD1-3B96-4B7C-B2AC-53A567667F07}" dt="2020-03-30T07:57:11.886" v="5836" actId="1076"/>
          <ac:picMkLst>
            <pc:docMk/>
            <pc:sldMk cId="3697948510" sldId="468"/>
            <ac:picMk id="5" creationId="{FB271C20-FDE8-4429-960F-B3CBC0DE76C5}"/>
          </ac:picMkLst>
        </pc:picChg>
        <pc:picChg chg="add mod">
          <ac:chgData name="Vaibhav Narkhede" userId="fea9aad5-0821-494e-8ee5-cb10b5ecb44e" providerId="ADAL" clId="{2EC74AD1-3B96-4B7C-B2AC-53A567667F07}" dt="2020-03-30T08:01:39.694" v="6056" actId="14100"/>
          <ac:picMkLst>
            <pc:docMk/>
            <pc:sldMk cId="3697948510" sldId="468"/>
            <ac:picMk id="11" creationId="{4EEEFF56-F448-40ED-B443-B4EC5A614C0A}"/>
          </ac:picMkLst>
        </pc:picChg>
        <pc:cxnChg chg="del">
          <ac:chgData name="Vaibhav Narkhede" userId="fea9aad5-0821-494e-8ee5-cb10b5ecb44e" providerId="ADAL" clId="{2EC74AD1-3B96-4B7C-B2AC-53A567667F07}" dt="2020-03-30T07:55:34.313" v="5821" actId="478"/>
          <ac:cxnSpMkLst>
            <pc:docMk/>
            <pc:sldMk cId="3697948510" sldId="468"/>
            <ac:cxnSpMk id="6" creationId="{6F0C22FD-B126-4CDA-A1D9-F0073B4E4533}"/>
          </ac:cxnSpMkLst>
        </pc:cxnChg>
        <pc:cxnChg chg="add mod">
          <ac:chgData name="Vaibhav Narkhede" userId="fea9aad5-0821-494e-8ee5-cb10b5ecb44e" providerId="ADAL" clId="{2EC74AD1-3B96-4B7C-B2AC-53A567667F07}" dt="2020-03-30T08:03:56.489" v="6098" actId="14100"/>
          <ac:cxnSpMkLst>
            <pc:docMk/>
            <pc:sldMk cId="3697948510" sldId="468"/>
            <ac:cxnSpMk id="10" creationId="{7729586B-A1F0-4B2B-81D7-5A6B3EFA1699}"/>
          </ac:cxnSpMkLst>
        </pc:cxnChg>
        <pc:cxnChg chg="del">
          <ac:chgData name="Vaibhav Narkhede" userId="fea9aad5-0821-494e-8ee5-cb10b5ecb44e" providerId="ADAL" clId="{2EC74AD1-3B96-4B7C-B2AC-53A567667F07}" dt="2020-03-30T07:55:38.156" v="5824" actId="478"/>
          <ac:cxnSpMkLst>
            <pc:docMk/>
            <pc:sldMk cId="3697948510" sldId="468"/>
            <ac:cxnSpMk id="18" creationId="{4C926182-51F9-43CE-9EC7-3FC5F43EF914}"/>
          </ac:cxnSpMkLst>
        </pc:cxnChg>
        <pc:cxnChg chg="add mod">
          <ac:chgData name="Vaibhav Narkhede" userId="fea9aad5-0821-494e-8ee5-cb10b5ecb44e" providerId="ADAL" clId="{2EC74AD1-3B96-4B7C-B2AC-53A567667F07}" dt="2020-03-30T07:59:38.608" v="6051" actId="1076"/>
          <ac:cxnSpMkLst>
            <pc:docMk/>
            <pc:sldMk cId="3697948510" sldId="468"/>
            <ac:cxnSpMk id="19" creationId="{FFC1B66B-F2FF-4E9F-8083-0E3A7B29D627}"/>
          </ac:cxnSpMkLst>
        </pc:cxnChg>
        <pc:cxnChg chg="add del mod">
          <ac:chgData name="Vaibhav Narkhede" userId="fea9aad5-0821-494e-8ee5-cb10b5ecb44e" providerId="ADAL" clId="{2EC74AD1-3B96-4B7C-B2AC-53A567667F07}" dt="2020-03-30T07:59:35.172" v="6050" actId="478"/>
          <ac:cxnSpMkLst>
            <pc:docMk/>
            <pc:sldMk cId="3697948510" sldId="468"/>
            <ac:cxnSpMk id="21" creationId="{88F3ADAE-24A4-4415-8AEB-0BBCA90A7DAF}"/>
          </ac:cxnSpMkLst>
        </pc:cxnChg>
        <pc:cxnChg chg="add mod">
          <ac:chgData name="Vaibhav Narkhede" userId="fea9aad5-0821-494e-8ee5-cb10b5ecb44e" providerId="ADAL" clId="{2EC74AD1-3B96-4B7C-B2AC-53A567667F07}" dt="2020-03-30T08:01:50.493" v="6059" actId="14100"/>
          <ac:cxnSpMkLst>
            <pc:docMk/>
            <pc:sldMk cId="3697948510" sldId="468"/>
            <ac:cxnSpMk id="24" creationId="{D327B7F1-9AA9-4FCC-BC24-891F0029ED28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3-06T15:23:46.97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90E8B80-0403-D045-92C4-F62398F73169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00FC93A-2314-C14C-BC2A-B9EBBC66AA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64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239331A-02E9-794B-A5E4-62D509649550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F65F06A-D059-DF40-8F37-B3738D7DFC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3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F06A-D059-DF40-8F37-B3738D7DFC2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54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5F06A-D059-DF40-8F37-B3738D7DFC2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35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oli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7"/>
          <p:cNvSpPr>
            <a:spLocks noGrp="1"/>
          </p:cNvSpPr>
          <p:nvPr>
            <p:ph sz="quarter" idx="11"/>
          </p:nvPr>
        </p:nvSpPr>
        <p:spPr>
          <a:xfrm>
            <a:off x="280988" y="1290638"/>
            <a:ext cx="8494712" cy="4415358"/>
          </a:xfrm>
          <a:prstGeom prst="rect">
            <a:avLst/>
          </a:prstGeom>
        </p:spPr>
        <p:txBody>
          <a:bodyPr/>
          <a:lstStyle>
            <a:lvl1pPr>
              <a:buClr>
                <a:srgbClr val="DA1A32"/>
              </a:buClr>
              <a:defRPr sz="240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buClr>
                <a:srgbClr val="DA1A32"/>
              </a:buClr>
              <a:buFont typeface=".AppleSystemUIFont" charset="-120"/>
              <a:buChar char="-"/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DA1A32"/>
              </a:buCl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059" y="6001511"/>
            <a:ext cx="1228551" cy="687829"/>
          </a:xfrm>
          <a:prstGeom prst="rect">
            <a:avLst/>
          </a:prstGeom>
        </p:spPr>
      </p:pic>
      <p:sp>
        <p:nvSpPr>
          <p:cNvPr id="2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0607" y="6311186"/>
            <a:ext cx="3254779" cy="165814"/>
          </a:xfrm>
        </p:spPr>
        <p:txBody>
          <a:bodyPr/>
          <a:lstStyle>
            <a:lvl1pPr>
              <a:defRPr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380296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py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1000" y="1290638"/>
            <a:ext cx="2667000" cy="2290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C5C7C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38500" y="1290638"/>
            <a:ext cx="2667000" cy="2290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C5C7C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108700" y="1290638"/>
            <a:ext cx="2667000" cy="2290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C5C7C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1"/>
          </p:nvPr>
        </p:nvSpPr>
        <p:spPr>
          <a:xfrm>
            <a:off x="280989" y="3817510"/>
            <a:ext cx="2767012" cy="204989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3145363" y="3817510"/>
            <a:ext cx="2767012" cy="204989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sz="quarter" idx="18"/>
          </p:nvPr>
        </p:nvSpPr>
        <p:spPr>
          <a:xfrm>
            <a:off x="6008688" y="3817510"/>
            <a:ext cx="2767012" cy="204989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3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Bullets with Subhead a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1000" y="1290638"/>
            <a:ext cx="2667000" cy="2290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C5C7C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38500" y="1290638"/>
            <a:ext cx="2667000" cy="2290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C5C7C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108700" y="1290638"/>
            <a:ext cx="2667000" cy="2290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C5C7C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1"/>
          </p:nvPr>
        </p:nvSpPr>
        <p:spPr>
          <a:xfrm>
            <a:off x="280989" y="4200774"/>
            <a:ext cx="2767012" cy="1666625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Clr>
                <a:srgbClr val="DA1A32"/>
              </a:buClr>
              <a:buFont typeface="Arial" charset="0"/>
              <a:buChar char="•"/>
              <a:defRPr sz="18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0605" y="3817510"/>
            <a:ext cx="2767395" cy="383265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17"/>
          </p:nvPr>
        </p:nvSpPr>
        <p:spPr>
          <a:xfrm>
            <a:off x="3144839" y="4200774"/>
            <a:ext cx="2767012" cy="1666625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Clr>
                <a:srgbClr val="DA1A32"/>
              </a:buClr>
              <a:buFont typeface="Arial" charset="0"/>
              <a:buChar char="•"/>
              <a:defRPr sz="18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3144455" y="3817510"/>
            <a:ext cx="2767395" cy="383265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19"/>
          </p:nvPr>
        </p:nvSpPr>
        <p:spPr>
          <a:xfrm>
            <a:off x="6008689" y="4200774"/>
            <a:ext cx="2767012" cy="1666625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Clr>
                <a:srgbClr val="DA1A32"/>
              </a:buClr>
              <a:buFont typeface="Arial" charset="0"/>
              <a:buChar char="•"/>
              <a:defRPr sz="18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008305" y="3817510"/>
            <a:ext cx="2767395" cy="383265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26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1"/>
          </p:nvPr>
        </p:nvSpPr>
        <p:spPr>
          <a:xfrm>
            <a:off x="998538" y="2277068"/>
            <a:ext cx="2049462" cy="11332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61950" y="1600200"/>
            <a:ext cx="63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rPr>
              <a:t>01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4"/>
          </p:nvPr>
        </p:nvSpPr>
        <p:spPr>
          <a:xfrm>
            <a:off x="998538" y="1677456"/>
            <a:ext cx="2049462" cy="5983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7"/>
          <p:cNvSpPr>
            <a:spLocks noGrp="1"/>
          </p:cNvSpPr>
          <p:nvPr>
            <p:ph sz="quarter" idx="15"/>
          </p:nvPr>
        </p:nvSpPr>
        <p:spPr>
          <a:xfrm>
            <a:off x="3869441" y="2277068"/>
            <a:ext cx="2049462" cy="11332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232853" y="1600200"/>
            <a:ext cx="63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rPr>
              <a:t>02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6"/>
          </p:nvPr>
        </p:nvSpPr>
        <p:spPr>
          <a:xfrm>
            <a:off x="3869441" y="1677456"/>
            <a:ext cx="2049462" cy="5983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7"/>
          <p:cNvSpPr>
            <a:spLocks noGrp="1"/>
          </p:cNvSpPr>
          <p:nvPr>
            <p:ph sz="quarter" idx="17"/>
          </p:nvPr>
        </p:nvSpPr>
        <p:spPr>
          <a:xfrm>
            <a:off x="6732588" y="2277068"/>
            <a:ext cx="2049462" cy="11332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6096000" y="1600200"/>
            <a:ext cx="63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rPr>
              <a:t>03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sz="quarter" idx="18"/>
          </p:nvPr>
        </p:nvSpPr>
        <p:spPr>
          <a:xfrm>
            <a:off x="6732588" y="1677456"/>
            <a:ext cx="2049462" cy="5983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7"/>
          <p:cNvSpPr>
            <a:spLocks noGrp="1"/>
          </p:cNvSpPr>
          <p:nvPr>
            <p:ph sz="quarter" idx="19"/>
          </p:nvPr>
        </p:nvSpPr>
        <p:spPr>
          <a:xfrm>
            <a:off x="998538" y="4562012"/>
            <a:ext cx="2049462" cy="11332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361950" y="3885144"/>
            <a:ext cx="63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rPr>
              <a:t>04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20"/>
          </p:nvPr>
        </p:nvSpPr>
        <p:spPr>
          <a:xfrm>
            <a:off x="998538" y="3962400"/>
            <a:ext cx="2049462" cy="5983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Content Placeholder 7"/>
          <p:cNvSpPr>
            <a:spLocks noGrp="1"/>
          </p:cNvSpPr>
          <p:nvPr>
            <p:ph sz="quarter" idx="21"/>
          </p:nvPr>
        </p:nvSpPr>
        <p:spPr>
          <a:xfrm>
            <a:off x="3869441" y="4562012"/>
            <a:ext cx="2049462" cy="11332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3232853" y="3885144"/>
            <a:ext cx="63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rPr>
              <a:t>05</a:t>
            </a:r>
          </a:p>
        </p:txBody>
      </p:sp>
      <p:sp>
        <p:nvSpPr>
          <p:cNvPr id="32" name="Content Placeholder 7"/>
          <p:cNvSpPr>
            <a:spLocks noGrp="1"/>
          </p:cNvSpPr>
          <p:nvPr>
            <p:ph sz="quarter" idx="22"/>
          </p:nvPr>
        </p:nvSpPr>
        <p:spPr>
          <a:xfrm>
            <a:off x="3869441" y="3962400"/>
            <a:ext cx="2049462" cy="5983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Content Placeholder 7"/>
          <p:cNvSpPr>
            <a:spLocks noGrp="1"/>
          </p:cNvSpPr>
          <p:nvPr>
            <p:ph sz="quarter" idx="23"/>
          </p:nvPr>
        </p:nvSpPr>
        <p:spPr>
          <a:xfrm>
            <a:off x="6732588" y="4562012"/>
            <a:ext cx="2049462" cy="11332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6096000" y="3885144"/>
            <a:ext cx="63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rPr>
              <a:t>06</a:t>
            </a:r>
          </a:p>
        </p:txBody>
      </p:sp>
      <p:sp>
        <p:nvSpPr>
          <p:cNvPr id="35" name="Content Placeholder 7"/>
          <p:cNvSpPr>
            <a:spLocks noGrp="1"/>
          </p:cNvSpPr>
          <p:nvPr>
            <p:ph sz="quarter" idx="24"/>
          </p:nvPr>
        </p:nvSpPr>
        <p:spPr>
          <a:xfrm>
            <a:off x="6732588" y="3962400"/>
            <a:ext cx="2049462" cy="5983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32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py with Header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1"/>
          </p:nvPr>
        </p:nvSpPr>
        <p:spPr>
          <a:xfrm>
            <a:off x="280989" y="1524000"/>
            <a:ext cx="2767012" cy="4053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None/>
              <a:defRPr sz="240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</a:t>
            </a:r>
            <a:r>
              <a:rPr lang="en-US"/>
              <a:t>to edit</a:t>
            </a:r>
            <a:endParaRPr lang="en-US" dirty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14"/>
          </p:nvPr>
        </p:nvSpPr>
        <p:spPr>
          <a:xfrm>
            <a:off x="280989" y="1929383"/>
            <a:ext cx="2767012" cy="2910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None/>
              <a:defRPr sz="160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15"/>
          </p:nvPr>
        </p:nvSpPr>
        <p:spPr>
          <a:xfrm>
            <a:off x="280989" y="2362200"/>
            <a:ext cx="2767012" cy="335005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None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136900" y="1562100"/>
            <a:ext cx="0" cy="4401311"/>
          </a:xfrm>
          <a:prstGeom prst="line">
            <a:avLst/>
          </a:prstGeom>
          <a:ln>
            <a:solidFill>
              <a:srgbClr val="C5C7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7"/>
          <p:cNvSpPr>
            <a:spLocks noGrp="1"/>
          </p:cNvSpPr>
          <p:nvPr>
            <p:ph sz="quarter" idx="16"/>
          </p:nvPr>
        </p:nvSpPr>
        <p:spPr>
          <a:xfrm>
            <a:off x="3138488" y="1524000"/>
            <a:ext cx="2767012" cy="4053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None/>
              <a:defRPr sz="240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</a:t>
            </a:r>
            <a:r>
              <a:rPr lang="en-US"/>
              <a:t>to edit</a:t>
            </a:r>
            <a:endParaRPr lang="en-US" dirty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17"/>
          </p:nvPr>
        </p:nvSpPr>
        <p:spPr>
          <a:xfrm>
            <a:off x="3138488" y="1929383"/>
            <a:ext cx="2767012" cy="2910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None/>
              <a:defRPr sz="160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1" name="Content Placeholder 7"/>
          <p:cNvSpPr>
            <a:spLocks noGrp="1"/>
          </p:cNvSpPr>
          <p:nvPr>
            <p:ph sz="quarter" idx="18"/>
          </p:nvPr>
        </p:nvSpPr>
        <p:spPr>
          <a:xfrm>
            <a:off x="3138488" y="2362200"/>
            <a:ext cx="2767012" cy="335005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None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5994399" y="1562100"/>
            <a:ext cx="0" cy="4401311"/>
          </a:xfrm>
          <a:prstGeom prst="line">
            <a:avLst/>
          </a:prstGeom>
          <a:ln>
            <a:solidFill>
              <a:srgbClr val="C5C7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6008688" y="1524000"/>
            <a:ext cx="2767012" cy="4053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None/>
              <a:defRPr sz="240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</a:t>
            </a:r>
            <a:r>
              <a:rPr lang="en-US"/>
              <a:t>to edit</a:t>
            </a:r>
            <a:endParaRPr lang="en-US" dirty="0"/>
          </a:p>
        </p:txBody>
      </p:sp>
      <p:sp>
        <p:nvSpPr>
          <p:cNvPr id="24" name="Content Placeholder 7"/>
          <p:cNvSpPr>
            <a:spLocks noGrp="1"/>
          </p:cNvSpPr>
          <p:nvPr>
            <p:ph sz="quarter" idx="20"/>
          </p:nvPr>
        </p:nvSpPr>
        <p:spPr>
          <a:xfrm>
            <a:off x="6008688" y="1929383"/>
            <a:ext cx="2767012" cy="2910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None/>
              <a:defRPr sz="160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sz="quarter" idx="21"/>
          </p:nvPr>
        </p:nvSpPr>
        <p:spPr>
          <a:xfrm>
            <a:off x="6008688" y="2362200"/>
            <a:ext cx="2767012" cy="335005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None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16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py with Colore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1"/>
          </p:nvPr>
        </p:nvSpPr>
        <p:spPr>
          <a:xfrm>
            <a:off x="366946" y="1895246"/>
            <a:ext cx="2681053" cy="4200754"/>
          </a:xfrm>
          <a:prstGeom prst="rect">
            <a:avLst/>
          </a:prstGeom>
          <a:solidFill>
            <a:srgbClr val="C5C7C9"/>
          </a:solidFill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4"/>
          </p:nvPr>
        </p:nvSpPr>
        <p:spPr>
          <a:xfrm>
            <a:off x="366946" y="1295634"/>
            <a:ext cx="2681053" cy="598363"/>
          </a:xfrm>
          <a:prstGeom prst="rect">
            <a:avLst/>
          </a:prstGeom>
          <a:solidFill>
            <a:srgbClr val="002A4E"/>
          </a:solidFill>
        </p:spPr>
        <p:txBody>
          <a:bodyPr anchor="ctr"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361950" y="1893997"/>
            <a:ext cx="2686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7"/>
          <p:cNvSpPr>
            <a:spLocks noGrp="1"/>
          </p:cNvSpPr>
          <p:nvPr>
            <p:ph sz="quarter" idx="15"/>
          </p:nvPr>
        </p:nvSpPr>
        <p:spPr>
          <a:xfrm>
            <a:off x="3232150" y="1895246"/>
            <a:ext cx="2681053" cy="4200754"/>
          </a:xfrm>
          <a:prstGeom prst="rect">
            <a:avLst/>
          </a:prstGeom>
          <a:solidFill>
            <a:srgbClr val="C5C7C9"/>
          </a:solidFill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Content Placeholder 7"/>
          <p:cNvSpPr>
            <a:spLocks noGrp="1"/>
          </p:cNvSpPr>
          <p:nvPr>
            <p:ph sz="quarter" idx="16"/>
          </p:nvPr>
        </p:nvSpPr>
        <p:spPr>
          <a:xfrm>
            <a:off x="3232150" y="1295634"/>
            <a:ext cx="2681053" cy="598363"/>
          </a:xfrm>
          <a:prstGeom prst="rect">
            <a:avLst/>
          </a:prstGeom>
          <a:solidFill>
            <a:srgbClr val="002A4E"/>
          </a:solidFill>
        </p:spPr>
        <p:txBody>
          <a:bodyPr anchor="ctr"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3227154" y="1893997"/>
            <a:ext cx="2686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7"/>
          <p:cNvSpPr>
            <a:spLocks noGrp="1"/>
          </p:cNvSpPr>
          <p:nvPr>
            <p:ph sz="quarter" idx="17"/>
          </p:nvPr>
        </p:nvSpPr>
        <p:spPr>
          <a:xfrm>
            <a:off x="6096000" y="1895246"/>
            <a:ext cx="2681053" cy="4200754"/>
          </a:xfrm>
          <a:prstGeom prst="rect">
            <a:avLst/>
          </a:prstGeom>
          <a:solidFill>
            <a:srgbClr val="C5C7C9"/>
          </a:solidFill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Content Placeholder 7"/>
          <p:cNvSpPr>
            <a:spLocks noGrp="1"/>
          </p:cNvSpPr>
          <p:nvPr>
            <p:ph sz="quarter" idx="18"/>
          </p:nvPr>
        </p:nvSpPr>
        <p:spPr>
          <a:xfrm>
            <a:off x="6096000" y="1295634"/>
            <a:ext cx="2681053" cy="598363"/>
          </a:xfrm>
          <a:prstGeom prst="rect">
            <a:avLst/>
          </a:prstGeom>
          <a:solidFill>
            <a:srgbClr val="002A4E"/>
          </a:solidFill>
        </p:spPr>
        <p:txBody>
          <a:bodyPr anchor="ctr"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6091004" y="1893997"/>
            <a:ext cx="2686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5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Ombr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1"/>
          </p:nvPr>
        </p:nvSpPr>
        <p:spPr>
          <a:xfrm>
            <a:off x="361950" y="1338093"/>
            <a:ext cx="2000250" cy="4692650"/>
          </a:xfrm>
          <a:prstGeom prst="rect">
            <a:avLst/>
          </a:prstGeom>
          <a:solidFill>
            <a:srgbClr val="898B8D"/>
          </a:solidFill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361950" y="1325901"/>
            <a:ext cx="2000250" cy="0"/>
          </a:xfrm>
          <a:prstGeom prst="line">
            <a:avLst/>
          </a:prstGeom>
          <a:ln w="25400">
            <a:solidFill>
              <a:srgbClr val="002A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7"/>
          <p:cNvSpPr>
            <a:spLocks noGrp="1"/>
          </p:cNvSpPr>
          <p:nvPr>
            <p:ph sz="quarter" idx="14"/>
          </p:nvPr>
        </p:nvSpPr>
        <p:spPr>
          <a:xfrm>
            <a:off x="2465070" y="1338093"/>
            <a:ext cx="2000250" cy="4692650"/>
          </a:xfrm>
          <a:prstGeom prst="rect">
            <a:avLst/>
          </a:prstGeom>
          <a:solidFill>
            <a:srgbClr val="777777"/>
          </a:solidFill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2465070" y="1325901"/>
            <a:ext cx="2002536" cy="0"/>
          </a:xfrm>
          <a:prstGeom prst="line">
            <a:avLst/>
          </a:prstGeom>
          <a:ln w="25400">
            <a:solidFill>
              <a:srgbClr val="002A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7"/>
          <p:cNvSpPr>
            <a:spLocks noGrp="1"/>
          </p:cNvSpPr>
          <p:nvPr>
            <p:ph sz="quarter" idx="15"/>
          </p:nvPr>
        </p:nvSpPr>
        <p:spPr>
          <a:xfrm>
            <a:off x="4572000" y="1338093"/>
            <a:ext cx="2002536" cy="4692650"/>
          </a:xfrm>
          <a:prstGeom prst="rect">
            <a:avLst/>
          </a:prstGeom>
          <a:solidFill>
            <a:srgbClr val="5F5F5F"/>
          </a:solidFill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4572000" y="1325901"/>
            <a:ext cx="2002536" cy="0"/>
          </a:xfrm>
          <a:prstGeom prst="line">
            <a:avLst/>
          </a:prstGeom>
          <a:ln w="25400">
            <a:solidFill>
              <a:srgbClr val="002A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7"/>
          <p:cNvSpPr>
            <a:spLocks noGrp="1"/>
          </p:cNvSpPr>
          <p:nvPr>
            <p:ph sz="quarter" idx="16"/>
          </p:nvPr>
        </p:nvSpPr>
        <p:spPr>
          <a:xfrm>
            <a:off x="6675120" y="1338093"/>
            <a:ext cx="2002536" cy="469265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6675120" y="1325901"/>
            <a:ext cx="2002536" cy="0"/>
          </a:xfrm>
          <a:prstGeom prst="line">
            <a:avLst/>
          </a:prstGeom>
          <a:ln w="25400">
            <a:solidFill>
              <a:srgbClr val="002A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40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Copy with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1"/>
          </p:nvPr>
        </p:nvSpPr>
        <p:spPr>
          <a:xfrm>
            <a:off x="361950" y="2971800"/>
            <a:ext cx="1971675" cy="29718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838200" y="1652588"/>
            <a:ext cx="1079500" cy="1079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37832" y="1636520"/>
            <a:ext cx="1079500" cy="1079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rgbClr val="FFFFFF"/>
                </a:solidFill>
                <a:latin typeface="Book Antiqua" charset="0"/>
                <a:ea typeface="Book Antiqua" charset="0"/>
                <a:cs typeface="Book Antiqua" charset="0"/>
              </a:defRPr>
            </a:lvl2pPr>
            <a:lvl3pPr marL="914400" indent="0" algn="ctr">
              <a:buNone/>
              <a:defRPr>
                <a:solidFill>
                  <a:srgbClr val="FFFFFF"/>
                </a:solidFill>
                <a:latin typeface="Book Antiqua" charset="0"/>
                <a:ea typeface="Book Antiqua" charset="0"/>
                <a:cs typeface="Book Antiqua" charset="0"/>
              </a:defRPr>
            </a:lvl3pPr>
            <a:lvl4pPr marL="1371600" indent="0" algn="ctr">
              <a:buNone/>
              <a:defRPr>
                <a:solidFill>
                  <a:srgbClr val="FFFFFF"/>
                </a:solidFill>
                <a:latin typeface="Book Antiqua" charset="0"/>
                <a:ea typeface="Book Antiqua" charset="0"/>
                <a:cs typeface="Book Antiqua" charset="0"/>
              </a:defRPr>
            </a:lvl4pPr>
            <a:lvl5pPr marL="1828800" indent="0" algn="ctr">
              <a:buNone/>
              <a:defRPr>
                <a:solidFill>
                  <a:srgbClr val="FFFFFF"/>
                </a:solidFill>
                <a:latin typeface="Book Antiqua" charset="0"/>
                <a:ea typeface="Book Antiqua" charset="0"/>
                <a:cs typeface="Book Antiqua" charset="0"/>
              </a:defRPr>
            </a:lvl5pPr>
          </a:lstStyle>
          <a:p>
            <a:pPr lvl="0"/>
            <a:r>
              <a:rPr lang="en-US" dirty="0"/>
              <a:t>0%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5"/>
          </p:nvPr>
        </p:nvSpPr>
        <p:spPr>
          <a:xfrm>
            <a:off x="2514136" y="2971800"/>
            <a:ext cx="1971675" cy="29718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7"/>
          </p:nvPr>
        </p:nvSpPr>
        <p:spPr>
          <a:xfrm>
            <a:off x="4667792" y="2971800"/>
            <a:ext cx="1971675" cy="29718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sz="quarter" idx="19"/>
          </p:nvPr>
        </p:nvSpPr>
        <p:spPr>
          <a:xfrm>
            <a:off x="6803251" y="2971800"/>
            <a:ext cx="1971675" cy="29718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Oval 29"/>
          <p:cNvSpPr/>
          <p:nvPr userDrawn="1"/>
        </p:nvSpPr>
        <p:spPr>
          <a:xfrm>
            <a:off x="2971800" y="1652588"/>
            <a:ext cx="1079500" cy="1079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971432" y="1636520"/>
            <a:ext cx="1079500" cy="1079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rgbClr val="FFFFFF"/>
                </a:solidFill>
                <a:latin typeface="Book Antiqua" charset="0"/>
                <a:ea typeface="Book Antiqua" charset="0"/>
                <a:cs typeface="Book Antiqua" charset="0"/>
              </a:defRPr>
            </a:lvl2pPr>
            <a:lvl3pPr marL="914400" indent="0" algn="ctr">
              <a:buNone/>
              <a:defRPr>
                <a:solidFill>
                  <a:srgbClr val="FFFFFF"/>
                </a:solidFill>
                <a:latin typeface="Book Antiqua" charset="0"/>
                <a:ea typeface="Book Antiqua" charset="0"/>
                <a:cs typeface="Book Antiqua" charset="0"/>
              </a:defRPr>
            </a:lvl3pPr>
            <a:lvl4pPr marL="1371600" indent="0" algn="ctr">
              <a:buNone/>
              <a:defRPr>
                <a:solidFill>
                  <a:srgbClr val="FFFFFF"/>
                </a:solidFill>
                <a:latin typeface="Book Antiqua" charset="0"/>
                <a:ea typeface="Book Antiqua" charset="0"/>
                <a:cs typeface="Book Antiqua" charset="0"/>
              </a:defRPr>
            </a:lvl4pPr>
            <a:lvl5pPr marL="1828800" indent="0" algn="ctr">
              <a:buNone/>
              <a:defRPr>
                <a:solidFill>
                  <a:srgbClr val="FFFFFF"/>
                </a:solidFill>
                <a:latin typeface="Book Antiqua" charset="0"/>
                <a:ea typeface="Book Antiqua" charset="0"/>
                <a:cs typeface="Book Antiqua" charset="0"/>
              </a:defRPr>
            </a:lvl5pPr>
          </a:lstStyle>
          <a:p>
            <a:pPr lvl="0"/>
            <a:r>
              <a:rPr lang="en-US" dirty="0"/>
              <a:t>0%</a:t>
            </a:r>
          </a:p>
        </p:txBody>
      </p:sp>
      <p:sp>
        <p:nvSpPr>
          <p:cNvPr id="32" name="Oval 31"/>
          <p:cNvSpPr/>
          <p:nvPr userDrawn="1"/>
        </p:nvSpPr>
        <p:spPr>
          <a:xfrm>
            <a:off x="5105400" y="1652588"/>
            <a:ext cx="1079500" cy="1079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5105032" y="1636520"/>
            <a:ext cx="1079500" cy="1079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rgbClr val="FFFFFF"/>
                </a:solidFill>
                <a:latin typeface="Book Antiqua" charset="0"/>
                <a:ea typeface="Book Antiqua" charset="0"/>
                <a:cs typeface="Book Antiqua" charset="0"/>
              </a:defRPr>
            </a:lvl2pPr>
            <a:lvl3pPr marL="914400" indent="0" algn="ctr">
              <a:buNone/>
              <a:defRPr>
                <a:solidFill>
                  <a:srgbClr val="FFFFFF"/>
                </a:solidFill>
                <a:latin typeface="Book Antiqua" charset="0"/>
                <a:ea typeface="Book Antiqua" charset="0"/>
                <a:cs typeface="Book Antiqua" charset="0"/>
              </a:defRPr>
            </a:lvl3pPr>
            <a:lvl4pPr marL="1371600" indent="0" algn="ctr">
              <a:buNone/>
              <a:defRPr>
                <a:solidFill>
                  <a:srgbClr val="FFFFFF"/>
                </a:solidFill>
                <a:latin typeface="Book Antiqua" charset="0"/>
                <a:ea typeface="Book Antiqua" charset="0"/>
                <a:cs typeface="Book Antiqua" charset="0"/>
              </a:defRPr>
            </a:lvl4pPr>
            <a:lvl5pPr marL="1828800" indent="0" algn="ctr">
              <a:buNone/>
              <a:defRPr>
                <a:solidFill>
                  <a:srgbClr val="FFFFFF"/>
                </a:solidFill>
                <a:latin typeface="Book Antiqua" charset="0"/>
                <a:ea typeface="Book Antiqua" charset="0"/>
                <a:cs typeface="Book Antiqua" charset="0"/>
              </a:defRPr>
            </a:lvl5pPr>
          </a:lstStyle>
          <a:p>
            <a:pPr lvl="0"/>
            <a:r>
              <a:rPr lang="en-US" dirty="0"/>
              <a:t>0%</a:t>
            </a:r>
          </a:p>
        </p:txBody>
      </p:sp>
      <p:sp>
        <p:nvSpPr>
          <p:cNvPr id="34" name="Oval 33"/>
          <p:cNvSpPr/>
          <p:nvPr userDrawn="1"/>
        </p:nvSpPr>
        <p:spPr>
          <a:xfrm>
            <a:off x="7239000" y="1652588"/>
            <a:ext cx="1079500" cy="1079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7238632" y="1636520"/>
            <a:ext cx="1079500" cy="1079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rgbClr val="FFFFFF"/>
                </a:solidFill>
                <a:latin typeface="Book Antiqua" charset="0"/>
                <a:ea typeface="Book Antiqua" charset="0"/>
                <a:cs typeface="Book Antiqua" charset="0"/>
              </a:defRPr>
            </a:lvl2pPr>
            <a:lvl3pPr marL="914400" indent="0" algn="ctr">
              <a:buNone/>
              <a:defRPr>
                <a:solidFill>
                  <a:srgbClr val="FFFFFF"/>
                </a:solidFill>
                <a:latin typeface="Book Antiqua" charset="0"/>
                <a:ea typeface="Book Antiqua" charset="0"/>
                <a:cs typeface="Book Antiqua" charset="0"/>
              </a:defRPr>
            </a:lvl3pPr>
            <a:lvl4pPr marL="1371600" indent="0" algn="ctr">
              <a:buNone/>
              <a:defRPr>
                <a:solidFill>
                  <a:srgbClr val="FFFFFF"/>
                </a:solidFill>
                <a:latin typeface="Book Antiqua" charset="0"/>
                <a:ea typeface="Book Antiqua" charset="0"/>
                <a:cs typeface="Book Antiqua" charset="0"/>
              </a:defRPr>
            </a:lvl4pPr>
            <a:lvl5pPr marL="1828800" indent="0" algn="ctr">
              <a:buNone/>
              <a:defRPr>
                <a:solidFill>
                  <a:srgbClr val="FFFFFF"/>
                </a:solidFill>
                <a:latin typeface="Book Antiqua" charset="0"/>
                <a:ea typeface="Book Antiqua" charset="0"/>
                <a:cs typeface="Book Antiqua" charset="0"/>
              </a:defRPr>
            </a:lvl5pPr>
          </a:lstStyle>
          <a:p>
            <a:pPr lvl="0"/>
            <a:r>
              <a:rPr lang="en-US" dirty="0"/>
              <a:t>0%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37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0607" y="6311186"/>
            <a:ext cx="3254779" cy="165814"/>
          </a:xfrm>
        </p:spPr>
        <p:txBody>
          <a:bodyPr/>
          <a:lstStyle>
            <a:lvl1pPr>
              <a:defRPr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11"/>
          </p:nvPr>
        </p:nvSpPr>
        <p:spPr>
          <a:xfrm>
            <a:off x="280988" y="1290638"/>
            <a:ext cx="4198937" cy="4576762"/>
          </a:xfrm>
          <a:prstGeom prst="rect">
            <a:avLst/>
          </a:prstGeom>
        </p:spPr>
        <p:txBody>
          <a:bodyPr/>
          <a:lstStyle>
            <a:lvl1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buClr>
                <a:srgbClr val="DA1A32"/>
              </a:buClr>
              <a:buFont typeface=".AppleSystemUIFont" charset="-120"/>
              <a:buChar char="-"/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DA1A32"/>
              </a:buCl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4664075" y="1290638"/>
            <a:ext cx="4111625" cy="4576762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C5C7C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85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0607" y="6311186"/>
            <a:ext cx="3254779" cy="165814"/>
          </a:xfrm>
        </p:spPr>
        <p:txBody>
          <a:bodyPr/>
          <a:lstStyle>
            <a:lvl1pPr>
              <a:defRPr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1085850" y="1290638"/>
            <a:ext cx="6975475" cy="4576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C5C7C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88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0607" y="6311186"/>
            <a:ext cx="3254779" cy="165814"/>
          </a:xfrm>
        </p:spPr>
        <p:txBody>
          <a:bodyPr/>
          <a:lstStyle>
            <a:lvl1pPr>
              <a:defRPr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381000" y="1290638"/>
            <a:ext cx="5186136" cy="4682601"/>
            <a:chOff x="2513919" y="1260999"/>
            <a:chExt cx="4111626" cy="4370291"/>
          </a:xfrm>
        </p:grpSpPr>
        <p:sp>
          <p:nvSpPr>
            <p:cNvPr id="16" name="Shape 2935"/>
            <p:cNvSpPr/>
            <p:nvPr/>
          </p:nvSpPr>
          <p:spPr>
            <a:xfrm>
              <a:off x="2513919" y="4534509"/>
              <a:ext cx="4111626" cy="1096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8889" y="0"/>
                  </a:lnTo>
                  <a:lnTo>
                    <a:pt x="2711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indent="508000" algn="ctr" defTabSz="457200">
                <a:lnSpc>
                  <a:spcPct val="100000"/>
                </a:lnSpc>
                <a:defRPr sz="2000" b="1" spc="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7" name="Shape 2936"/>
            <p:cNvSpPr/>
            <p:nvPr/>
          </p:nvSpPr>
          <p:spPr>
            <a:xfrm>
              <a:off x="3031446" y="3397250"/>
              <a:ext cx="3076574" cy="113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17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7883" y="0"/>
                  </a:lnTo>
                  <a:cubicBezTo>
                    <a:pt x="17883" y="0"/>
                    <a:pt x="3717" y="0"/>
                    <a:pt x="3717" y="0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100000"/>
                </a:lnSpc>
                <a:defRPr sz="2000" b="1" spc="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8" name="Shape 2937"/>
            <p:cNvSpPr/>
            <p:nvPr/>
          </p:nvSpPr>
          <p:spPr>
            <a:xfrm>
              <a:off x="3560419" y="2449422"/>
              <a:ext cx="2018630" cy="948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827" y="0"/>
                  </a:lnTo>
                  <a:lnTo>
                    <a:pt x="4773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100000"/>
                </a:lnSpc>
                <a:defRPr sz="2000" b="1" spc="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" name="Shape 2938"/>
            <p:cNvSpPr/>
            <p:nvPr/>
          </p:nvSpPr>
          <p:spPr>
            <a:xfrm>
              <a:off x="4002405" y="1260999"/>
              <a:ext cx="1134657" cy="1197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100000"/>
                </a:lnSpc>
                <a:defRPr sz="2000" b="1" spc="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sp>
        <p:nvSpPr>
          <p:cNvPr id="30" name="Content Placeholder 7"/>
          <p:cNvSpPr>
            <a:spLocks noGrp="1"/>
          </p:cNvSpPr>
          <p:nvPr>
            <p:ph sz="quarter" idx="11"/>
          </p:nvPr>
        </p:nvSpPr>
        <p:spPr>
          <a:xfrm>
            <a:off x="5911851" y="1290637"/>
            <a:ext cx="2863850" cy="46826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None/>
              <a:defRPr sz="20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spcBef>
                <a:spcPts val="0"/>
              </a:spcBef>
              <a:buClr>
                <a:srgbClr val="DA1A32"/>
              </a:buClr>
              <a:buFont typeface=".AppleSystemUIFont" charset="-120"/>
              <a:buNone/>
              <a:defRPr sz="20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spcBef>
                <a:spcPts val="0"/>
              </a:spcBef>
              <a:buClr>
                <a:srgbClr val="DA1A32"/>
              </a:buClr>
              <a:buNone/>
              <a:defRPr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spcBef>
                <a:spcPts val="0"/>
              </a:spcBef>
              <a:buClr>
                <a:srgbClr val="DA1A32"/>
              </a:buClr>
              <a:buNone/>
              <a:defRPr sz="20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spcBef>
                <a:spcPts val="0"/>
              </a:spcBef>
              <a:buClr>
                <a:srgbClr val="DA1A32"/>
              </a:buClr>
              <a:buNone/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  <p:cxnSp>
        <p:nvCxnSpPr>
          <p:cNvPr id="3" name="Straight Connector 2"/>
          <p:cNvCxnSpPr/>
          <p:nvPr userDrawn="1"/>
        </p:nvCxnSpPr>
        <p:spPr>
          <a:xfrm>
            <a:off x="2209800" y="2563988"/>
            <a:ext cx="1524000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1673218" y="3579550"/>
            <a:ext cx="2670182" cy="3937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963326" y="4798080"/>
            <a:ext cx="3989674" cy="1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88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flipH="1">
            <a:off x="4664075" y="1558843"/>
            <a:ext cx="4478192" cy="2106378"/>
          </a:xfrm>
          <a:prstGeom prst="rect">
            <a:avLst/>
          </a:prstGeom>
          <a:solidFill>
            <a:srgbClr val="DA1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 flipH="1">
            <a:off x="4664075" y="3657600"/>
            <a:ext cx="4478191" cy="1405078"/>
          </a:xfrm>
          <a:prstGeom prst="rect">
            <a:avLst/>
          </a:prstGeom>
          <a:solidFill>
            <a:srgbClr val="002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A4E"/>
              </a:solidFill>
            </a:endParaRP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5032382" y="2742726"/>
            <a:ext cx="4699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H="1">
            <a:off x="4664082" y="3665220"/>
            <a:ext cx="44799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3" t="22887" r="11453" b="22887"/>
          <a:stretch/>
        </p:blipFill>
        <p:spPr>
          <a:xfrm>
            <a:off x="4934705" y="3950723"/>
            <a:ext cx="2063002" cy="814476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941895" y="1893407"/>
            <a:ext cx="3684587" cy="87582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Two Line Header Goes Here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940883" y="2987810"/>
            <a:ext cx="3683859" cy="3824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  <a:latin typeface="Book Antiqua" charset="0"/>
                <a:ea typeface="Book Antiqua" charset="0"/>
                <a:cs typeface="Book Antiqua" charset="0"/>
              </a:defRPr>
            </a:lvl1pPr>
            <a:lvl2pPr marL="457200" indent="0">
              <a:lnSpc>
                <a:spcPct val="50000"/>
              </a:lnSpc>
              <a:buNone/>
              <a:defRPr sz="1100">
                <a:solidFill>
                  <a:schemeClr val="bg1"/>
                </a:solidFill>
                <a:latin typeface="Book Antiqua" charset="0"/>
                <a:ea typeface="Book Antiqua" charset="0"/>
                <a:cs typeface="Book Antiqua" charset="0"/>
              </a:defRPr>
            </a:lvl2pPr>
            <a:lvl3pPr marL="914400" indent="0">
              <a:lnSpc>
                <a:spcPct val="50000"/>
              </a:lnSpc>
              <a:buNone/>
              <a:defRPr sz="1100">
                <a:solidFill>
                  <a:schemeClr val="bg1"/>
                </a:solidFill>
                <a:latin typeface="Book Antiqua" charset="0"/>
                <a:ea typeface="Book Antiqua" charset="0"/>
                <a:cs typeface="Book Antiqua" charset="0"/>
              </a:defRPr>
            </a:lvl3pPr>
            <a:lvl4pPr marL="1371600" indent="0">
              <a:lnSpc>
                <a:spcPct val="50000"/>
              </a:lnSpc>
              <a:buNone/>
              <a:defRPr sz="1100">
                <a:solidFill>
                  <a:schemeClr val="bg1"/>
                </a:solidFill>
                <a:latin typeface="Book Antiqua" charset="0"/>
                <a:ea typeface="Book Antiqua" charset="0"/>
                <a:cs typeface="Book Antiqua" charset="0"/>
              </a:defRPr>
            </a:lvl4pPr>
            <a:lvl5pPr marL="1828800" indent="0">
              <a:lnSpc>
                <a:spcPct val="50000"/>
              </a:lnSpc>
              <a:buNone/>
              <a:defRPr sz="1100">
                <a:solidFill>
                  <a:schemeClr val="bg1"/>
                </a:solidFill>
                <a:latin typeface="Book Antiqua" charset="0"/>
                <a:ea typeface="Book Antiqua" charset="0"/>
                <a:cs typeface="Book Antiqua" charset="0"/>
              </a:defRPr>
            </a:lvl5pPr>
          </a:lstStyle>
          <a:p>
            <a:pPr lvl="0"/>
            <a:r>
              <a:rPr lang="en-US" dirty="0"/>
              <a:t>First Last Name | Date</a:t>
            </a:r>
          </a:p>
          <a:p>
            <a:pPr lvl="0"/>
            <a:r>
              <a:rPr lang="en-US" dirty="0"/>
              <a:t>Location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941895" y="5191880"/>
            <a:ext cx="4223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>
                <a:solidFill>
                  <a:srgbClr val="C5C7C9"/>
                </a:solidFill>
                <a:latin typeface="Book Antiqua" charset="0"/>
                <a:ea typeface="Book Antiqua" charset="0"/>
                <a:cs typeface="Book Antiqua" charset="0"/>
              </a:rPr>
              <a:t>© 2020 American Bureau of Shipping. All rights</a:t>
            </a:r>
            <a:r>
              <a:rPr lang="en-US" sz="800" baseline="0" dirty="0">
                <a:solidFill>
                  <a:srgbClr val="C5C7C9"/>
                </a:solidFill>
                <a:latin typeface="Book Antiqua" charset="0"/>
                <a:ea typeface="Book Antiqua" charset="0"/>
                <a:cs typeface="Book Antiqua" charset="0"/>
              </a:rPr>
              <a:t> reserved</a:t>
            </a:r>
            <a:endParaRPr lang="en-US" sz="800" dirty="0">
              <a:solidFill>
                <a:srgbClr val="C5C7C9"/>
              </a:solidFill>
              <a:latin typeface="Book Antiqua" charset="0"/>
              <a:ea typeface="Book Antiqua" charset="0"/>
              <a:cs typeface="Book Antiqua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28" y="1562901"/>
            <a:ext cx="3768483" cy="361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99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4667250" y="197661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7"/>
          <p:cNvSpPr>
            <a:spLocks noGrp="1"/>
          </p:cNvSpPr>
          <p:nvPr>
            <p:ph sz="quarter" idx="11"/>
          </p:nvPr>
        </p:nvSpPr>
        <p:spPr>
          <a:xfrm>
            <a:off x="4567238" y="2743200"/>
            <a:ext cx="4208461" cy="2590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None/>
              <a:defRPr sz="24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0607" y="6311186"/>
            <a:ext cx="3254779" cy="165814"/>
          </a:xfrm>
        </p:spPr>
        <p:txBody>
          <a:bodyPr/>
          <a:lstStyle>
            <a:lvl1pPr>
              <a:defRPr>
                <a:solidFill>
                  <a:srgbClr val="002A4E"/>
                </a:solidFill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fld id="{41FAC4EC-5D89-1C41-A9EF-1F206B220A4C}" type="slidenum">
              <a:rPr lang="en-US" sz="1000" smtClean="0"/>
              <a:pPr/>
              <a:t>‹#›</a:t>
            </a:fld>
            <a:r>
              <a:rPr lang="en-US" sz="1000" dirty="0"/>
              <a:t> | Title of Presentation Goes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67238" y="2143298"/>
            <a:ext cx="4208461" cy="5999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765550" y="609600"/>
            <a:ext cx="184150" cy="5426074"/>
            <a:chOff x="4479925" y="609600"/>
            <a:chExt cx="184150" cy="5426074"/>
          </a:xfrm>
        </p:grpSpPr>
        <p:sp>
          <p:nvSpPr>
            <p:cNvPr id="3" name="Oval 2"/>
            <p:cNvSpPr/>
            <p:nvPr userDrawn="1"/>
          </p:nvSpPr>
          <p:spPr>
            <a:xfrm>
              <a:off x="4479925" y="609600"/>
              <a:ext cx="184150" cy="184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4479925" y="701674"/>
              <a:ext cx="184150" cy="52419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79925" y="5851524"/>
              <a:ext cx="184150" cy="184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Oval 5"/>
          <p:cNvSpPr/>
          <p:nvPr userDrawn="1"/>
        </p:nvSpPr>
        <p:spPr>
          <a:xfrm>
            <a:off x="3802207" y="1087582"/>
            <a:ext cx="110836" cy="1108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7"/>
          <p:cNvSpPr>
            <a:spLocks noGrp="1"/>
          </p:cNvSpPr>
          <p:nvPr userDrawn="1">
            <p:ph sz="quarter" idx="13" hasCustomPrompt="1"/>
          </p:nvPr>
        </p:nvSpPr>
        <p:spPr>
          <a:xfrm>
            <a:off x="361950" y="1143000"/>
            <a:ext cx="2686050" cy="990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4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Process Step 1</a:t>
            </a:r>
          </a:p>
        </p:txBody>
      </p:sp>
      <p:sp>
        <p:nvSpPr>
          <p:cNvPr id="28" name="Oval 27"/>
          <p:cNvSpPr/>
          <p:nvPr userDrawn="1"/>
        </p:nvSpPr>
        <p:spPr>
          <a:xfrm>
            <a:off x="3802207" y="2306782"/>
            <a:ext cx="110836" cy="1108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ontent Placeholder 7"/>
          <p:cNvSpPr>
            <a:spLocks noGrp="1"/>
          </p:cNvSpPr>
          <p:nvPr userDrawn="1">
            <p:ph sz="quarter" idx="14" hasCustomPrompt="1"/>
          </p:nvPr>
        </p:nvSpPr>
        <p:spPr>
          <a:xfrm>
            <a:off x="361950" y="2362200"/>
            <a:ext cx="2686050" cy="990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4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Process Step 2</a:t>
            </a:r>
          </a:p>
        </p:txBody>
      </p:sp>
      <p:sp>
        <p:nvSpPr>
          <p:cNvPr id="31" name="Oval 30"/>
          <p:cNvSpPr/>
          <p:nvPr userDrawn="1"/>
        </p:nvSpPr>
        <p:spPr>
          <a:xfrm>
            <a:off x="3802207" y="3470564"/>
            <a:ext cx="110836" cy="1108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ontent Placeholder 7"/>
          <p:cNvSpPr>
            <a:spLocks noGrp="1"/>
          </p:cNvSpPr>
          <p:nvPr userDrawn="1">
            <p:ph sz="quarter" idx="15" hasCustomPrompt="1"/>
          </p:nvPr>
        </p:nvSpPr>
        <p:spPr>
          <a:xfrm>
            <a:off x="361950" y="3525982"/>
            <a:ext cx="2686050" cy="990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4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Process Step 3</a:t>
            </a:r>
          </a:p>
        </p:txBody>
      </p:sp>
      <p:sp>
        <p:nvSpPr>
          <p:cNvPr id="34" name="Oval 33"/>
          <p:cNvSpPr/>
          <p:nvPr userDrawn="1"/>
        </p:nvSpPr>
        <p:spPr>
          <a:xfrm>
            <a:off x="3802207" y="4632323"/>
            <a:ext cx="110836" cy="1108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3239597" y="1143000"/>
            <a:ext cx="625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3239597" y="2362200"/>
            <a:ext cx="625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3239597" y="3525982"/>
            <a:ext cx="625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3239597" y="4687741"/>
            <a:ext cx="625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7"/>
          <p:cNvSpPr>
            <a:spLocks noGrp="1"/>
          </p:cNvSpPr>
          <p:nvPr userDrawn="1">
            <p:ph sz="quarter" idx="16" hasCustomPrompt="1"/>
          </p:nvPr>
        </p:nvSpPr>
        <p:spPr>
          <a:xfrm>
            <a:off x="361950" y="4687741"/>
            <a:ext cx="2686050" cy="990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4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Process Step 4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87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0607" y="6311186"/>
            <a:ext cx="3254779" cy="165814"/>
          </a:xfrm>
        </p:spPr>
        <p:txBody>
          <a:bodyPr/>
          <a:lstStyle>
            <a:lvl1pPr>
              <a:defRPr>
                <a:solidFill>
                  <a:srgbClr val="002A4E"/>
                </a:solidFill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fld id="{41FAC4EC-5D89-1C41-A9EF-1F206B220A4C}" type="slidenum">
              <a:rPr lang="en-US" sz="1000" smtClean="0"/>
              <a:pPr/>
              <a:t>‹#›</a:t>
            </a:fld>
            <a:r>
              <a:rPr lang="en-US" sz="1000" dirty="0"/>
              <a:t> | Title of Presentation Goes Here</a:t>
            </a:r>
          </a:p>
        </p:txBody>
      </p:sp>
      <p:sp>
        <p:nvSpPr>
          <p:cNvPr id="4" name="Rectangle 3"/>
          <p:cNvSpPr/>
          <p:nvPr userDrawn="1"/>
        </p:nvSpPr>
        <p:spPr>
          <a:xfrm rot="16200000">
            <a:off x="4479924" y="-2415698"/>
            <a:ext cx="184150" cy="9144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 rot="16200000">
            <a:off x="361756" y="2100885"/>
            <a:ext cx="110836" cy="1108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27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280607" y="2450537"/>
            <a:ext cx="2053018" cy="3474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4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Process Step 1 Description</a:t>
            </a:r>
          </a:p>
        </p:txBody>
      </p:sp>
      <p:sp>
        <p:nvSpPr>
          <p:cNvPr id="37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280607" y="1535042"/>
            <a:ext cx="2053018" cy="3270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400" b="1" baseline="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Process Step 1</a:t>
            </a:r>
          </a:p>
        </p:txBody>
      </p:sp>
      <p:sp>
        <p:nvSpPr>
          <p:cNvPr id="38" name="Oval 37"/>
          <p:cNvSpPr/>
          <p:nvPr userDrawn="1"/>
        </p:nvSpPr>
        <p:spPr>
          <a:xfrm rot="16200000">
            <a:off x="2508056" y="2100885"/>
            <a:ext cx="110836" cy="1108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2426907" y="2450537"/>
            <a:ext cx="2053018" cy="3474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4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Process Step 2 Description</a:t>
            </a:r>
          </a:p>
        </p:txBody>
      </p:sp>
      <p:sp>
        <p:nvSpPr>
          <p:cNvPr id="40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2426907" y="1535042"/>
            <a:ext cx="2053018" cy="3270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400" b="1" baseline="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Process Step 2</a:t>
            </a:r>
          </a:p>
        </p:txBody>
      </p:sp>
      <p:sp>
        <p:nvSpPr>
          <p:cNvPr id="41" name="Oval 40"/>
          <p:cNvSpPr/>
          <p:nvPr userDrawn="1"/>
        </p:nvSpPr>
        <p:spPr>
          <a:xfrm rot="16200000">
            <a:off x="4657531" y="2100885"/>
            <a:ext cx="110836" cy="1108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4576382" y="2450537"/>
            <a:ext cx="2053018" cy="3474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4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Process Step 3 Description</a:t>
            </a:r>
          </a:p>
        </p:txBody>
      </p:sp>
      <p:sp>
        <p:nvSpPr>
          <p:cNvPr id="43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4576382" y="1535042"/>
            <a:ext cx="2053018" cy="3270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400" b="1" baseline="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Process Step 3</a:t>
            </a:r>
          </a:p>
        </p:txBody>
      </p:sp>
      <p:sp>
        <p:nvSpPr>
          <p:cNvPr id="44" name="Oval 43"/>
          <p:cNvSpPr/>
          <p:nvPr userDrawn="1"/>
        </p:nvSpPr>
        <p:spPr>
          <a:xfrm rot="16200000">
            <a:off x="6803831" y="2100885"/>
            <a:ext cx="110836" cy="1108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6722682" y="2450537"/>
            <a:ext cx="2053018" cy="3474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4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Process Step 4 Description</a:t>
            </a:r>
          </a:p>
        </p:txBody>
      </p:sp>
      <p:sp>
        <p:nvSpPr>
          <p:cNvPr id="46" name="Content Placeholder 7"/>
          <p:cNvSpPr>
            <a:spLocks noGrp="1"/>
          </p:cNvSpPr>
          <p:nvPr>
            <p:ph sz="quarter" idx="20" hasCustomPrompt="1"/>
          </p:nvPr>
        </p:nvSpPr>
        <p:spPr>
          <a:xfrm>
            <a:off x="6722682" y="1535042"/>
            <a:ext cx="2053018" cy="3270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400" b="1" baseline="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Process Step 4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4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1"/>
          </p:nvPr>
        </p:nvSpPr>
        <p:spPr>
          <a:xfrm>
            <a:off x="366946" y="3070819"/>
            <a:ext cx="2681053" cy="358181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366946" y="1570861"/>
            <a:ext cx="2681053" cy="1498709"/>
          </a:xfrm>
          <a:prstGeom prst="rect">
            <a:avLst/>
          </a:prstGeom>
          <a:solidFill>
            <a:srgbClr val="002A4E"/>
          </a:solidFill>
        </p:spPr>
        <p:txBody>
          <a:bodyPr anchor="ctr"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3600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Step 1 &gt;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361950" y="3069570"/>
            <a:ext cx="2686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7"/>
          <p:cNvSpPr>
            <a:spLocks noGrp="1"/>
          </p:cNvSpPr>
          <p:nvPr>
            <p:ph sz="quarter" idx="15"/>
          </p:nvPr>
        </p:nvSpPr>
        <p:spPr>
          <a:xfrm>
            <a:off x="366946" y="3428999"/>
            <a:ext cx="2681053" cy="2572511"/>
          </a:xfrm>
          <a:prstGeom prst="rect">
            <a:avLst/>
          </a:prstGeom>
          <a:solidFill>
            <a:srgbClr val="C5C7C9"/>
          </a:solidFill>
          <a:ln>
            <a:noFill/>
          </a:ln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16"/>
          </p:nvPr>
        </p:nvSpPr>
        <p:spPr>
          <a:xfrm>
            <a:off x="3232150" y="3070819"/>
            <a:ext cx="2681053" cy="358181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3232150" y="1570861"/>
            <a:ext cx="2681053" cy="1498709"/>
          </a:xfrm>
          <a:prstGeom prst="rect">
            <a:avLst/>
          </a:prstGeom>
          <a:solidFill>
            <a:srgbClr val="002A4E"/>
          </a:solidFill>
        </p:spPr>
        <p:txBody>
          <a:bodyPr anchor="ctr"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3600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Step 2 &gt;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227154" y="3069570"/>
            <a:ext cx="2686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7"/>
          <p:cNvSpPr>
            <a:spLocks noGrp="1"/>
          </p:cNvSpPr>
          <p:nvPr>
            <p:ph sz="quarter" idx="18"/>
          </p:nvPr>
        </p:nvSpPr>
        <p:spPr>
          <a:xfrm>
            <a:off x="3232150" y="3428999"/>
            <a:ext cx="2681053" cy="2572511"/>
          </a:xfrm>
          <a:prstGeom prst="rect">
            <a:avLst/>
          </a:prstGeom>
          <a:solidFill>
            <a:srgbClr val="C5C7C9"/>
          </a:solidFill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6096000" y="3070819"/>
            <a:ext cx="2681053" cy="358181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4" name="Content Placeholder 7"/>
          <p:cNvSpPr>
            <a:spLocks noGrp="1"/>
          </p:cNvSpPr>
          <p:nvPr>
            <p:ph sz="quarter" idx="20" hasCustomPrompt="1"/>
          </p:nvPr>
        </p:nvSpPr>
        <p:spPr>
          <a:xfrm>
            <a:off x="6096000" y="1570861"/>
            <a:ext cx="2681053" cy="1498709"/>
          </a:xfrm>
          <a:prstGeom prst="rect">
            <a:avLst/>
          </a:prstGeom>
          <a:solidFill>
            <a:srgbClr val="002A4E"/>
          </a:solidFill>
        </p:spPr>
        <p:txBody>
          <a:bodyPr anchor="ctr"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3600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Step 3 &gt;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6091004" y="3069570"/>
            <a:ext cx="2686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7"/>
          <p:cNvSpPr>
            <a:spLocks noGrp="1"/>
          </p:cNvSpPr>
          <p:nvPr>
            <p:ph sz="quarter" idx="21"/>
          </p:nvPr>
        </p:nvSpPr>
        <p:spPr>
          <a:xfrm>
            <a:off x="6096000" y="3428999"/>
            <a:ext cx="2681053" cy="2572511"/>
          </a:xfrm>
          <a:prstGeom prst="rect">
            <a:avLst/>
          </a:prstGeom>
          <a:solidFill>
            <a:srgbClr val="C5C7C9"/>
          </a:solidFill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094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0607" y="6311186"/>
            <a:ext cx="3254779" cy="165814"/>
          </a:xfrm>
        </p:spPr>
        <p:txBody>
          <a:bodyPr/>
          <a:lstStyle>
            <a:lvl1pPr>
              <a:defRPr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821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A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0607" y="6311186"/>
            <a:ext cx="3254779" cy="165814"/>
          </a:xfrm>
        </p:spPr>
        <p:txBody>
          <a:bodyPr/>
          <a:lstStyle>
            <a:lvl1pPr>
              <a:defRPr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Change Map Colors on Master Slide</a:t>
            </a:r>
          </a:p>
        </p:txBody>
      </p:sp>
      <p:sp>
        <p:nvSpPr>
          <p:cNvPr id="398" name="Content Placeholder 7"/>
          <p:cNvSpPr>
            <a:spLocks noGrp="1"/>
          </p:cNvSpPr>
          <p:nvPr>
            <p:ph sz="quarter" idx="11"/>
          </p:nvPr>
        </p:nvSpPr>
        <p:spPr>
          <a:xfrm>
            <a:off x="280988" y="1676400"/>
            <a:ext cx="2052637" cy="425103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buClr>
                <a:srgbClr val="DA1A32"/>
              </a:buClr>
              <a:buFont typeface=".AppleSystemUIFont" charset="-120"/>
              <a:buChar char="-"/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DA1A32"/>
              </a:buCl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60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280988" y="1290638"/>
            <a:ext cx="4198937" cy="4340652"/>
          </a:xfrm>
          <a:prstGeom prst="rect">
            <a:avLst/>
          </a:prstGeom>
        </p:spPr>
        <p:txBody>
          <a:bodyPr/>
          <a:lstStyle>
            <a:lvl1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buClr>
                <a:srgbClr val="DA1A32"/>
              </a:buClr>
              <a:buFont typeface=".AppleSystemUIFont" charset="-120"/>
              <a:buChar char="-"/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DA1A32"/>
              </a:buCl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ound Same Side Corner Rectangle 12"/>
          <p:cNvSpPr>
            <a:spLocks/>
          </p:cNvSpPr>
          <p:nvPr userDrawn="1"/>
        </p:nvSpPr>
        <p:spPr>
          <a:xfrm>
            <a:off x="4680700" y="1304493"/>
            <a:ext cx="4095000" cy="406400"/>
          </a:xfrm>
          <a:prstGeom prst="round2SameRect">
            <a:avLst>
              <a:gd name="adj1" fmla="val 16526"/>
              <a:gd name="adj2" fmla="val 0"/>
            </a:avLst>
          </a:prstGeom>
          <a:solidFill>
            <a:srgbClr val="C5C7C9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08" rIns="91418" bIns="45708" rtlCol="0" anchor="ctr"/>
          <a:lstStyle/>
          <a:p>
            <a:pPr algn="ctr"/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Multiply 13"/>
          <p:cNvSpPr/>
          <p:nvPr userDrawn="1"/>
        </p:nvSpPr>
        <p:spPr>
          <a:xfrm>
            <a:off x="8458200" y="1406093"/>
            <a:ext cx="201600" cy="203200"/>
          </a:xfrm>
          <a:prstGeom prst="mathMultiply">
            <a:avLst/>
          </a:prstGeom>
          <a:solidFill>
            <a:srgbClr val="9C9EA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08" rIns="91418" bIns="45708" rtlCol="0" anchor="ctr"/>
          <a:lstStyle/>
          <a:p>
            <a:pPr algn="ctr"/>
            <a:endParaRPr lang="en-US" sz="180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4679950" y="1711325"/>
            <a:ext cx="4095750" cy="391953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C5C7C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Screenshot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4757738" y="1406525"/>
            <a:ext cx="3584575" cy="203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8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8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8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8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err="1"/>
              <a:t>www.eagle.org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33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03" y="928361"/>
            <a:ext cx="7754369" cy="5175121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876926" y="1670671"/>
            <a:ext cx="5293895" cy="33138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C5C7C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Screenshot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500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361950" y="1290638"/>
            <a:ext cx="8413750" cy="4576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C5C7C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609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91866" y="3751521"/>
            <a:ext cx="2778319" cy="381000"/>
          </a:xfrm>
          <a:prstGeom prst="rect">
            <a:avLst/>
          </a:prstGeom>
        </p:spPr>
        <p:txBody>
          <a:bodyPr bIns="0"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000">
                <a:solidFill>
                  <a:srgbClr val="002A4E"/>
                </a:solidFill>
                <a:latin typeface="Book Antiqua" charset="0"/>
                <a:ea typeface="Book Antiqua" charset="0"/>
                <a:cs typeface="Book Antiqua" charset="0"/>
              </a:defRPr>
            </a:lvl1pPr>
            <a:lvl2pPr marL="457200" indent="0">
              <a:lnSpc>
                <a:spcPct val="70000"/>
              </a:lnSpc>
              <a:buNone/>
              <a:defRPr sz="2000">
                <a:solidFill>
                  <a:schemeClr val="bg1"/>
                </a:solidFill>
                <a:latin typeface="Book Antiqua" charset="0"/>
                <a:ea typeface="Book Antiqua" charset="0"/>
                <a:cs typeface="Book Antiqua" charset="0"/>
              </a:defRPr>
            </a:lvl2pPr>
            <a:lvl3pPr marL="914400" indent="0">
              <a:lnSpc>
                <a:spcPct val="70000"/>
              </a:lnSpc>
              <a:buNone/>
              <a:defRPr sz="2000">
                <a:solidFill>
                  <a:schemeClr val="bg1"/>
                </a:solidFill>
                <a:latin typeface="Book Antiqua" charset="0"/>
                <a:ea typeface="Book Antiqua" charset="0"/>
                <a:cs typeface="Book Antiqua" charset="0"/>
              </a:defRPr>
            </a:lvl3pPr>
            <a:lvl4pPr marL="1371600" indent="0">
              <a:lnSpc>
                <a:spcPct val="70000"/>
              </a:lnSpc>
              <a:buNone/>
              <a:defRPr sz="2000">
                <a:solidFill>
                  <a:schemeClr val="bg1"/>
                </a:solidFill>
                <a:latin typeface="Book Antiqua" charset="0"/>
                <a:ea typeface="Book Antiqua" charset="0"/>
                <a:cs typeface="Book Antiqua" charset="0"/>
              </a:defRPr>
            </a:lvl4pPr>
            <a:lvl5pPr marL="1828800" indent="0">
              <a:lnSpc>
                <a:spcPct val="70000"/>
              </a:lnSpc>
              <a:buNone/>
              <a:defRPr sz="2000">
                <a:solidFill>
                  <a:schemeClr val="bg1"/>
                </a:solidFill>
                <a:latin typeface="Book Antiqua" charset="0"/>
                <a:ea typeface="Book Antiqua" charset="0"/>
                <a:cs typeface="Book Antiqua" charset="0"/>
              </a:defRPr>
            </a:lvl5pPr>
          </a:lstStyle>
          <a:p>
            <a:pPr lvl="0"/>
            <a:r>
              <a:rPr lang="en-US" dirty="0"/>
              <a:t>www.eagle.org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5381625" y="2895600"/>
            <a:ext cx="469900" cy="0"/>
          </a:xfrm>
          <a:prstGeom prst="line">
            <a:avLst/>
          </a:prstGeom>
          <a:ln w="2540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91138" y="3065722"/>
            <a:ext cx="2779047" cy="5177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4000" baseline="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4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4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4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4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76225" y="6566356"/>
            <a:ext cx="3587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9C9EA1"/>
                </a:solidFill>
                <a:latin typeface="Book Antiqua" charset="0"/>
                <a:ea typeface="Book Antiqua" charset="0"/>
                <a:cs typeface="Book Antiqua" charset="0"/>
              </a:rPr>
              <a:t>© 2020 American Bureau of Shipping. All rights</a:t>
            </a:r>
            <a:r>
              <a:rPr lang="en-US" sz="800" baseline="0" dirty="0">
                <a:solidFill>
                  <a:srgbClr val="9C9EA1"/>
                </a:solidFill>
                <a:latin typeface="Book Antiqua" charset="0"/>
                <a:ea typeface="Book Antiqua" charset="0"/>
                <a:cs typeface="Book Antiqua" charset="0"/>
              </a:rPr>
              <a:t> reserved</a:t>
            </a:r>
            <a:endParaRPr lang="en-US" sz="800" dirty="0">
              <a:solidFill>
                <a:srgbClr val="9C9EA1"/>
              </a:solidFill>
              <a:latin typeface="Book Antiqua" charset="0"/>
              <a:ea typeface="Book Antiqua" charset="0"/>
              <a:cs typeface="Book Antiqua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9" y="1294319"/>
            <a:ext cx="4381971" cy="42025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99" y="521025"/>
            <a:ext cx="865022" cy="31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0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1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flipH="1">
            <a:off x="4664075" y="1799119"/>
            <a:ext cx="4478192" cy="1643461"/>
          </a:xfrm>
          <a:prstGeom prst="rect">
            <a:avLst/>
          </a:prstGeom>
          <a:solidFill>
            <a:srgbClr val="DA1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 flipH="1">
            <a:off x="4664075" y="3452045"/>
            <a:ext cx="4478191" cy="1405078"/>
          </a:xfrm>
          <a:prstGeom prst="rect">
            <a:avLst/>
          </a:prstGeom>
          <a:solidFill>
            <a:srgbClr val="002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A4E"/>
              </a:solidFill>
            </a:endParaRP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5032382" y="2597677"/>
            <a:ext cx="4699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H="1">
            <a:off x="4664082" y="3447055"/>
            <a:ext cx="44799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3" t="25110" r="11453" b="25110"/>
          <a:stretch/>
        </p:blipFill>
        <p:spPr>
          <a:xfrm>
            <a:off x="4934705" y="3778558"/>
            <a:ext cx="2063002" cy="747696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941888" y="2005672"/>
            <a:ext cx="3684587" cy="59200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One Line Header Here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944521" y="2772790"/>
            <a:ext cx="3683859" cy="3824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  <a:latin typeface="Book Antiqua" charset="0"/>
                <a:ea typeface="Book Antiqua" charset="0"/>
                <a:cs typeface="Book Antiqua" charset="0"/>
              </a:defRPr>
            </a:lvl1pPr>
            <a:lvl2pPr marL="457200" indent="0">
              <a:lnSpc>
                <a:spcPct val="50000"/>
              </a:lnSpc>
              <a:buNone/>
              <a:defRPr sz="1100">
                <a:solidFill>
                  <a:schemeClr val="bg1"/>
                </a:solidFill>
                <a:latin typeface="Book Antiqua" charset="0"/>
                <a:ea typeface="Book Antiqua" charset="0"/>
                <a:cs typeface="Book Antiqua" charset="0"/>
              </a:defRPr>
            </a:lvl2pPr>
            <a:lvl3pPr marL="914400" indent="0">
              <a:lnSpc>
                <a:spcPct val="50000"/>
              </a:lnSpc>
              <a:buNone/>
              <a:defRPr sz="1100">
                <a:solidFill>
                  <a:schemeClr val="bg1"/>
                </a:solidFill>
                <a:latin typeface="Book Antiqua" charset="0"/>
                <a:ea typeface="Book Antiqua" charset="0"/>
                <a:cs typeface="Book Antiqua" charset="0"/>
              </a:defRPr>
            </a:lvl3pPr>
            <a:lvl4pPr marL="1371600" indent="0">
              <a:lnSpc>
                <a:spcPct val="50000"/>
              </a:lnSpc>
              <a:buNone/>
              <a:defRPr sz="1100">
                <a:solidFill>
                  <a:schemeClr val="bg1"/>
                </a:solidFill>
                <a:latin typeface="Book Antiqua" charset="0"/>
                <a:ea typeface="Book Antiqua" charset="0"/>
                <a:cs typeface="Book Antiqua" charset="0"/>
              </a:defRPr>
            </a:lvl4pPr>
            <a:lvl5pPr marL="1828800" indent="0">
              <a:lnSpc>
                <a:spcPct val="50000"/>
              </a:lnSpc>
              <a:buNone/>
              <a:defRPr sz="1100">
                <a:solidFill>
                  <a:schemeClr val="bg1"/>
                </a:solidFill>
                <a:latin typeface="Book Antiqua" charset="0"/>
                <a:ea typeface="Book Antiqua" charset="0"/>
                <a:cs typeface="Book Antiqua" charset="0"/>
              </a:defRPr>
            </a:lvl5pPr>
          </a:lstStyle>
          <a:p>
            <a:pPr lvl="0"/>
            <a:r>
              <a:rPr lang="en-US" dirty="0"/>
              <a:t>First Last Name | Date</a:t>
            </a:r>
          </a:p>
          <a:p>
            <a:pPr lvl="0"/>
            <a:r>
              <a:rPr lang="en-US" dirty="0"/>
              <a:t>Location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941895" y="4977718"/>
            <a:ext cx="4223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>
                <a:solidFill>
                  <a:srgbClr val="C5C7C9"/>
                </a:solidFill>
                <a:latin typeface="Book Antiqua" charset="0"/>
                <a:ea typeface="Book Antiqua" charset="0"/>
                <a:cs typeface="Book Antiqua" charset="0"/>
              </a:rPr>
              <a:t>© 2020 American Bureau of Shipping. All rights</a:t>
            </a:r>
            <a:r>
              <a:rPr lang="en-US" sz="800" baseline="0" dirty="0">
                <a:solidFill>
                  <a:srgbClr val="C5C7C9"/>
                </a:solidFill>
                <a:latin typeface="Book Antiqua" charset="0"/>
                <a:ea typeface="Book Antiqua" charset="0"/>
                <a:cs typeface="Book Antiqua" charset="0"/>
              </a:rPr>
              <a:t> reserved</a:t>
            </a:r>
            <a:endParaRPr lang="en-US" sz="800" dirty="0">
              <a:solidFill>
                <a:srgbClr val="C5C7C9"/>
              </a:solidFill>
              <a:latin typeface="Book Antiqua" charset="0"/>
              <a:ea typeface="Book Antiqua" charset="0"/>
              <a:cs typeface="Book Antiqua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28" y="1562901"/>
            <a:ext cx="3768483" cy="361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fety Mo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0607" y="6311186"/>
            <a:ext cx="3254779" cy="165814"/>
          </a:xfrm>
        </p:spPr>
        <p:txBody>
          <a:bodyPr/>
          <a:lstStyle>
            <a:lvl1pPr>
              <a:defRPr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 baseline="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Safety Moment</a:t>
            </a:r>
          </a:p>
        </p:txBody>
      </p:sp>
      <p:pic>
        <p:nvPicPr>
          <p:cNvPr id="7" name="Content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00200"/>
            <a:ext cx="3903504" cy="39035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4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517" y="1562901"/>
            <a:ext cx="3768483" cy="361421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2191" y="3352800"/>
            <a:ext cx="7065234" cy="1143000"/>
          </a:xfrm>
          <a:prstGeom prst="rect">
            <a:avLst/>
          </a:prstGeom>
        </p:spPr>
        <p:txBody>
          <a:bodyPr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rgbClr val="DA1A32"/>
                </a:solidFill>
                <a:latin typeface="Book Antiqua" charset="0"/>
                <a:ea typeface="Book Antiqua" charset="0"/>
                <a:cs typeface="Book Antiqua" charset="0"/>
              </a:defRPr>
            </a:lvl1pPr>
            <a:lvl2pPr marL="457200" indent="0">
              <a:lnSpc>
                <a:spcPct val="70000"/>
              </a:lnSpc>
              <a:buNone/>
              <a:defRPr sz="2000">
                <a:solidFill>
                  <a:srgbClr val="DA1A32"/>
                </a:solidFill>
                <a:latin typeface="Bookman Old Style" charset="0"/>
                <a:ea typeface="Bookman Old Style" charset="0"/>
                <a:cs typeface="Bookman Old Style" charset="0"/>
              </a:defRPr>
            </a:lvl2pPr>
            <a:lvl3pPr marL="914400" indent="0">
              <a:lnSpc>
                <a:spcPct val="70000"/>
              </a:lnSpc>
              <a:buNone/>
              <a:defRPr sz="2000">
                <a:solidFill>
                  <a:srgbClr val="DA1A32"/>
                </a:solidFill>
                <a:latin typeface="Bookman Old Style" charset="0"/>
                <a:ea typeface="Bookman Old Style" charset="0"/>
                <a:cs typeface="Bookman Old Style" charset="0"/>
              </a:defRPr>
            </a:lvl3pPr>
            <a:lvl4pPr marL="1371600" indent="0">
              <a:lnSpc>
                <a:spcPct val="70000"/>
              </a:lnSpc>
              <a:buNone/>
              <a:defRPr sz="2000">
                <a:solidFill>
                  <a:srgbClr val="DA1A32"/>
                </a:solidFill>
                <a:latin typeface="Bookman Old Style" charset="0"/>
                <a:ea typeface="Bookman Old Style" charset="0"/>
                <a:cs typeface="Bookman Old Style" charset="0"/>
              </a:defRPr>
            </a:lvl4pPr>
            <a:lvl5pPr marL="1828800" indent="0">
              <a:lnSpc>
                <a:spcPct val="70000"/>
              </a:lnSpc>
              <a:buNone/>
              <a:defRPr sz="2000">
                <a:solidFill>
                  <a:srgbClr val="DA1A32"/>
                </a:solidFill>
                <a:latin typeface="Bookman Old Style" charset="0"/>
                <a:ea typeface="Bookman Old Style" charset="0"/>
                <a:cs typeface="Bookman Old Style" charset="0"/>
              </a:defRPr>
            </a:lvl5pPr>
          </a:lstStyle>
          <a:p>
            <a:pPr lvl="0"/>
            <a:r>
              <a:rPr lang="en-US" dirty="0"/>
              <a:t>Transition Slide Subhead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361950" y="2362200"/>
            <a:ext cx="469900" cy="0"/>
          </a:xfrm>
          <a:prstGeom prst="line">
            <a:avLst/>
          </a:prstGeom>
          <a:ln w="2540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80607" y="2532321"/>
            <a:ext cx="7065962" cy="7445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40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4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4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4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4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Transition Slide Header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280607" y="6311186"/>
            <a:ext cx="3254779" cy="165814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99" y="533400"/>
            <a:ext cx="865022" cy="31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3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7"/>
          <p:cNvSpPr>
            <a:spLocks noGrp="1"/>
          </p:cNvSpPr>
          <p:nvPr>
            <p:ph sz="quarter" idx="11"/>
          </p:nvPr>
        </p:nvSpPr>
        <p:spPr>
          <a:xfrm>
            <a:off x="280988" y="1290638"/>
            <a:ext cx="8494712" cy="4415358"/>
          </a:xfrm>
          <a:prstGeom prst="rect">
            <a:avLst/>
          </a:prstGeom>
        </p:spPr>
        <p:txBody>
          <a:bodyPr/>
          <a:lstStyle>
            <a:lvl1pPr>
              <a:buClr>
                <a:srgbClr val="DA1A32"/>
              </a:buClr>
              <a:defRPr sz="240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buClr>
                <a:srgbClr val="DA1A32"/>
              </a:buClr>
              <a:buFont typeface=".AppleSystemUIFont" charset="-120"/>
              <a:buChar char="-"/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DA1A32"/>
              </a:buCl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0607" y="6311186"/>
            <a:ext cx="3254779" cy="165814"/>
          </a:xfrm>
        </p:spPr>
        <p:txBody>
          <a:bodyPr/>
          <a:lstStyle>
            <a:lvl1pPr>
              <a:defRPr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2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0607" y="6311186"/>
            <a:ext cx="3254779" cy="165814"/>
          </a:xfrm>
        </p:spPr>
        <p:txBody>
          <a:bodyPr/>
          <a:lstStyle>
            <a:lvl1pPr>
              <a:defRPr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280988" y="1290638"/>
            <a:ext cx="4198937" cy="4415358"/>
          </a:xfrm>
          <a:prstGeom prst="rect">
            <a:avLst/>
          </a:prstGeom>
        </p:spPr>
        <p:txBody>
          <a:bodyPr/>
          <a:lstStyle>
            <a:lvl1pPr>
              <a:buClr>
                <a:srgbClr val="DA1A32"/>
              </a:buClr>
              <a:defRPr sz="240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buClr>
                <a:srgbClr val="DA1A32"/>
              </a:buClr>
              <a:buFont typeface=".AppleSystemUIFont" charset="-120"/>
              <a:buChar char="-"/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DA1A32"/>
              </a:buCl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3"/>
          </p:nvPr>
        </p:nvSpPr>
        <p:spPr>
          <a:xfrm>
            <a:off x="4576763" y="1290638"/>
            <a:ext cx="4198937" cy="4415358"/>
          </a:xfrm>
          <a:prstGeom prst="rect">
            <a:avLst/>
          </a:prstGeom>
        </p:spPr>
        <p:txBody>
          <a:bodyPr/>
          <a:lstStyle>
            <a:lvl1pPr>
              <a:buClr>
                <a:srgbClr val="DA1A32"/>
              </a:buClr>
              <a:defRPr sz="240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buClr>
                <a:srgbClr val="DA1A32"/>
              </a:buClr>
              <a:buFont typeface=".AppleSystemUIFont" charset="-120"/>
              <a:buChar char="-"/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DA1A32"/>
              </a:buCl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0607" y="6311186"/>
            <a:ext cx="3254779" cy="165814"/>
          </a:xfrm>
        </p:spPr>
        <p:txBody>
          <a:bodyPr/>
          <a:lstStyle>
            <a:lvl1pPr>
              <a:defRPr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0605" y="1293136"/>
            <a:ext cx="4199320" cy="383265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6380" y="1293137"/>
            <a:ext cx="4199320" cy="383264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SUBHEAD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11"/>
          </p:nvPr>
        </p:nvSpPr>
        <p:spPr>
          <a:xfrm>
            <a:off x="280988" y="1676401"/>
            <a:ext cx="4198937" cy="4415358"/>
          </a:xfrm>
          <a:prstGeom prst="rect">
            <a:avLst/>
          </a:prstGeom>
        </p:spPr>
        <p:txBody>
          <a:bodyPr/>
          <a:lstStyle>
            <a:lvl1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buClr>
                <a:srgbClr val="DA1A32"/>
              </a:buClr>
              <a:buFont typeface=".AppleSystemUIFont" charset="-120"/>
              <a:buChar char="-"/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15"/>
          </p:nvPr>
        </p:nvSpPr>
        <p:spPr>
          <a:xfrm>
            <a:off x="4576763" y="1676401"/>
            <a:ext cx="4198937" cy="4415358"/>
          </a:xfrm>
          <a:prstGeom prst="rect">
            <a:avLst/>
          </a:prstGeom>
        </p:spPr>
        <p:txBody>
          <a:bodyPr/>
          <a:lstStyle>
            <a:lvl1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buClr>
                <a:srgbClr val="DA1A32"/>
              </a:buClr>
              <a:buFont typeface=".AppleSystemUIFont" charset="-120"/>
              <a:buChar char="-"/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4479925" cy="6854824"/>
          </a:xfrm>
          <a:prstGeom prst="rect">
            <a:avLst/>
          </a:prstGeom>
          <a:solidFill>
            <a:srgbClr val="002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7"/>
          <p:cNvSpPr>
            <a:spLocks noGrp="1"/>
          </p:cNvSpPr>
          <p:nvPr>
            <p:ph sz="quarter" idx="11"/>
          </p:nvPr>
        </p:nvSpPr>
        <p:spPr>
          <a:xfrm>
            <a:off x="280988" y="1600200"/>
            <a:ext cx="3668713" cy="410579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None/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0607" y="6311186"/>
            <a:ext cx="3254779" cy="16581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fld id="{41FAC4EC-5D89-1C41-A9EF-1F206B220A4C}" type="slidenum">
              <a:rPr lang="en-US" sz="1000" smtClean="0"/>
              <a:pPr/>
              <a:t>‹#›</a:t>
            </a:fld>
            <a:r>
              <a:rPr lang="en-US" sz="1000" dirty="0"/>
              <a:t> | Title of Presentation Goes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80989" y="547688"/>
            <a:ext cx="3668712" cy="105251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/>
          </p:nvPr>
        </p:nvSpPr>
        <p:spPr>
          <a:xfrm>
            <a:off x="4953000" y="547688"/>
            <a:ext cx="3822700" cy="5158308"/>
          </a:xfrm>
          <a:prstGeom prst="rect">
            <a:avLst/>
          </a:prstGeom>
        </p:spPr>
        <p:txBody>
          <a:bodyPr/>
          <a:lstStyle>
            <a:lvl1pPr>
              <a:buClr>
                <a:srgbClr val="DA1A32"/>
              </a:buClr>
              <a:defRPr sz="240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buClr>
                <a:srgbClr val="DA1A32"/>
              </a:buClr>
              <a:buFont typeface=".AppleSystemUIFont" charset="-120"/>
              <a:buChar char="-"/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DA1A32"/>
              </a:buCl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6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280607" y="6311186"/>
            <a:ext cx="3254779" cy="165814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129688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0" r:id="rId2"/>
    <p:sldLayoutId id="2147483811" r:id="rId3"/>
    <p:sldLayoutId id="2147483816" r:id="rId4"/>
    <p:sldLayoutId id="2147483771" r:id="rId5"/>
    <p:sldLayoutId id="2147483774" r:id="rId6"/>
    <p:sldLayoutId id="2147483775" r:id="rId7"/>
    <p:sldLayoutId id="2147483776" r:id="rId8"/>
    <p:sldLayoutId id="2147483777" r:id="rId9"/>
    <p:sldLayoutId id="2147483781" r:id="rId10"/>
    <p:sldLayoutId id="2147483782" r:id="rId11"/>
    <p:sldLayoutId id="2147483783" r:id="rId12"/>
    <p:sldLayoutId id="2147483786" r:id="rId13"/>
    <p:sldLayoutId id="2147483787" r:id="rId14"/>
    <p:sldLayoutId id="2147483788" r:id="rId15"/>
    <p:sldLayoutId id="2147483789" r:id="rId16"/>
    <p:sldLayoutId id="2147483794" r:id="rId17"/>
    <p:sldLayoutId id="2147483795" r:id="rId18"/>
    <p:sldLayoutId id="2147483796" r:id="rId19"/>
    <p:sldLayoutId id="2147483797" r:id="rId20"/>
    <p:sldLayoutId id="2147483798" r:id="rId21"/>
    <p:sldLayoutId id="2147483800" r:id="rId22"/>
    <p:sldLayoutId id="2147483801" r:id="rId23"/>
    <p:sldLayoutId id="2147483802" r:id="rId24"/>
    <p:sldLayoutId id="2147483803" r:id="rId25"/>
    <p:sldLayoutId id="2147483804" r:id="rId26"/>
    <p:sldLayoutId id="2147483805" r:id="rId27"/>
    <p:sldLayoutId id="2147483815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">
          <p15:clr>
            <a:srgbClr val="F26B43"/>
          </p15:clr>
        </p15:guide>
        <p15:guide id="2" pos="228">
          <p15:clr>
            <a:srgbClr val="F26B43"/>
          </p15:clr>
        </p15:guide>
        <p15:guide id="3" pos="567">
          <p15:clr>
            <a:srgbClr val="F26B43"/>
          </p15:clr>
        </p15:guide>
        <p15:guide id="4" pos="684">
          <p15:clr>
            <a:srgbClr val="F26B43"/>
          </p15:clr>
        </p15:guide>
        <p15:guide id="5" pos="1018">
          <p15:clr>
            <a:srgbClr val="F26B43"/>
          </p15:clr>
        </p15:guide>
        <p15:guide id="6" pos="1134">
          <p15:clr>
            <a:srgbClr val="F26B43"/>
          </p15:clr>
        </p15:guide>
        <p15:guide id="7" pos="1470">
          <p15:clr>
            <a:srgbClr val="F26B43"/>
          </p15:clr>
        </p15:guide>
        <p15:guide id="8" pos="1586">
          <p15:clr>
            <a:srgbClr val="F26B43"/>
          </p15:clr>
        </p15:guide>
        <p15:guide id="9" pos="1920">
          <p15:clr>
            <a:srgbClr val="F26B43"/>
          </p15:clr>
        </p15:guide>
        <p15:guide id="10" pos="2036">
          <p15:clr>
            <a:srgbClr val="F26B43"/>
          </p15:clr>
        </p15:guide>
        <p15:guide id="11" pos="2372">
          <p15:clr>
            <a:srgbClr val="F26B43"/>
          </p15:clr>
        </p15:guide>
        <p15:guide id="12" pos="2488">
          <p15:clr>
            <a:srgbClr val="F26B43"/>
          </p15:clr>
        </p15:guide>
        <p15:guide id="13" pos="2822">
          <p15:clr>
            <a:srgbClr val="F26B43"/>
          </p15:clr>
        </p15:guide>
        <p15:guide id="14" pos="2938">
          <p15:clr>
            <a:srgbClr val="F26B43"/>
          </p15:clr>
        </p15:guide>
        <p15:guide id="15" pos="3274">
          <p15:clr>
            <a:srgbClr val="F26B43"/>
          </p15:clr>
        </p15:guide>
        <p15:guide id="16" pos="3390">
          <p15:clr>
            <a:srgbClr val="F26B43"/>
          </p15:clr>
        </p15:guide>
        <p15:guide id="17" pos="3724">
          <p15:clr>
            <a:srgbClr val="F26B43"/>
          </p15:clr>
        </p15:guide>
        <p15:guide id="18" pos="3840">
          <p15:clr>
            <a:srgbClr val="F26B43"/>
          </p15:clr>
        </p15:guide>
        <p15:guide id="19" pos="4176">
          <p15:clr>
            <a:srgbClr val="F26B43"/>
          </p15:clr>
        </p15:guide>
        <p15:guide id="20" pos="4292">
          <p15:clr>
            <a:srgbClr val="F26B43"/>
          </p15:clr>
        </p15:guide>
        <p15:guide id="21" pos="4626">
          <p15:clr>
            <a:srgbClr val="F26B43"/>
          </p15:clr>
        </p15:guide>
        <p15:guide id="22" pos="4742">
          <p15:clr>
            <a:srgbClr val="F26B43"/>
          </p15:clr>
        </p15:guide>
        <p15:guide id="23" pos="5078">
          <p15:clr>
            <a:srgbClr val="F26B43"/>
          </p15:clr>
        </p15:guide>
        <p15:guide id="24" pos="5194">
          <p15:clr>
            <a:srgbClr val="F26B43"/>
          </p15:clr>
        </p15:guide>
        <p15:guide id="25" pos="5528">
          <p15:clr>
            <a:srgbClr val="F26B43"/>
          </p15:clr>
        </p15:guide>
        <p15:guide id="26" orient="horz" pos="4092">
          <p15:clr>
            <a:srgbClr val="F26B43"/>
          </p15:clr>
        </p15:guide>
        <p15:guide id="27" orient="horz" pos="81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VNarkhede\eclipse-workspace\WorkReq\test-output\ABSExtentReport-07-03-2020%209-30-43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941888" y="1905000"/>
            <a:ext cx="4049712" cy="592006"/>
          </a:xfrm>
        </p:spPr>
        <p:txBody>
          <a:bodyPr/>
          <a:lstStyle/>
          <a:p>
            <a:r>
              <a:rPr lang="en-US" dirty="0"/>
              <a:t>Selenium Automation Framework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Vaibhav  Narkhede| 30</a:t>
            </a:r>
            <a:r>
              <a:rPr lang="en-US" baseline="30000" dirty="0"/>
              <a:t>th</a:t>
            </a:r>
            <a:r>
              <a:rPr lang="en-US" dirty="0"/>
              <a:t> March 2020</a:t>
            </a:r>
          </a:p>
          <a:p>
            <a:r>
              <a:rPr lang="en-US" dirty="0"/>
              <a:t>Pune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45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D4B93E-BDA0-4821-8853-63C41BB571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80607" y="6311186"/>
            <a:ext cx="3254779" cy="16581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1FAC4EC-5D89-1C41-A9EF-1F206B220A4C}" type="slidenum">
              <a:rPr lang="en-US" sz="500" smtClean="0">
                <a:solidFill>
                  <a:srgbClr val="002A4E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r>
              <a:rPr lang="en-US" sz="5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DE9386-DEF5-46CF-B706-50EA328647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0988" y="381000"/>
            <a:ext cx="8494712" cy="612775"/>
          </a:xfrm>
        </p:spPr>
        <p:txBody>
          <a:bodyPr/>
          <a:lstStyle/>
          <a:p>
            <a:r>
              <a:rPr lang="en-US" dirty="0"/>
              <a:t>Keyword-Based Testing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15713D-8E5C-48AC-9596-18B916E57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29967"/>
            <a:ext cx="8153400" cy="24574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579BF0-3710-4E11-AA67-371A72A97B4D}"/>
              </a:ext>
            </a:extLst>
          </p:cNvPr>
          <p:cNvSpPr txBox="1"/>
          <p:nvPr/>
        </p:nvSpPr>
        <p:spPr>
          <a:xfrm>
            <a:off x="348842" y="2362200"/>
            <a:ext cx="7010400" cy="134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DA1A32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A4E"/>
                </a:solidFill>
                <a:cs typeface="Arial" panose="020B0604020202020204" pitchFamily="34" charset="0"/>
              </a:rPr>
              <a:t>Enables writing tests in a more abstract manner using this approach.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DA1A32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A4E"/>
                </a:solidFill>
                <a:cs typeface="Arial" panose="020B0604020202020204" pitchFamily="34" charset="0"/>
              </a:rPr>
              <a:t>Keyword driven testing allows automation to be started earlier in development cycle even before a stable build is delivered for testing.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DA1A32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A4E"/>
                </a:solidFill>
                <a:cs typeface="Arial" panose="020B0604020202020204" pitchFamily="34" charset="0"/>
              </a:rPr>
              <a:t>There is a high degree of reusability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3027C4-9D77-4F4B-84FD-19DEAF10E030}"/>
              </a:ext>
            </a:extLst>
          </p:cNvPr>
          <p:cNvSpPr txBox="1"/>
          <p:nvPr/>
        </p:nvSpPr>
        <p:spPr>
          <a:xfrm>
            <a:off x="381000" y="1066800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Keyword-driven testing is a type of functional automation testing framework which is also known as table-driven testing or action word-based testing.</a:t>
            </a:r>
          </a:p>
          <a:p>
            <a:endParaRPr lang="en-US" dirty="0"/>
          </a:p>
          <a:p>
            <a:r>
              <a:rPr lang="en-US" u="sng" dirty="0"/>
              <a:t>Benefits: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9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BB211-CF91-4F95-A35C-0F4F40491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11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67E3A1-F002-4B7B-A590-138DFE5135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017" y="3110250"/>
            <a:ext cx="1299748" cy="158291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6B4503-E264-42DD-84E6-5744D52140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69" y="1789772"/>
            <a:ext cx="951285" cy="9330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 Box 1027">
            <a:extLst>
              <a:ext uri="{FF2B5EF4-FFF2-40B4-BE49-F238E27FC236}">
                <a16:creationId xmlns:a16="http://schemas.microsoft.com/office/drawing/2014/main" id="{AEC75EED-37BA-4CFF-AE4D-4276DF4B9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35" y="490599"/>
            <a:ext cx="7647265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002A4E"/>
                </a:solidFill>
                <a:latin typeface="Arial" charset="0"/>
                <a:cs typeface="Arial" charset="0"/>
              </a:rPr>
              <a:t>Keyword-Based Testing (cont.)</a:t>
            </a:r>
          </a:p>
          <a:p>
            <a:pPr>
              <a:lnSpc>
                <a:spcPct val="90000"/>
              </a:lnSpc>
            </a:pPr>
            <a:endParaRPr lang="en-US" sz="32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Rectangle 1030">
            <a:extLst>
              <a:ext uri="{FF2B5EF4-FFF2-40B4-BE49-F238E27FC236}">
                <a16:creationId xmlns:a16="http://schemas.microsoft.com/office/drawing/2014/main" id="{8AFA46A8-9B73-414F-B7F1-8BF980C7F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54887"/>
            <a:ext cx="2819399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 eaLnBrk="0" hangingPunct="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A4E"/>
                </a:solidFill>
                <a:cs typeface="Arial" charset="0"/>
              </a:rPr>
              <a:t>A method in a steps class (library) is the best way to represent a keyword, hide the complexity of test automation, and develop maintainable and reliable automation</a:t>
            </a: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8" name="Rectangle 1030">
            <a:extLst>
              <a:ext uri="{FF2B5EF4-FFF2-40B4-BE49-F238E27FC236}">
                <a16:creationId xmlns:a16="http://schemas.microsoft.com/office/drawing/2014/main" id="{4ADFF6C6-F2EB-4F69-B0B5-7F158CC40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75" y="3455964"/>
            <a:ext cx="2819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 eaLnBrk="0" hangingPunct="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A4E"/>
                </a:solidFill>
                <a:cs typeface="Arial" charset="0"/>
              </a:rPr>
              <a:t>Functions are also re-usable.  When an application changes, we only need to change the automation code in one place – the library.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35B19D-BD7F-426A-B2E0-3CB617D85D29}"/>
              </a:ext>
            </a:extLst>
          </p:cNvPr>
          <p:cNvSpPr txBox="1"/>
          <p:nvPr/>
        </p:nvSpPr>
        <p:spPr bwMode="gray">
          <a:xfrm>
            <a:off x="5770056" y="3748352"/>
            <a:ext cx="8229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DA1A3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312AE0-AB50-4F92-A581-BF3F07788E2F}"/>
              </a:ext>
            </a:extLst>
          </p:cNvPr>
          <p:cNvCxnSpPr/>
          <p:nvPr/>
        </p:nvCxnSpPr>
        <p:spPr>
          <a:xfrm rot="10800000">
            <a:off x="4688637" y="3861094"/>
            <a:ext cx="828212" cy="1588"/>
          </a:xfrm>
          <a:prstGeom prst="straightConnector1">
            <a:avLst/>
          </a:prstGeom>
          <a:ln w="85725">
            <a:solidFill>
              <a:srgbClr val="DA1A32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B03F94-260F-45DE-B5B9-4009BCBF7E9D}"/>
              </a:ext>
            </a:extLst>
          </p:cNvPr>
          <p:cNvCxnSpPr>
            <a:cxnSpLocks/>
          </p:cNvCxnSpPr>
          <p:nvPr/>
        </p:nvCxnSpPr>
        <p:spPr>
          <a:xfrm flipH="1">
            <a:off x="4810590" y="4696346"/>
            <a:ext cx="719360" cy="473531"/>
          </a:xfrm>
          <a:prstGeom prst="straightConnector1">
            <a:avLst/>
          </a:prstGeom>
          <a:ln w="85725">
            <a:solidFill>
              <a:srgbClr val="DA1A32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2B3BFF-6B34-48AE-8E4A-DB4B4B00E318}"/>
              </a:ext>
            </a:extLst>
          </p:cNvPr>
          <p:cNvCxnSpPr/>
          <p:nvPr/>
        </p:nvCxnSpPr>
        <p:spPr>
          <a:xfrm rot="5400000">
            <a:off x="5816025" y="5058169"/>
            <a:ext cx="721617" cy="9399"/>
          </a:xfrm>
          <a:prstGeom prst="straightConnector1">
            <a:avLst/>
          </a:prstGeom>
          <a:ln w="85725">
            <a:solidFill>
              <a:srgbClr val="DA1A32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B83DA9-3F9B-4686-AC28-E10217CEE7FF}"/>
              </a:ext>
            </a:extLst>
          </p:cNvPr>
          <p:cNvCxnSpPr>
            <a:cxnSpLocks/>
          </p:cNvCxnSpPr>
          <p:nvPr/>
        </p:nvCxnSpPr>
        <p:spPr>
          <a:xfrm>
            <a:off x="6808936" y="4726909"/>
            <a:ext cx="770811" cy="305928"/>
          </a:xfrm>
          <a:prstGeom prst="straightConnector1">
            <a:avLst/>
          </a:prstGeom>
          <a:ln w="85725">
            <a:solidFill>
              <a:srgbClr val="DA1A32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11818F-C13F-4263-AB6F-39D361490851}"/>
              </a:ext>
            </a:extLst>
          </p:cNvPr>
          <p:cNvSpPr txBox="1"/>
          <p:nvPr/>
        </p:nvSpPr>
        <p:spPr bwMode="gray">
          <a:xfrm>
            <a:off x="3925833" y="2094714"/>
            <a:ext cx="11746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A1A3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73AE4D-92FA-41C1-9599-7749BEDA9E31}"/>
              </a:ext>
            </a:extLst>
          </p:cNvPr>
          <p:cNvCxnSpPr/>
          <p:nvPr/>
        </p:nvCxnSpPr>
        <p:spPr>
          <a:xfrm>
            <a:off x="6830097" y="3847011"/>
            <a:ext cx="838335" cy="1588"/>
          </a:xfrm>
          <a:prstGeom prst="straightConnector1">
            <a:avLst/>
          </a:prstGeom>
          <a:ln w="85725">
            <a:solidFill>
              <a:srgbClr val="DA1A32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8FF2DA-E38D-4414-813F-1578ECF53711}"/>
              </a:ext>
            </a:extLst>
          </p:cNvPr>
          <p:cNvCxnSpPr>
            <a:cxnSpLocks/>
          </p:cNvCxnSpPr>
          <p:nvPr/>
        </p:nvCxnSpPr>
        <p:spPr>
          <a:xfrm flipV="1">
            <a:off x="6830097" y="2662773"/>
            <a:ext cx="749651" cy="447478"/>
          </a:xfrm>
          <a:prstGeom prst="straightConnector1">
            <a:avLst/>
          </a:prstGeom>
          <a:ln w="85725">
            <a:solidFill>
              <a:srgbClr val="DA1A32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D5B532-BE91-40F6-9E82-2417BA82EAD4}"/>
              </a:ext>
            </a:extLst>
          </p:cNvPr>
          <p:cNvCxnSpPr/>
          <p:nvPr/>
        </p:nvCxnSpPr>
        <p:spPr>
          <a:xfrm rot="16200000" flipH="1">
            <a:off x="5851246" y="2791534"/>
            <a:ext cx="703709" cy="9398"/>
          </a:xfrm>
          <a:prstGeom prst="straightConnector1">
            <a:avLst/>
          </a:prstGeom>
          <a:ln w="85725">
            <a:solidFill>
              <a:srgbClr val="DA1A32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0C9039-D93A-4A2B-81DF-CEFE78964CE4}"/>
              </a:ext>
            </a:extLst>
          </p:cNvPr>
          <p:cNvCxnSpPr>
            <a:cxnSpLocks/>
          </p:cNvCxnSpPr>
          <p:nvPr/>
        </p:nvCxnSpPr>
        <p:spPr>
          <a:xfrm>
            <a:off x="4810590" y="2688290"/>
            <a:ext cx="671834" cy="421960"/>
          </a:xfrm>
          <a:prstGeom prst="straightConnector1">
            <a:avLst/>
          </a:prstGeom>
          <a:ln w="85725">
            <a:solidFill>
              <a:schemeClr val="accent2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1030">
            <a:extLst>
              <a:ext uri="{FF2B5EF4-FFF2-40B4-BE49-F238E27FC236}">
                <a16:creationId xmlns:a16="http://schemas.microsoft.com/office/drawing/2014/main" id="{2FE508E1-B43A-4566-9592-007BCD385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39" y="4621964"/>
            <a:ext cx="2819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 eaLnBrk="0" hangingPunct="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A4E"/>
                </a:solidFill>
                <a:cs typeface="Arial" charset="0"/>
              </a:rPr>
              <a:t>As more scripts are added, they can leverage debugged, reliable functions in libraries.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EFC73C-338F-4541-8744-4D8EAA0F4F7E}"/>
              </a:ext>
            </a:extLst>
          </p:cNvPr>
          <p:cNvSpPr txBox="1"/>
          <p:nvPr/>
        </p:nvSpPr>
        <p:spPr>
          <a:xfrm>
            <a:off x="381000" y="1371600"/>
            <a:ext cx="266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A4E"/>
                </a:solidFill>
                <a:latin typeface="Arial" charset="0"/>
                <a:cs typeface="Arial" charset="0"/>
              </a:rPr>
              <a:t>Keyword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2A4E"/>
                </a:solidFill>
                <a:latin typeface="Arial" charset="0"/>
                <a:cs typeface="Arial" charset="0"/>
              </a:rPr>
              <a:t>abstraction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DDFF243-5F10-4181-B54F-DB3F2D7535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59" y="1507917"/>
            <a:ext cx="951285" cy="9330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2049A04-C86E-4F5A-A68E-4431E4A045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748" y="1729732"/>
            <a:ext cx="951285" cy="9330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E9AFC4F-AE69-4917-981B-D6A02C58F0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764" y="3262187"/>
            <a:ext cx="951285" cy="9330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3B3E164-2711-40B1-BBB6-43A3288BAF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747" y="5032837"/>
            <a:ext cx="951285" cy="9330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47AC834-77EB-4794-A1FC-266B1AF1BC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90" y="5408313"/>
            <a:ext cx="951285" cy="9330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46E0FA1-B3E8-401A-9051-71F0E7F5B1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77" y="5169765"/>
            <a:ext cx="951285" cy="9330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473EF8A-2C4E-4A4F-B8A9-3A93B8C460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20" y="3348200"/>
            <a:ext cx="951285" cy="9330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1A2B32C-55F9-4CB9-A546-642DD6347BE5}"/>
              </a:ext>
            </a:extLst>
          </p:cNvPr>
          <p:cNvSpPr txBox="1"/>
          <p:nvPr/>
        </p:nvSpPr>
        <p:spPr bwMode="gray">
          <a:xfrm>
            <a:off x="5770056" y="1800370"/>
            <a:ext cx="11746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A1A3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1AA8674-8FC4-4328-AD92-2B284973ED3A}"/>
              </a:ext>
            </a:extLst>
          </p:cNvPr>
          <p:cNvSpPr txBox="1"/>
          <p:nvPr/>
        </p:nvSpPr>
        <p:spPr bwMode="gray">
          <a:xfrm>
            <a:off x="7658130" y="1985036"/>
            <a:ext cx="11746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A1A3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5D1D09-2451-4BD6-A683-6873A1633607}"/>
              </a:ext>
            </a:extLst>
          </p:cNvPr>
          <p:cNvSpPr txBox="1"/>
          <p:nvPr/>
        </p:nvSpPr>
        <p:spPr bwMode="gray">
          <a:xfrm>
            <a:off x="7678764" y="3570592"/>
            <a:ext cx="11746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A1A3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E37507-275C-4F6B-8C8A-F9B4585D9871}"/>
              </a:ext>
            </a:extLst>
          </p:cNvPr>
          <p:cNvSpPr txBox="1"/>
          <p:nvPr/>
        </p:nvSpPr>
        <p:spPr bwMode="gray">
          <a:xfrm>
            <a:off x="7627871" y="5280121"/>
            <a:ext cx="11746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A1A3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0670B6-A409-4563-9C0E-AF5397D4BA70}"/>
              </a:ext>
            </a:extLst>
          </p:cNvPr>
          <p:cNvSpPr txBox="1"/>
          <p:nvPr/>
        </p:nvSpPr>
        <p:spPr bwMode="gray">
          <a:xfrm>
            <a:off x="5770056" y="5726481"/>
            <a:ext cx="11746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A1A3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015631-6F4D-481D-91C3-91840E9DE2DC}"/>
              </a:ext>
            </a:extLst>
          </p:cNvPr>
          <p:cNvSpPr txBox="1"/>
          <p:nvPr/>
        </p:nvSpPr>
        <p:spPr bwMode="gray">
          <a:xfrm>
            <a:off x="3896199" y="5468490"/>
            <a:ext cx="11746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A1A3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96CC5F-0022-4373-8FEA-253C29C11172}"/>
              </a:ext>
            </a:extLst>
          </p:cNvPr>
          <p:cNvSpPr txBox="1"/>
          <p:nvPr/>
        </p:nvSpPr>
        <p:spPr bwMode="gray">
          <a:xfrm>
            <a:off x="3817677" y="3691014"/>
            <a:ext cx="11746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A1A3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229465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1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2A4E"/>
                </a:solidFill>
                <a:latin typeface="+mn-lt"/>
                <a:cs typeface="Arial" panose="020B0604020202020204" pitchFamily="34" charset="0"/>
              </a:rPr>
              <a:t>It is a test automation framework that stores test data in a table or spreadsheet format.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2A4E"/>
                </a:solidFill>
                <a:latin typeface="+mn-lt"/>
                <a:cs typeface="Arial" panose="020B0604020202020204" pitchFamily="34" charset="0"/>
              </a:rPr>
              <a:t>This allows same test script  to be executed for different combinations of input test data and generate test results.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2A4E"/>
                </a:solidFill>
                <a:latin typeface="+mn-lt"/>
                <a:cs typeface="Arial" panose="020B0604020202020204" pitchFamily="34" charset="0"/>
              </a:rPr>
              <a:t>In this framework, input values are read from data files and are stored into a variable(LinkedHashMap) in test scripts. DDT enables building both positive and negative test cases into a single test.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2A4E"/>
                </a:solidFill>
                <a:latin typeface="+mn-lt"/>
                <a:cs typeface="Arial" panose="020B0604020202020204" pitchFamily="34" charset="0"/>
              </a:rPr>
              <a:t>Using TestNG data provider class to pass test data to test script.  </a:t>
            </a:r>
          </a:p>
          <a:p>
            <a:pPr marL="0" indent="0">
              <a:buNone/>
            </a:pPr>
            <a:endParaRPr lang="en-US" dirty="0">
              <a:solidFill>
                <a:srgbClr val="002A4E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12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Data Driven Testing (DDT)</a:t>
            </a:r>
          </a:p>
        </p:txBody>
      </p:sp>
    </p:spTree>
    <p:extLst>
      <p:ext uri="{BB962C8B-B14F-4D97-AF65-F5344CB8AC3E}">
        <p14:creationId xmlns:p14="http://schemas.microsoft.com/office/powerpoint/2010/main" val="278983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13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002A4E"/>
                </a:solidFill>
                <a:latin typeface="Arial" charset="0"/>
                <a:cs typeface="Arial" charset="0"/>
              </a:rPr>
              <a:t>Data Driven Testing 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B67F01-0873-4358-8789-7456CC46C8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53" y="4797483"/>
            <a:ext cx="392802" cy="3857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A99187-7DF7-4578-A721-A0AEC5441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699" y="2388427"/>
            <a:ext cx="1471613" cy="182880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5FCF5B-9CE2-40F6-BCBF-0F2140CE63C3}"/>
              </a:ext>
            </a:extLst>
          </p:cNvPr>
          <p:cNvSpPr txBox="1"/>
          <p:nvPr/>
        </p:nvSpPr>
        <p:spPr bwMode="gray">
          <a:xfrm>
            <a:off x="6736907" y="1136161"/>
            <a:ext cx="17525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002A4E"/>
                </a:solidFill>
                <a:cs typeface="Arial" charset="0"/>
              </a:rPr>
              <a:t>Execute</a:t>
            </a:r>
            <a:r>
              <a:rPr lang="en-US" b="0" dirty="0"/>
              <a:t> test</a:t>
            </a:r>
          </a:p>
        </p:txBody>
      </p:sp>
      <p:sp>
        <p:nvSpPr>
          <p:cNvPr id="16" name="Curved Down Arrow 10">
            <a:extLst>
              <a:ext uri="{FF2B5EF4-FFF2-40B4-BE49-F238E27FC236}">
                <a16:creationId xmlns:a16="http://schemas.microsoft.com/office/drawing/2014/main" id="{D9D2A3D9-786D-40A1-94BD-8EBEBB806612}"/>
              </a:ext>
            </a:extLst>
          </p:cNvPr>
          <p:cNvSpPr/>
          <p:nvPr/>
        </p:nvSpPr>
        <p:spPr>
          <a:xfrm>
            <a:off x="4457698" y="1268603"/>
            <a:ext cx="2895601" cy="1066800"/>
          </a:xfrm>
          <a:prstGeom prst="curvedDownArrow">
            <a:avLst/>
          </a:prstGeom>
          <a:solidFill>
            <a:srgbClr val="DA1A32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DC48AF-B63C-496E-AF9B-979B62646246}"/>
              </a:ext>
            </a:extLst>
          </p:cNvPr>
          <p:cNvSpPr txBox="1"/>
          <p:nvPr/>
        </p:nvSpPr>
        <p:spPr bwMode="gray">
          <a:xfrm>
            <a:off x="2097312" y="5213052"/>
            <a:ext cx="17525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A4E"/>
                </a:solidFill>
                <a:cs typeface="Arial" charset="0"/>
              </a:rPr>
              <a:t>Read data 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D38D4B-3CD2-47A3-9A55-BE0892D8A4D6}"/>
              </a:ext>
            </a:extLst>
          </p:cNvPr>
          <p:cNvSpPr txBox="1"/>
          <p:nvPr/>
        </p:nvSpPr>
        <p:spPr bwMode="gray">
          <a:xfrm>
            <a:off x="4078509" y="4262326"/>
            <a:ext cx="129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002A4E"/>
                </a:solidFill>
                <a:cs typeface="Arial" charset="0"/>
              </a:rPr>
              <a:t>Script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F920514-A8F7-4BFB-AC6D-BB62E5B59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452" y="2429843"/>
            <a:ext cx="1861694" cy="160262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11170AA-7D4A-4D3D-9024-DAB58D6C911F}"/>
              </a:ext>
            </a:extLst>
          </p:cNvPr>
          <p:cNvSpPr txBox="1"/>
          <p:nvPr/>
        </p:nvSpPr>
        <p:spPr>
          <a:xfrm>
            <a:off x="6352362" y="4126905"/>
            <a:ext cx="1861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A4E"/>
                </a:solidFill>
                <a:cs typeface="Arial" charset="0"/>
              </a:rPr>
              <a:t>AUT</a:t>
            </a:r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98100623-2B5F-4CDE-BBC8-465CEDBFB073}"/>
              </a:ext>
            </a:extLst>
          </p:cNvPr>
          <p:cNvSpPr/>
          <p:nvPr/>
        </p:nvSpPr>
        <p:spPr>
          <a:xfrm>
            <a:off x="1676400" y="4262326"/>
            <a:ext cx="2402109" cy="995474"/>
          </a:xfrm>
          <a:prstGeom prst="curvedUpArrow">
            <a:avLst/>
          </a:prstGeom>
          <a:solidFill>
            <a:srgbClr val="DA1A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7B0A9-B8F9-43B3-9056-A7F433E24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07" y="2380038"/>
            <a:ext cx="2228850" cy="187451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9143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18" grpId="0"/>
      <p:bldP spid="25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14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36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61DA3FB-A098-4122-862F-B258101F2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5" y="1283376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endParaRPr lang="en-US" sz="1600" dirty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BECD259-6565-403C-85FE-F5F5C815F016}"/>
              </a:ext>
            </a:extLst>
          </p:cNvPr>
          <p:cNvSpPr txBox="1">
            <a:spLocks noChangeArrowheads="1"/>
          </p:cNvSpPr>
          <p:nvPr/>
        </p:nvSpPr>
        <p:spPr>
          <a:xfrm>
            <a:off x="302991" y="381000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Design Approach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2588B0-E8EC-49BD-876D-E81478081590}"/>
              </a:ext>
            </a:extLst>
          </p:cNvPr>
          <p:cNvSpPr/>
          <p:nvPr/>
        </p:nvSpPr>
        <p:spPr>
          <a:xfrm>
            <a:off x="388113" y="922789"/>
            <a:ext cx="8755887" cy="1688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 Page Object Model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DA1A32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A4E"/>
                </a:solidFill>
                <a:cs typeface="Arial" panose="020B0604020202020204" pitchFamily="34" charset="0"/>
              </a:rPr>
              <a:t>Base Page layer includes regular operation methods like scrolling/clicking/synchronization.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DA1A32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A4E"/>
                </a:solidFill>
                <a:cs typeface="Arial" panose="020B0604020202020204" pitchFamily="34" charset="0"/>
              </a:rPr>
              <a:t>Page classes includes locator(</a:t>
            </a:r>
            <a:r>
              <a:rPr lang="en-US" sz="1400" dirty="0" err="1">
                <a:solidFill>
                  <a:srgbClr val="002A4E"/>
                </a:solidFill>
                <a:cs typeface="Arial" panose="020B0604020202020204" pitchFamily="34" charset="0"/>
              </a:rPr>
              <a:t>Xpath</a:t>
            </a:r>
            <a:r>
              <a:rPr lang="en-US" sz="1400" dirty="0">
                <a:solidFill>
                  <a:srgbClr val="002A4E"/>
                </a:solidFill>
                <a:cs typeface="Arial" panose="020B0604020202020204" pitchFamily="34" charset="0"/>
              </a:rPr>
              <a:t> / </a:t>
            </a:r>
            <a:r>
              <a:rPr lang="en-US" sz="1400" dirty="0" err="1">
                <a:solidFill>
                  <a:srgbClr val="002A4E"/>
                </a:solidFill>
                <a:cs typeface="Arial" panose="020B0604020202020204" pitchFamily="34" charset="0"/>
              </a:rPr>
              <a:t>Css</a:t>
            </a:r>
            <a:r>
              <a:rPr lang="en-US" sz="1400" dirty="0">
                <a:solidFill>
                  <a:srgbClr val="002A4E"/>
                </a:solidFill>
                <a:cs typeface="Arial" panose="020B0604020202020204" pitchFamily="34" charset="0"/>
              </a:rPr>
              <a:t>) and dynamic </a:t>
            </a:r>
            <a:r>
              <a:rPr lang="en-US" sz="1400" dirty="0" err="1">
                <a:solidFill>
                  <a:srgbClr val="002A4E"/>
                </a:solidFill>
                <a:cs typeface="Arial" panose="020B0604020202020204" pitchFamily="34" charset="0"/>
              </a:rPr>
              <a:t>xpath</a:t>
            </a:r>
            <a:r>
              <a:rPr lang="en-US" sz="1400" dirty="0">
                <a:solidFill>
                  <a:srgbClr val="002A4E"/>
                </a:solidFill>
                <a:cs typeface="Arial" panose="020B0604020202020204" pitchFamily="34" charset="0"/>
              </a:rPr>
              <a:t> methods)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DA1A32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A4E"/>
                </a:solidFill>
                <a:cs typeface="Arial" panose="020B0604020202020204" pitchFamily="34" charset="0"/>
              </a:rPr>
              <a:t>Step classes are actual meaningful methods (Test steps –login/navigation/searching)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DA1A32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A4E"/>
                </a:solidFill>
                <a:cs typeface="Arial" panose="020B0604020202020204" pitchFamily="34" charset="0"/>
              </a:rPr>
              <a:t>Steps classes are actual functional library which includes reusable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624EE-CE83-46DA-AAB8-EDEFE0B57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611456"/>
            <a:ext cx="8056494" cy="366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73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15</a:t>
            </a:fld>
            <a:r>
              <a:rPr lang="en-US" sz="1000">
                <a:solidFill>
                  <a:srgbClr val="002A4E"/>
                </a:solidFill>
              </a:rPr>
              <a:t> | Title of Presentation Goes Here</a:t>
            </a:r>
            <a:endParaRPr lang="en-US" sz="1000" dirty="0">
              <a:solidFill>
                <a:srgbClr val="002A4E"/>
              </a:solidFill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36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61DA3FB-A098-4122-862F-B258101F2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5" y="1283376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endParaRPr lang="en-US" sz="1600" dirty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BECD259-6565-403C-85FE-F5F5C815F016}"/>
              </a:ext>
            </a:extLst>
          </p:cNvPr>
          <p:cNvSpPr txBox="1">
            <a:spLocks noChangeArrowheads="1"/>
          </p:cNvSpPr>
          <p:nvPr/>
        </p:nvSpPr>
        <p:spPr>
          <a:xfrm>
            <a:off x="302991" y="381000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Base Page Class - Snapshot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71C20-FDE8-4429-960F-B3CBC0DE7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91" y="1029282"/>
            <a:ext cx="4138612" cy="21193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29586B-A1F0-4B2B-81D7-5A6B3EFA1699}"/>
              </a:ext>
            </a:extLst>
          </p:cNvPr>
          <p:cNvCxnSpPr>
            <a:cxnSpLocks/>
          </p:cNvCxnSpPr>
          <p:nvPr/>
        </p:nvCxnSpPr>
        <p:spPr>
          <a:xfrm>
            <a:off x="1981200" y="2152600"/>
            <a:ext cx="3372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C1B66B-F2FF-4E9F-8083-0E3A7B29D627}"/>
              </a:ext>
            </a:extLst>
          </p:cNvPr>
          <p:cNvCxnSpPr/>
          <p:nvPr/>
        </p:nvCxnSpPr>
        <p:spPr>
          <a:xfrm>
            <a:off x="2743200" y="4528657"/>
            <a:ext cx="912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FCC6218-E985-4AE2-BBB1-42C6CC5F94BF}"/>
              </a:ext>
            </a:extLst>
          </p:cNvPr>
          <p:cNvSpPr txBox="1"/>
          <p:nvPr/>
        </p:nvSpPr>
        <p:spPr>
          <a:xfrm>
            <a:off x="5449226" y="1889311"/>
            <a:ext cx="320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Constructor – Setting up Driver, prop, DB object , logger object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CA9431-8423-4EE9-A933-AAE9E115C9BC}"/>
              </a:ext>
            </a:extLst>
          </p:cNvPr>
          <p:cNvSpPr txBox="1"/>
          <p:nvPr/>
        </p:nvSpPr>
        <p:spPr>
          <a:xfrm>
            <a:off x="5287296" y="3663537"/>
            <a:ext cx="3202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Rewrite each operation after incorporating  synchronize technique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EEFF56-F448-40ED-B443-B4EC5A614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75" y="3148595"/>
            <a:ext cx="3687735" cy="308074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27B7F1-9AA9-4FCC-BC24-891F0029ED28}"/>
              </a:ext>
            </a:extLst>
          </p:cNvPr>
          <p:cNvCxnSpPr>
            <a:cxnSpLocks/>
          </p:cNvCxnSpPr>
          <p:nvPr/>
        </p:nvCxnSpPr>
        <p:spPr>
          <a:xfrm>
            <a:off x="2437413" y="3962400"/>
            <a:ext cx="2667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948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16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36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61DA3FB-A098-4122-862F-B258101F2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5" y="1283376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endParaRPr lang="en-US" sz="1600" dirty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BECD259-6565-403C-85FE-F5F5C815F016}"/>
              </a:ext>
            </a:extLst>
          </p:cNvPr>
          <p:cNvSpPr txBox="1">
            <a:spLocks noChangeArrowheads="1"/>
          </p:cNvSpPr>
          <p:nvPr/>
        </p:nvSpPr>
        <p:spPr>
          <a:xfrm>
            <a:off x="302991" y="381000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Page Class Sample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1B823-7E0C-4D14-9BD1-DB0B05E53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51" y="1209300"/>
            <a:ext cx="7063255" cy="5317997"/>
          </a:xfrm>
          <a:prstGeom prst="rect">
            <a:avLst/>
          </a:prstGeom>
          <a:ln>
            <a:noFill/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0C22FD-B126-4CDA-A1D9-F0073B4E4533}"/>
              </a:ext>
            </a:extLst>
          </p:cNvPr>
          <p:cNvCxnSpPr>
            <a:cxnSpLocks/>
          </p:cNvCxnSpPr>
          <p:nvPr/>
        </p:nvCxnSpPr>
        <p:spPr>
          <a:xfrm>
            <a:off x="7640972" y="3169479"/>
            <a:ext cx="228600" cy="4869"/>
          </a:xfrm>
          <a:prstGeom prst="straightConnector1">
            <a:avLst/>
          </a:prstGeom>
          <a:ln>
            <a:solidFill>
              <a:srgbClr val="DA1A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13A512-6AC0-483F-A98D-0471A9695173}"/>
              </a:ext>
            </a:extLst>
          </p:cNvPr>
          <p:cNvSpPr txBox="1"/>
          <p:nvPr/>
        </p:nvSpPr>
        <p:spPr>
          <a:xfrm>
            <a:off x="7885650" y="2984813"/>
            <a:ext cx="101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Locators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8099651-538E-4C99-A763-699F44DF3544}"/>
              </a:ext>
            </a:extLst>
          </p:cNvPr>
          <p:cNvSpPr/>
          <p:nvPr/>
        </p:nvSpPr>
        <p:spPr>
          <a:xfrm>
            <a:off x="7310306" y="1600200"/>
            <a:ext cx="309694" cy="3138559"/>
          </a:xfrm>
          <a:prstGeom prst="rightBrace">
            <a:avLst/>
          </a:prstGeom>
          <a:ln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FBBFD01-8A2E-42D3-8DC6-1F910B8435DB}"/>
              </a:ext>
            </a:extLst>
          </p:cNvPr>
          <p:cNvSpPr/>
          <p:nvPr/>
        </p:nvSpPr>
        <p:spPr>
          <a:xfrm>
            <a:off x="7331278" y="4859663"/>
            <a:ext cx="309694" cy="1662041"/>
          </a:xfrm>
          <a:prstGeom prst="rightBrace">
            <a:avLst/>
          </a:prstGeom>
          <a:ln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E7B27-1E79-4A9F-8DF4-567BD9578835}"/>
              </a:ext>
            </a:extLst>
          </p:cNvPr>
          <p:cNvSpPr txBox="1"/>
          <p:nvPr/>
        </p:nvSpPr>
        <p:spPr>
          <a:xfrm>
            <a:off x="7842959" y="5385113"/>
            <a:ext cx="1191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Dynamic Locators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926182-51F9-43CE-9EC7-3FC5F43EF914}"/>
              </a:ext>
            </a:extLst>
          </p:cNvPr>
          <p:cNvCxnSpPr>
            <a:cxnSpLocks/>
          </p:cNvCxnSpPr>
          <p:nvPr/>
        </p:nvCxnSpPr>
        <p:spPr>
          <a:xfrm>
            <a:off x="7591001" y="5678613"/>
            <a:ext cx="228600" cy="4869"/>
          </a:xfrm>
          <a:prstGeom prst="straightConnector1">
            <a:avLst/>
          </a:prstGeom>
          <a:ln>
            <a:solidFill>
              <a:srgbClr val="DA1A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194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17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36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61DA3FB-A098-4122-862F-B258101F2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5" y="1283376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endParaRPr lang="en-US" sz="1600" dirty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BECD259-6565-403C-85FE-F5F5C815F016}"/>
              </a:ext>
            </a:extLst>
          </p:cNvPr>
          <p:cNvSpPr txBox="1">
            <a:spLocks noChangeArrowheads="1"/>
          </p:cNvSpPr>
          <p:nvPr/>
        </p:nvSpPr>
        <p:spPr>
          <a:xfrm>
            <a:off x="302991" y="381000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Step Class Sample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927F96-628B-4BB1-B966-607E48BC2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365" y="1071926"/>
            <a:ext cx="5791200" cy="5298719"/>
          </a:xfrm>
          <a:prstGeom prst="rect">
            <a:avLst/>
          </a:prstGeom>
          <a:ln>
            <a:solidFill>
              <a:srgbClr val="DA1A32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453D26-32E9-44F5-8E41-FC7F3F81D0A5}"/>
              </a:ext>
            </a:extLst>
          </p:cNvPr>
          <p:cNvCxnSpPr>
            <a:cxnSpLocks/>
          </p:cNvCxnSpPr>
          <p:nvPr/>
        </p:nvCxnSpPr>
        <p:spPr>
          <a:xfrm flipH="1">
            <a:off x="2438400" y="2583597"/>
            <a:ext cx="1058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2E2165-E2F2-4E36-AB94-15B3915F964B}"/>
              </a:ext>
            </a:extLst>
          </p:cNvPr>
          <p:cNvSpPr txBox="1"/>
          <p:nvPr/>
        </p:nvSpPr>
        <p:spPr>
          <a:xfrm>
            <a:off x="1178791" y="2398931"/>
            <a:ext cx="167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A1A32"/>
                </a:solidFill>
              </a:rPr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4046370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6200" y="2532321"/>
            <a:ext cx="7065962" cy="744537"/>
          </a:xfrm>
        </p:spPr>
        <p:txBody>
          <a:bodyPr/>
          <a:lstStyle/>
          <a:p>
            <a:r>
              <a:rPr lang="en-US" dirty="0"/>
              <a:t>Framework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72116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19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36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61DA3FB-A098-4122-862F-B258101F2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5" y="1283376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endParaRPr lang="en-US" sz="1600" dirty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BECD259-6565-403C-85FE-F5F5C815F016}"/>
              </a:ext>
            </a:extLst>
          </p:cNvPr>
          <p:cNvSpPr txBox="1">
            <a:spLocks noChangeArrowheads="1"/>
          </p:cNvSpPr>
          <p:nvPr/>
        </p:nvSpPr>
        <p:spPr>
          <a:xfrm>
            <a:off x="302991" y="381000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Architecture Diagram</a:t>
            </a:r>
          </a:p>
        </p:txBody>
      </p:sp>
      <p:pic>
        <p:nvPicPr>
          <p:cNvPr id="2062" name="Picture 2061">
            <a:extLst>
              <a:ext uri="{FF2B5EF4-FFF2-40B4-BE49-F238E27FC236}">
                <a16:creationId xmlns:a16="http://schemas.microsoft.com/office/drawing/2014/main" id="{CD194E9D-897A-402E-8D8A-F2C7E8377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0" y="1029282"/>
            <a:ext cx="8612409" cy="500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3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25000" lnSpcReduction="20000"/>
          </a:bodyPr>
          <a:lstStyle/>
          <a:p>
            <a:endParaRPr lang="en-US" b="1" dirty="0">
              <a:solidFill>
                <a:srgbClr val="DA1A32"/>
              </a:solidFill>
              <a:hlinkClick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Framework Introduction</a:t>
            </a:r>
            <a:endParaRPr lang="en-US" sz="5600" dirty="0">
              <a:solidFill>
                <a:srgbClr val="DA1A32"/>
              </a:solidFill>
              <a:hlinkClick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Selenium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Pros and Cons of Selenium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Tool 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Code Structure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Design Approach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Samples of multiple type classes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Framework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Framework Setup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Logging and Reporting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Synchronization technique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Configuration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Encryption Techniques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SVN (Version Controlling) and Directory structure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Agile (Scrum) Adoptability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Continuous Integration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Demo / Q&amp;A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68511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20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36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61DA3FB-A098-4122-862F-B258101F2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5" y="1283376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endParaRPr lang="en-US" sz="1600" dirty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BECD259-6565-403C-85FE-F5F5C815F016}"/>
              </a:ext>
            </a:extLst>
          </p:cNvPr>
          <p:cNvSpPr txBox="1">
            <a:spLocks noChangeArrowheads="1"/>
          </p:cNvSpPr>
          <p:nvPr/>
        </p:nvSpPr>
        <p:spPr>
          <a:xfrm>
            <a:off x="302991" y="381000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Test Script Sample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772C047-6EBD-4189-9C0E-4D6D3F867958}"/>
              </a:ext>
            </a:extLst>
          </p:cNvPr>
          <p:cNvSpPr/>
          <p:nvPr/>
        </p:nvSpPr>
        <p:spPr>
          <a:xfrm>
            <a:off x="5181600" y="3480288"/>
            <a:ext cx="152400" cy="1905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3EB19-E396-435D-83EF-E34773A990EB}"/>
              </a:ext>
            </a:extLst>
          </p:cNvPr>
          <p:cNvSpPr txBox="1"/>
          <p:nvPr/>
        </p:nvSpPr>
        <p:spPr>
          <a:xfrm>
            <a:off x="5867400" y="424302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A1A32"/>
                </a:solidFill>
              </a:rPr>
              <a:t>Readable Steps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7ED084-EAE0-4ED9-94BF-5BDC196D5CF2}"/>
              </a:ext>
            </a:extLst>
          </p:cNvPr>
          <p:cNvCxnSpPr>
            <a:cxnSpLocks/>
          </p:cNvCxnSpPr>
          <p:nvPr/>
        </p:nvCxnSpPr>
        <p:spPr>
          <a:xfrm>
            <a:off x="5257800" y="4432788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66ACDC-7E06-4ACD-96D4-17C7199A9EF8}"/>
              </a:ext>
            </a:extLst>
          </p:cNvPr>
          <p:cNvSpPr txBox="1"/>
          <p:nvPr/>
        </p:nvSpPr>
        <p:spPr>
          <a:xfrm>
            <a:off x="6019800" y="1720334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A1A32"/>
                </a:solidFill>
              </a:rPr>
              <a:t>Data received from DataProvider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8EE98-A70E-4226-BB74-09BFD7BCB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67" y="1310832"/>
            <a:ext cx="4355776" cy="4708968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BE5DF36-A990-45C9-B130-5FC5CF38DD00}"/>
              </a:ext>
            </a:extLst>
          </p:cNvPr>
          <p:cNvCxnSpPr>
            <a:cxnSpLocks/>
          </p:cNvCxnSpPr>
          <p:nvPr/>
        </p:nvCxnSpPr>
        <p:spPr>
          <a:xfrm flipV="1">
            <a:off x="2819400" y="2043500"/>
            <a:ext cx="3048000" cy="8421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657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Framework Setup</a:t>
            </a:r>
          </a:p>
        </p:txBody>
      </p:sp>
    </p:spTree>
    <p:extLst>
      <p:ext uri="{BB962C8B-B14F-4D97-AF65-F5344CB8AC3E}">
        <p14:creationId xmlns:p14="http://schemas.microsoft.com/office/powerpoint/2010/main" val="3036418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22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36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BECD259-6565-403C-85FE-F5F5C815F016}"/>
              </a:ext>
            </a:extLst>
          </p:cNvPr>
          <p:cNvSpPr txBox="1">
            <a:spLocks noChangeArrowheads="1"/>
          </p:cNvSpPr>
          <p:nvPr/>
        </p:nvSpPr>
        <p:spPr>
          <a:xfrm>
            <a:off x="302991" y="381000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Framework Setup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61DA3FB-A098-4122-862F-B258101F2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43" y="1938571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endParaRPr lang="en-US" sz="1600" dirty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6FD81-E951-4965-8B7B-78CA7DEBACE0}"/>
              </a:ext>
            </a:extLst>
          </p:cNvPr>
          <p:cNvSpPr/>
          <p:nvPr/>
        </p:nvSpPr>
        <p:spPr>
          <a:xfrm>
            <a:off x="173038" y="2115380"/>
            <a:ext cx="1264095" cy="6665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Class(Script)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D508C4-ADF8-428E-B101-37EB50836155}"/>
              </a:ext>
            </a:extLst>
          </p:cNvPr>
          <p:cNvSpPr/>
          <p:nvPr/>
        </p:nvSpPr>
        <p:spPr>
          <a:xfrm>
            <a:off x="1699834" y="3238792"/>
            <a:ext cx="1264095" cy="6665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Step Class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A16F72-9D9C-40FA-85CE-C0D04E3FF8FC}"/>
              </a:ext>
            </a:extLst>
          </p:cNvPr>
          <p:cNvSpPr/>
          <p:nvPr/>
        </p:nvSpPr>
        <p:spPr>
          <a:xfrm>
            <a:off x="3480943" y="4436014"/>
            <a:ext cx="1264095" cy="6665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Page Class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C4CEDC-5C96-43BA-8334-A8111832CB25}"/>
              </a:ext>
            </a:extLst>
          </p:cNvPr>
          <p:cNvSpPr/>
          <p:nvPr/>
        </p:nvSpPr>
        <p:spPr>
          <a:xfrm>
            <a:off x="5255990" y="2102994"/>
            <a:ext cx="1264095" cy="6665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Base Test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AD214B-E32E-4789-8472-6D6B39A9B8C4}"/>
              </a:ext>
            </a:extLst>
          </p:cNvPr>
          <p:cNvSpPr/>
          <p:nvPr/>
        </p:nvSpPr>
        <p:spPr>
          <a:xfrm>
            <a:off x="5255990" y="3282422"/>
            <a:ext cx="1264095" cy="6665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Base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3E991D-A5BF-4180-9743-3BCAE37C9597}"/>
              </a:ext>
            </a:extLst>
          </p:cNvPr>
          <p:cNvSpPr/>
          <p:nvPr/>
        </p:nvSpPr>
        <p:spPr>
          <a:xfrm>
            <a:off x="7259637" y="1714910"/>
            <a:ext cx="1264095" cy="3122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DriverLib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395E34-0DF4-4ACA-A198-F02B2251A556}"/>
              </a:ext>
            </a:extLst>
          </p:cNvPr>
          <p:cNvSpPr/>
          <p:nvPr/>
        </p:nvSpPr>
        <p:spPr>
          <a:xfrm>
            <a:off x="7259638" y="2432063"/>
            <a:ext cx="1264095" cy="3122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Util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7584A4-FA79-4969-A12D-06FCE6050BC3}"/>
              </a:ext>
            </a:extLst>
          </p:cNvPr>
          <p:cNvSpPr/>
          <p:nvPr/>
        </p:nvSpPr>
        <p:spPr>
          <a:xfrm>
            <a:off x="7259638" y="3190837"/>
            <a:ext cx="1264095" cy="3122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Extent Report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05FC46-1E13-45B1-A8CF-5D2940556FF1}"/>
              </a:ext>
            </a:extLst>
          </p:cNvPr>
          <p:cNvCxnSpPr>
            <a:stCxn id="6" idx="3"/>
          </p:cNvCxnSpPr>
          <p:nvPr/>
        </p:nvCxnSpPr>
        <p:spPr>
          <a:xfrm flipV="1">
            <a:off x="1437133" y="2444448"/>
            <a:ext cx="3711352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F88B17-0B8D-4F6E-A884-813AECB70CF5}"/>
              </a:ext>
            </a:extLst>
          </p:cNvPr>
          <p:cNvCxnSpPr>
            <a:stCxn id="10" idx="3"/>
          </p:cNvCxnSpPr>
          <p:nvPr/>
        </p:nvCxnSpPr>
        <p:spPr>
          <a:xfrm>
            <a:off x="2963929" y="3572079"/>
            <a:ext cx="2292061" cy="2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166DD76-93E2-4879-9435-4CBB68673A94}"/>
              </a:ext>
            </a:extLst>
          </p:cNvPr>
          <p:cNvCxnSpPr>
            <a:stCxn id="6" idx="2"/>
            <a:endCxn id="10" idx="1"/>
          </p:cNvCxnSpPr>
          <p:nvPr/>
        </p:nvCxnSpPr>
        <p:spPr>
          <a:xfrm rot="16200000" flipH="1">
            <a:off x="857397" y="2729642"/>
            <a:ext cx="790126" cy="8947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7F10C6C-C5F4-43F0-9549-6ADFC520B792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16200000" flipH="1">
            <a:off x="2474444" y="3762802"/>
            <a:ext cx="863936" cy="1149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82DE51D-A0C0-4F1D-85DD-E6C94C6ACC07}"/>
              </a:ext>
            </a:extLst>
          </p:cNvPr>
          <p:cNvCxnSpPr>
            <a:stCxn id="11" idx="3"/>
            <a:endCxn id="13" idx="2"/>
          </p:cNvCxnSpPr>
          <p:nvPr/>
        </p:nvCxnSpPr>
        <p:spPr>
          <a:xfrm flipV="1">
            <a:off x="4745038" y="3948995"/>
            <a:ext cx="1143000" cy="820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271BCC-760C-423D-9988-B90290142CC8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5888038" y="2769567"/>
            <a:ext cx="0" cy="51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CC8302-CAEB-4744-AF2D-345C87B586C8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6520085" y="1871057"/>
            <a:ext cx="739552" cy="56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AF8A4F-F07F-4CD8-8EDD-83D5E27B5975}"/>
              </a:ext>
            </a:extLst>
          </p:cNvPr>
          <p:cNvCxnSpPr>
            <a:endCxn id="15" idx="1"/>
          </p:cNvCxnSpPr>
          <p:nvPr/>
        </p:nvCxnSpPr>
        <p:spPr>
          <a:xfrm>
            <a:off x="6520085" y="2432062"/>
            <a:ext cx="739553" cy="15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D7608C-7C3E-48AF-B14B-91E35DE41D8C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6520085" y="2436281"/>
            <a:ext cx="739553" cy="910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2CF87EC-C0DA-4C1E-A1FA-F8B8AB37B978}"/>
              </a:ext>
            </a:extLst>
          </p:cNvPr>
          <p:cNvSpPr/>
          <p:nvPr/>
        </p:nvSpPr>
        <p:spPr>
          <a:xfrm>
            <a:off x="5053456" y="1417195"/>
            <a:ext cx="3609087" cy="433943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66AA321-DBFB-46B0-9610-0634AB029DF9}"/>
              </a:ext>
            </a:extLst>
          </p:cNvPr>
          <p:cNvSpPr/>
          <p:nvPr/>
        </p:nvSpPr>
        <p:spPr>
          <a:xfrm>
            <a:off x="3272346" y="1417195"/>
            <a:ext cx="1620345" cy="433943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A03FA8E-D8F5-4A55-BF6A-05E2A786957A}"/>
              </a:ext>
            </a:extLst>
          </p:cNvPr>
          <p:cNvSpPr/>
          <p:nvPr/>
        </p:nvSpPr>
        <p:spPr>
          <a:xfrm>
            <a:off x="1592328" y="1416659"/>
            <a:ext cx="1569434" cy="433943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3AFEC9-4166-4831-BE3A-3B19224CA58D}"/>
              </a:ext>
            </a:extLst>
          </p:cNvPr>
          <p:cNvSpPr txBox="1"/>
          <p:nvPr/>
        </p:nvSpPr>
        <p:spPr>
          <a:xfrm>
            <a:off x="851358" y="3609384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Calls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05C396-FDFA-4F15-8A60-FFB069729AA3}"/>
              </a:ext>
            </a:extLst>
          </p:cNvPr>
          <p:cNvSpPr txBox="1"/>
          <p:nvPr/>
        </p:nvSpPr>
        <p:spPr>
          <a:xfrm>
            <a:off x="2628363" y="2267134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Extends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6AD635-B731-4BE8-B210-F96A71737BD6}"/>
              </a:ext>
            </a:extLst>
          </p:cNvPr>
          <p:cNvSpPr txBox="1"/>
          <p:nvPr/>
        </p:nvSpPr>
        <p:spPr>
          <a:xfrm>
            <a:off x="3768458" y="3400264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Extends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59CB1D-0108-4042-A1E0-0A990A9A8FCD}"/>
              </a:ext>
            </a:extLst>
          </p:cNvPr>
          <p:cNvSpPr txBox="1"/>
          <p:nvPr/>
        </p:nvSpPr>
        <p:spPr>
          <a:xfrm>
            <a:off x="5862095" y="4620925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Extends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F98067-6FFD-41A3-B53F-DC69011D1B90}"/>
              </a:ext>
            </a:extLst>
          </p:cNvPr>
          <p:cNvSpPr txBox="1"/>
          <p:nvPr/>
        </p:nvSpPr>
        <p:spPr>
          <a:xfrm>
            <a:off x="2447483" y="4757839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Calls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1F988C-A2AA-4017-9E57-124806CABBE6}"/>
              </a:ext>
            </a:extLst>
          </p:cNvPr>
          <p:cNvSpPr txBox="1"/>
          <p:nvPr/>
        </p:nvSpPr>
        <p:spPr>
          <a:xfrm>
            <a:off x="5852014" y="2949136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Calls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246C12-982A-4C32-9B27-A7231F4B9C86}"/>
              </a:ext>
            </a:extLst>
          </p:cNvPr>
          <p:cNvSpPr txBox="1"/>
          <p:nvPr/>
        </p:nvSpPr>
        <p:spPr>
          <a:xfrm rot="19546079">
            <a:off x="6672485" y="1943555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Calls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F05D6B-589C-4093-A64D-436721E1C650}"/>
              </a:ext>
            </a:extLst>
          </p:cNvPr>
          <p:cNvSpPr txBox="1"/>
          <p:nvPr/>
        </p:nvSpPr>
        <p:spPr>
          <a:xfrm rot="586316">
            <a:off x="6698947" y="2512539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Calls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0A21A4-8330-4BB4-9F28-3516B1904699}"/>
              </a:ext>
            </a:extLst>
          </p:cNvPr>
          <p:cNvSpPr txBox="1"/>
          <p:nvPr/>
        </p:nvSpPr>
        <p:spPr>
          <a:xfrm rot="3060279">
            <a:off x="6559255" y="2831312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Initiate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C2BA93-7D7F-4BD1-A56E-CE770321499A}"/>
              </a:ext>
            </a:extLst>
          </p:cNvPr>
          <p:cNvSpPr txBox="1"/>
          <p:nvPr/>
        </p:nvSpPr>
        <p:spPr>
          <a:xfrm>
            <a:off x="6574410" y="5487988"/>
            <a:ext cx="739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Framework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48EB3D-8298-4052-9901-4AD5F1000592}"/>
              </a:ext>
            </a:extLst>
          </p:cNvPr>
          <p:cNvSpPr txBox="1"/>
          <p:nvPr/>
        </p:nvSpPr>
        <p:spPr>
          <a:xfrm>
            <a:off x="3923203" y="5481884"/>
            <a:ext cx="739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Page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80ACF8-95EE-4209-8C73-65D03A33FB67}"/>
              </a:ext>
            </a:extLst>
          </p:cNvPr>
          <p:cNvSpPr txBox="1"/>
          <p:nvPr/>
        </p:nvSpPr>
        <p:spPr>
          <a:xfrm>
            <a:off x="2167733" y="5526562"/>
            <a:ext cx="739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55830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 animBg="1"/>
      <p:bldP spid="37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6200" y="2532321"/>
            <a:ext cx="7065962" cy="744537"/>
          </a:xfrm>
        </p:spPr>
        <p:txBody>
          <a:bodyPr/>
          <a:lstStyle/>
          <a:p>
            <a:r>
              <a:rPr lang="en-US" dirty="0"/>
              <a:t>LOGGING &amp; REPORTING</a:t>
            </a:r>
          </a:p>
        </p:txBody>
      </p:sp>
    </p:spTree>
    <p:extLst>
      <p:ext uri="{BB962C8B-B14F-4D97-AF65-F5344CB8AC3E}">
        <p14:creationId xmlns:p14="http://schemas.microsoft.com/office/powerpoint/2010/main" val="295838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24</a:t>
            </a:fld>
            <a:r>
              <a:rPr lang="en-US" sz="1000">
                <a:solidFill>
                  <a:srgbClr val="002A4E"/>
                </a:solidFill>
              </a:rPr>
              <a:t> | Title of Presentation Goes Here</a:t>
            </a:r>
            <a:endParaRPr lang="en-US" sz="1000" dirty="0">
              <a:solidFill>
                <a:srgbClr val="002A4E"/>
              </a:solidFill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36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61DA3FB-A098-4122-862F-B258101F2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5" y="1283376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endParaRPr lang="en-US" sz="1600" dirty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BECD259-6565-403C-85FE-F5F5C815F016}"/>
              </a:ext>
            </a:extLst>
          </p:cNvPr>
          <p:cNvSpPr txBox="1">
            <a:spLocks noChangeArrowheads="1"/>
          </p:cNvSpPr>
          <p:nvPr/>
        </p:nvSpPr>
        <p:spPr>
          <a:xfrm>
            <a:off x="302991" y="381000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Reporting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2A673EE-EBEF-41AD-906A-9D89AB7CDC2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0988" y="1290638"/>
            <a:ext cx="8494712" cy="44153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Logging &amp; Reporting can be achieved by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err="1"/>
              <a:t>ventstack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Extent Report.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Reports will be stored in extent-report folder with date +timestamp.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Strict standards have to be adhered to logging.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the standards are followed, it will allow to</a:t>
            </a:r>
          </a:p>
          <a:p>
            <a:pPr lvl="1" eaLnBrk="0" hangingPunct="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Debug the failure efficiently</a:t>
            </a:r>
          </a:p>
          <a:p>
            <a:pPr lvl="1" eaLnBrk="0" hangingPunct="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Analyze the readable report with additional stats in pie chart format</a:t>
            </a:r>
          </a:p>
          <a:p>
            <a:pPr marL="0" indent="0">
              <a:buNone/>
            </a:pPr>
            <a:endParaRPr lang="en-US" dirty="0">
              <a:solidFill>
                <a:srgbClr val="002A4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2A4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3254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25</a:t>
            </a:fld>
            <a:r>
              <a:rPr lang="en-US" sz="1000">
                <a:solidFill>
                  <a:srgbClr val="002A4E"/>
                </a:solidFill>
              </a:rPr>
              <a:t> | Title of Presentation Goes Here</a:t>
            </a:r>
            <a:endParaRPr lang="en-US" sz="1000" dirty="0">
              <a:solidFill>
                <a:srgbClr val="002A4E"/>
              </a:solidFill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36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61DA3FB-A098-4122-862F-B258101F2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5" y="1283376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endParaRPr lang="en-US" sz="1600" dirty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BECD259-6565-403C-85FE-F5F5C815F016}"/>
              </a:ext>
            </a:extLst>
          </p:cNvPr>
          <p:cNvSpPr txBox="1">
            <a:spLocks noChangeArrowheads="1"/>
          </p:cNvSpPr>
          <p:nvPr/>
        </p:nvSpPr>
        <p:spPr>
          <a:xfrm>
            <a:off x="302991" y="381000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Extent Report - Sample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2A673EE-EBEF-41AD-906A-9D89AB7CDC2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0988" y="1290638"/>
            <a:ext cx="8494712" cy="4415358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2A4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2A4E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B44FC-95B3-4842-950F-1D7BEAE4FADE}"/>
              </a:ext>
            </a:extLst>
          </p:cNvPr>
          <p:cNvSpPr txBox="1"/>
          <p:nvPr/>
        </p:nvSpPr>
        <p:spPr>
          <a:xfrm>
            <a:off x="89329" y="1200370"/>
            <a:ext cx="217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F1F3B-2F55-46B5-8588-F083A5DE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9" y="1569702"/>
            <a:ext cx="8761191" cy="42976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A991E9-67D0-4C46-B791-FAB8BB946530}"/>
              </a:ext>
            </a:extLst>
          </p:cNvPr>
          <p:cNvSpPr/>
          <p:nvPr/>
        </p:nvSpPr>
        <p:spPr>
          <a:xfrm>
            <a:off x="128342" y="5867400"/>
            <a:ext cx="68058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 action="ppaction://hlinkfile"/>
              </a:rPr>
              <a:t>C:\Users\VNarkhede\eclipse-workspace\WorkReq\test-output\ABSExtentReport-07-03-2020 9-30-43.html</a:t>
            </a:r>
            <a:endParaRPr lang="en-US" sz="1200" dirty="0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64518C0F-1797-4870-89D2-9BAB2254508D}"/>
              </a:ext>
            </a:extLst>
          </p:cNvPr>
          <p:cNvSpPr/>
          <p:nvPr/>
        </p:nvSpPr>
        <p:spPr>
          <a:xfrm>
            <a:off x="1066800" y="3505200"/>
            <a:ext cx="762000" cy="60960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A7B7A152-DAAD-43EC-9A7C-817E3663B387}"/>
              </a:ext>
            </a:extLst>
          </p:cNvPr>
          <p:cNvSpPr/>
          <p:nvPr/>
        </p:nvSpPr>
        <p:spPr>
          <a:xfrm rot="16200000">
            <a:off x="5334000" y="3762159"/>
            <a:ext cx="762000" cy="60960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D2CDD6-298F-4117-A9C7-66D893019FA2}"/>
              </a:ext>
            </a:extLst>
          </p:cNvPr>
          <p:cNvSpPr txBox="1"/>
          <p:nvPr/>
        </p:nvSpPr>
        <p:spPr>
          <a:xfrm>
            <a:off x="979764" y="4091538"/>
            <a:ext cx="142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Scenarios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E14B3A-4592-4B8D-89DF-F852E574C789}"/>
              </a:ext>
            </a:extLst>
          </p:cNvPr>
          <p:cNvSpPr txBox="1"/>
          <p:nvPr/>
        </p:nvSpPr>
        <p:spPr>
          <a:xfrm>
            <a:off x="6019800" y="3882292"/>
            <a:ext cx="142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187718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26</a:t>
            </a:fld>
            <a:r>
              <a:rPr lang="en-US" sz="1000">
                <a:solidFill>
                  <a:srgbClr val="002A4E"/>
                </a:solidFill>
              </a:rPr>
              <a:t> | Title of Presentation Goes Here</a:t>
            </a:r>
            <a:endParaRPr lang="en-US" sz="1000" dirty="0">
              <a:solidFill>
                <a:srgbClr val="002A4E"/>
              </a:solidFill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36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61DA3FB-A098-4122-862F-B258101F2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5" y="1283376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endParaRPr lang="en-US" sz="1600" dirty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BECD259-6565-403C-85FE-F5F5C815F016}"/>
              </a:ext>
            </a:extLst>
          </p:cNvPr>
          <p:cNvSpPr txBox="1">
            <a:spLocks noChangeArrowheads="1"/>
          </p:cNvSpPr>
          <p:nvPr/>
        </p:nvSpPr>
        <p:spPr>
          <a:xfrm>
            <a:off x="302991" y="381000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Extent Report - Sample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2A673EE-EBEF-41AD-906A-9D89AB7CDC2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0988" y="1290638"/>
            <a:ext cx="8494712" cy="4415358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2A4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2A4E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7387B0-C0CA-4A54-AA08-AA4C3F465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7" y="1647944"/>
            <a:ext cx="8944063" cy="335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B44FC-95B3-4842-950F-1D7BEAE4FADE}"/>
              </a:ext>
            </a:extLst>
          </p:cNvPr>
          <p:cNvSpPr txBox="1"/>
          <p:nvPr/>
        </p:nvSpPr>
        <p:spPr>
          <a:xfrm>
            <a:off x="-16778" y="1160251"/>
            <a:ext cx="217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CE5D8A-0534-45C1-B653-E72089528606}"/>
              </a:ext>
            </a:extLst>
          </p:cNvPr>
          <p:cNvSpPr txBox="1"/>
          <p:nvPr/>
        </p:nvSpPr>
        <p:spPr>
          <a:xfrm>
            <a:off x="4056053" y="3919255"/>
            <a:ext cx="1839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Execution Information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949DC9-13FD-4B48-B93F-8DD01F0FDFBD}"/>
              </a:ext>
            </a:extLst>
          </p:cNvPr>
          <p:cNvGrpSpPr/>
          <p:nvPr/>
        </p:nvGrpSpPr>
        <p:grpSpPr>
          <a:xfrm>
            <a:off x="3037735" y="3556621"/>
            <a:ext cx="1023212" cy="1371600"/>
            <a:chOff x="3200400" y="3429000"/>
            <a:chExt cx="1023212" cy="1371600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BAED304F-26C9-4E56-82C9-E93454E9ACD9}"/>
                </a:ext>
              </a:extLst>
            </p:cNvPr>
            <p:cNvSpPr/>
            <p:nvPr/>
          </p:nvSpPr>
          <p:spPr>
            <a:xfrm>
              <a:off x="3200400" y="3429000"/>
              <a:ext cx="334986" cy="1371600"/>
            </a:xfrm>
            <a:prstGeom prst="rightBrac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B48D5B88-E2FF-4AC8-92D3-9A4DA830A562}"/>
                </a:ext>
              </a:extLst>
            </p:cNvPr>
            <p:cNvSpPr/>
            <p:nvPr/>
          </p:nvSpPr>
          <p:spPr>
            <a:xfrm>
              <a:off x="3385412" y="4000500"/>
              <a:ext cx="838200" cy="22860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9485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27</a:t>
            </a:fld>
            <a:r>
              <a:rPr lang="en-US" sz="1000">
                <a:solidFill>
                  <a:srgbClr val="002A4E"/>
                </a:solidFill>
              </a:rPr>
              <a:t> | Title of Presentation Goes Here</a:t>
            </a:r>
            <a:endParaRPr lang="en-US" sz="1000" dirty="0">
              <a:solidFill>
                <a:srgbClr val="002A4E"/>
              </a:solidFill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36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61DA3FB-A098-4122-862F-B258101F2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5" y="1283376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endParaRPr lang="en-US" sz="1600" dirty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BECD259-6565-403C-85FE-F5F5C815F016}"/>
              </a:ext>
            </a:extLst>
          </p:cNvPr>
          <p:cNvSpPr txBox="1">
            <a:spLocks noChangeArrowheads="1"/>
          </p:cNvSpPr>
          <p:nvPr/>
        </p:nvSpPr>
        <p:spPr>
          <a:xfrm>
            <a:off x="302991" y="381000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Synchronization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2A673EE-EBEF-41AD-906A-9D89AB7CDC2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0988" y="1143000"/>
            <a:ext cx="8494712" cy="4797849"/>
          </a:xfrm>
        </p:spPr>
        <p:txBody>
          <a:bodyPr/>
          <a:lstStyle/>
          <a:p>
            <a:pPr marL="0" indent="0"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There are 4 types of synchronization techniques are used in framework</a:t>
            </a:r>
          </a:p>
          <a:p>
            <a:pPr marL="285750" indent="-285750"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Unconditional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Waits certain amount of time and then proceed further. Unnecessary waiting time even though the application is ready.</a:t>
            </a:r>
          </a:p>
          <a:p>
            <a:pPr lvl="1"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i="1" dirty="0"/>
              <a:t> 	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Thread.Sleep(1000);</a:t>
            </a:r>
          </a:p>
          <a:p>
            <a:pPr marL="285750" lvl="1" indent="-285750"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Conditional Synchronization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dirty="0"/>
              <a:t> </a:t>
            </a:r>
          </a:p>
          <a:p>
            <a:pPr marL="742950" lvl="2" indent="-285750" algn="just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Implicit Wait: </a:t>
            </a:r>
            <a:r>
              <a:rPr lang="en-US" sz="1400" dirty="0"/>
              <a:t> 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Tells WebDriver to poll the DOM for a certain amount of time when trying to find an element or elements if they are not immediately available.</a:t>
            </a:r>
          </a:p>
          <a:p>
            <a:pPr marL="228600" lvl="2" indent="0"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driver.manage.TimeOuts.implicitwait(6,Timeunit.SECONDS);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2" indent="-285750" algn="just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Explicit Wait: </a:t>
            </a:r>
            <a:r>
              <a:rPr lang="en-US" sz="1400" dirty="0"/>
              <a:t> 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Waits for a certain condition to be satisfied until the specified timeout period.</a:t>
            </a:r>
          </a:p>
          <a:p>
            <a:pPr marL="685800" lvl="3" indent="0"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/*Explicit wait for state dropdown field*/</a:t>
            </a:r>
          </a:p>
          <a:p>
            <a:pPr marL="685800" lvl="3" indent="0"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WebDriverWait wait = new WebDriverWait(driver, 10);     </a:t>
            </a:r>
          </a:p>
          <a:p>
            <a:pPr marL="685800" lvl="3" indent="0"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wait.until(ExpectedConditions.visibilityOfElementLocated(By.id("statedropdown")));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2" indent="-285750" algn="just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Fluent Wait: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It can define the time to wait for a condition, as well as the frequency with which to check for the condition and also to ignore specific types of exceptions.</a:t>
            </a:r>
          </a:p>
          <a:p>
            <a:pPr marL="228600" lvl="2" indent="0"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Wait&lt;WebDriver&gt; wait = new FluentWait&lt;WebDriver&gt;(driver)</a:t>
            </a:r>
          </a:p>
          <a:p>
            <a:pPr marL="228600" lvl="2" indent="0"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	       .withTimeout(30, TimeUnit.SECONDS)      	//Wait for the condition.</a:t>
            </a:r>
          </a:p>
          <a:p>
            <a:pPr marL="228600" lvl="2" indent="0"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       	       .pollingEvery(5, TimeUnit.SECONDS)    	// Check for condition with interval of 5 seconds. </a:t>
            </a:r>
          </a:p>
          <a:p>
            <a:pPr marL="228600" lvl="2" indent="0"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	       .ignoring(NoSuchElementException.class);	//Ignore the NoSuchElementException.</a:t>
            </a:r>
          </a:p>
          <a:p>
            <a:pPr marL="228600" lvl="2" indent="0"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	       .until(ExpectedConditions.elementToBeClickable(By param));     //Condition to check.</a:t>
            </a:r>
          </a:p>
          <a:p>
            <a:pPr marL="0" indent="0">
              <a:buNone/>
            </a:pPr>
            <a:endParaRPr lang="en-US" dirty="0">
              <a:solidFill>
                <a:srgbClr val="002A4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2A4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0102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28</a:t>
            </a:fld>
            <a:r>
              <a:rPr lang="en-US" sz="1000">
                <a:solidFill>
                  <a:srgbClr val="002A4E"/>
                </a:solidFill>
              </a:rPr>
              <a:t> | Title of Presentation Goes Here</a:t>
            </a:r>
            <a:endParaRPr lang="en-US" sz="1000" dirty="0">
              <a:solidFill>
                <a:srgbClr val="002A4E"/>
              </a:solidFill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36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61DA3FB-A098-4122-862F-B258101F2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5" y="1283376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endParaRPr lang="en-US" sz="1600" dirty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BECD259-6565-403C-85FE-F5F5C815F016}"/>
              </a:ext>
            </a:extLst>
          </p:cNvPr>
          <p:cNvSpPr txBox="1">
            <a:spLocks noChangeArrowheads="1"/>
          </p:cNvSpPr>
          <p:nvPr/>
        </p:nvSpPr>
        <p:spPr>
          <a:xfrm>
            <a:off x="302991" y="381000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Configuration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2A673EE-EBEF-41AD-906A-9D89AB7CDC2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0988" y="1143001"/>
            <a:ext cx="8494712" cy="914400"/>
          </a:xfrm>
        </p:spPr>
        <p:txBody>
          <a:bodyPr/>
          <a:lstStyle/>
          <a:p>
            <a:r>
              <a:rPr lang="en-US" sz="1800" dirty="0">
                <a:solidFill>
                  <a:srgbClr val="002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property are maintained in properties file under configuration folder. </a:t>
            </a:r>
          </a:p>
          <a:p>
            <a:r>
              <a:rPr lang="en-US" sz="1800" dirty="0">
                <a:solidFill>
                  <a:srgbClr val="002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Tester has to update the .Properties file before execution.</a:t>
            </a:r>
          </a:p>
          <a:p>
            <a:pPr marL="0" indent="0">
              <a:buNone/>
            </a:pPr>
            <a:endParaRPr lang="en-US" dirty="0">
              <a:solidFill>
                <a:srgbClr val="002A4E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003E09-E46B-493B-A5F2-5152A78CF5B6}"/>
              </a:ext>
            </a:extLst>
          </p:cNvPr>
          <p:cNvSpPr txBox="1"/>
          <p:nvPr/>
        </p:nvSpPr>
        <p:spPr>
          <a:xfrm>
            <a:off x="533400" y="2591181"/>
            <a:ext cx="251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Properties File</a:t>
            </a:r>
            <a:r>
              <a:rPr lang="en-US" dirty="0"/>
              <a:t>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BE9A75-8ACE-4CB8-B566-A48058F60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979866"/>
            <a:ext cx="1857375" cy="1876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77B664-0805-4E6A-9B71-2901D6A8EAA9}"/>
              </a:ext>
            </a:extLst>
          </p:cNvPr>
          <p:cNvCxnSpPr>
            <a:cxnSpLocks/>
          </p:cNvCxnSpPr>
          <p:nvPr/>
        </p:nvCxnSpPr>
        <p:spPr>
          <a:xfrm flipV="1">
            <a:off x="2057400" y="3642584"/>
            <a:ext cx="1371600" cy="17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280F5A0-74CC-4404-A33D-1EA5EB5E0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596220"/>
            <a:ext cx="4533900" cy="2295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83742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29</a:t>
            </a:fld>
            <a:r>
              <a:rPr lang="en-US" sz="1000">
                <a:solidFill>
                  <a:srgbClr val="002A4E"/>
                </a:solidFill>
              </a:rPr>
              <a:t> | Title of Presentation Goes Here</a:t>
            </a:r>
            <a:endParaRPr lang="en-US" sz="1000" dirty="0">
              <a:solidFill>
                <a:srgbClr val="002A4E"/>
              </a:solidFill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36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61DA3FB-A098-4122-862F-B258101F2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5" y="1283376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endParaRPr lang="en-US" sz="1600" dirty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BECD259-6565-403C-85FE-F5F5C815F016}"/>
              </a:ext>
            </a:extLst>
          </p:cNvPr>
          <p:cNvSpPr txBox="1">
            <a:spLocks noChangeArrowheads="1"/>
          </p:cNvSpPr>
          <p:nvPr/>
        </p:nvSpPr>
        <p:spPr>
          <a:xfrm>
            <a:off x="302991" y="381000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Encryption</a:t>
            </a:r>
            <a:endParaRPr lang="en-US" b="1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2A673EE-EBEF-41AD-906A-9D89AB7CDC2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0988" y="1143001"/>
            <a:ext cx="8494712" cy="914400"/>
          </a:xfrm>
        </p:spPr>
        <p:txBody>
          <a:bodyPr/>
          <a:lstStyle/>
          <a:p>
            <a:r>
              <a:rPr lang="en-US" sz="1800" dirty="0">
                <a:solidFill>
                  <a:srgbClr val="002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Base64 encryption technique used to encrypt all the password used in script.</a:t>
            </a:r>
          </a:p>
          <a:p>
            <a:r>
              <a:rPr lang="en-US" sz="1800" dirty="0">
                <a:solidFill>
                  <a:srgbClr val="002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 of password occur at run time using Base64 classes. </a:t>
            </a:r>
          </a:p>
          <a:p>
            <a:pPr marL="0" indent="0">
              <a:buNone/>
            </a:pPr>
            <a:endParaRPr lang="en-US" sz="1800" dirty="0">
              <a:solidFill>
                <a:srgbClr val="002A4E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C972DB-AC7D-4B3F-9554-C48D59087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971800"/>
            <a:ext cx="3219450" cy="219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003E09-E46B-493B-A5F2-5152A78CF5B6}"/>
              </a:ext>
            </a:extLst>
          </p:cNvPr>
          <p:cNvSpPr txBox="1"/>
          <p:nvPr/>
        </p:nvSpPr>
        <p:spPr>
          <a:xfrm>
            <a:off x="533400" y="2591181"/>
            <a:ext cx="251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Properties File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69029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The aim of this presentation is to review the new framework which has been developed using “Selenium + Java” for automation testing of </a:t>
            </a: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Web Application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Android/iOS application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automation using Appium and </a:t>
            </a: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Window Native application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automation using  Window Application driver.</a:t>
            </a:r>
          </a:p>
          <a:p>
            <a:pPr marL="0" indent="0">
              <a:buNone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One framework design for all type of applications </a:t>
            </a:r>
          </a:p>
          <a:p>
            <a:pPr marL="342900" indent="-342900">
              <a:buAutoNum type="arabicPeriod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Easy maintenance due to its design.</a:t>
            </a:r>
          </a:p>
          <a:p>
            <a:pPr marL="342900" indent="-342900">
              <a:buAutoNum type="arabicPeriod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Proper categorization of suites.</a:t>
            </a:r>
          </a:p>
          <a:p>
            <a:pPr marL="342900" indent="-342900">
              <a:buAutoNum type="arabicPeriod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High re-usability and no duplicate codes.</a:t>
            </a:r>
          </a:p>
          <a:p>
            <a:pPr marL="342900" indent="-342900">
              <a:buFont typeface="Arial"/>
              <a:buAutoNum type="arabicPeriod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Less execution time. Easier for the  testers to execute the code</a:t>
            </a:r>
          </a:p>
          <a:p>
            <a:pPr marL="342900" indent="-342900">
              <a:buAutoNum type="arabicPeriod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Ease in locating and performing action on web elements.</a:t>
            </a:r>
          </a:p>
          <a:p>
            <a:pPr marL="342900" indent="-342900">
              <a:buAutoNum type="arabicPeriod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Support continuous integration.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Framework Introduction</a:t>
            </a:r>
          </a:p>
        </p:txBody>
      </p:sp>
    </p:spTree>
    <p:extLst>
      <p:ext uri="{BB962C8B-B14F-4D97-AF65-F5344CB8AC3E}">
        <p14:creationId xmlns:p14="http://schemas.microsoft.com/office/powerpoint/2010/main" val="3188737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30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36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BECD259-6565-403C-85FE-F5F5C815F016}"/>
              </a:ext>
            </a:extLst>
          </p:cNvPr>
          <p:cNvSpPr txBox="1">
            <a:spLocks noChangeArrowheads="1"/>
          </p:cNvSpPr>
          <p:nvPr/>
        </p:nvSpPr>
        <p:spPr>
          <a:xfrm>
            <a:off x="280607" y="343910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SVN &amp; Directory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0BE9B1-6642-4C4C-B1DA-D865EADA65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84080" y="2389093"/>
            <a:ext cx="1114425" cy="2238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2CFA68-56D0-4090-8730-16BF53F0E08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56149" y="3100387"/>
            <a:ext cx="828675" cy="6572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354510-D8EE-4AD2-853D-6BFCB03081E7}"/>
              </a:ext>
            </a:extLst>
          </p:cNvPr>
          <p:cNvSpPr/>
          <p:nvPr/>
        </p:nvSpPr>
        <p:spPr>
          <a:xfrm>
            <a:off x="145605" y="3200895"/>
            <a:ext cx="2292796" cy="6438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C:/TestwareSel/App/Appname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21FFCB-748B-40F9-B3FF-0AFBCF7D569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438401" y="3522810"/>
            <a:ext cx="914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3EC388-B5DB-4AF5-A19C-E7BBF12281B6}"/>
              </a:ext>
            </a:extLst>
          </p:cNvPr>
          <p:cNvCxnSpPr>
            <a:cxnSpLocks/>
          </p:cNvCxnSpPr>
          <p:nvPr/>
        </p:nvCxnSpPr>
        <p:spPr>
          <a:xfrm>
            <a:off x="3657601" y="3200895"/>
            <a:ext cx="1398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DD27C2-FEA6-44E8-AFDE-5D52A4BC8B08}"/>
              </a:ext>
            </a:extLst>
          </p:cNvPr>
          <p:cNvCxnSpPr>
            <a:cxnSpLocks/>
          </p:cNvCxnSpPr>
          <p:nvPr/>
        </p:nvCxnSpPr>
        <p:spPr>
          <a:xfrm flipV="1">
            <a:off x="5764252" y="1547908"/>
            <a:ext cx="1516801" cy="1850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CFB2A6-2D6D-49F7-B035-2F222BE0A98F}"/>
              </a:ext>
            </a:extLst>
          </p:cNvPr>
          <p:cNvCxnSpPr>
            <a:cxnSpLocks/>
          </p:cNvCxnSpPr>
          <p:nvPr/>
        </p:nvCxnSpPr>
        <p:spPr>
          <a:xfrm>
            <a:off x="5764252" y="3657601"/>
            <a:ext cx="1855748" cy="74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BCD3CF-69A2-42D1-A0EE-56C1F176A293}"/>
              </a:ext>
            </a:extLst>
          </p:cNvPr>
          <p:cNvCxnSpPr>
            <a:cxnSpLocks/>
          </p:cNvCxnSpPr>
          <p:nvPr/>
        </p:nvCxnSpPr>
        <p:spPr>
          <a:xfrm>
            <a:off x="762000" y="2025283"/>
            <a:ext cx="0" cy="117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A6F797-FB1E-42F8-BB53-38B90374E75F}"/>
              </a:ext>
            </a:extLst>
          </p:cNvPr>
          <p:cNvSpPr txBox="1"/>
          <p:nvPr/>
        </p:nvSpPr>
        <p:spPr>
          <a:xfrm>
            <a:off x="682957" y="1066010"/>
            <a:ext cx="14086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SVN Directory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F4B981-B706-40F9-84C2-5B82249884B1}"/>
              </a:ext>
            </a:extLst>
          </p:cNvPr>
          <p:cNvSpPr txBox="1"/>
          <p:nvPr/>
        </p:nvSpPr>
        <p:spPr>
          <a:xfrm>
            <a:off x="2895600" y="1144953"/>
            <a:ext cx="430852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TestwareSel – SVN directory</a:t>
            </a:r>
          </a:p>
          <a:p>
            <a:pPr marL="342900" indent="-342900">
              <a:buAutoNum type="arabicPeriod"/>
            </a:pPr>
            <a:r>
              <a:rPr lang="en-US" sz="1400" dirty="0"/>
              <a:t>Application/Epic level folder will be created</a:t>
            </a:r>
          </a:p>
          <a:p>
            <a:pPr marL="342900" indent="-342900">
              <a:buAutoNum type="arabicPeriod"/>
            </a:pPr>
            <a:r>
              <a:rPr lang="en-US" sz="1400" dirty="0"/>
              <a:t>Maven project (App) will be saved under corresponding App folder.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83B3A4-817D-4C7B-82A2-C9CD124E0CCA}"/>
              </a:ext>
            </a:extLst>
          </p:cNvPr>
          <p:cNvSpPr/>
          <p:nvPr/>
        </p:nvSpPr>
        <p:spPr>
          <a:xfrm>
            <a:off x="3184080" y="2389093"/>
            <a:ext cx="1284309" cy="235452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E6D61FA-B3CE-4428-81A1-DF474108BE89}"/>
              </a:ext>
            </a:extLst>
          </p:cNvPr>
          <p:cNvSpPr/>
          <p:nvPr/>
        </p:nvSpPr>
        <p:spPr>
          <a:xfrm>
            <a:off x="7281053" y="3757612"/>
            <a:ext cx="1562100" cy="235452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A371FDC-E74C-469F-A21B-EB1D737CEE93}"/>
              </a:ext>
            </a:extLst>
          </p:cNvPr>
          <p:cNvSpPr/>
          <p:nvPr/>
        </p:nvSpPr>
        <p:spPr>
          <a:xfrm>
            <a:off x="4941910" y="2971800"/>
            <a:ext cx="1005331" cy="78581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FDF4FF-EDF5-4D4F-88C6-76BC16281B6B}"/>
              </a:ext>
            </a:extLst>
          </p:cNvPr>
          <p:cNvSpPr/>
          <p:nvPr/>
        </p:nvSpPr>
        <p:spPr>
          <a:xfrm>
            <a:off x="145605" y="1286619"/>
            <a:ext cx="2564954" cy="73866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http://houbsrc01.eagle.org/svn/mxrepo/ABS_Freedom/branches/QA_Automation/TestwareSel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C67CAD-73FC-4C81-A79E-5615F9F30CF6}"/>
              </a:ext>
            </a:extLst>
          </p:cNvPr>
          <p:cNvSpPr txBox="1"/>
          <p:nvPr/>
        </p:nvSpPr>
        <p:spPr>
          <a:xfrm rot="16200000">
            <a:off x="313625" y="2578864"/>
            <a:ext cx="738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Checkout</a:t>
            </a:r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E70EA906-B640-4AD4-A703-E17AE68A4F8B}"/>
              </a:ext>
            </a:extLst>
          </p:cNvPr>
          <p:cNvSpPr/>
          <p:nvPr/>
        </p:nvSpPr>
        <p:spPr>
          <a:xfrm>
            <a:off x="145605" y="1286619"/>
            <a:ext cx="2564940" cy="709205"/>
          </a:xfrm>
          <a:prstGeom prst="foldedCorner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FFA0C9-39DA-43CB-ADF8-40E73FFEFE9A}"/>
              </a:ext>
            </a:extLst>
          </p:cNvPr>
          <p:cNvCxnSpPr/>
          <p:nvPr/>
        </p:nvCxnSpPr>
        <p:spPr>
          <a:xfrm flipV="1">
            <a:off x="1524000" y="2025283"/>
            <a:ext cx="0" cy="117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9923305-26CF-49DC-A7AD-ED34E816560D}"/>
              </a:ext>
            </a:extLst>
          </p:cNvPr>
          <p:cNvSpPr txBox="1"/>
          <p:nvPr/>
        </p:nvSpPr>
        <p:spPr>
          <a:xfrm rot="16200000">
            <a:off x="1269153" y="2505015"/>
            <a:ext cx="738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Check-in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A64EA6-FDC0-4B1C-A378-D5180ADDFD29}"/>
              </a:ext>
            </a:extLst>
          </p:cNvPr>
          <p:cNvSpPr/>
          <p:nvPr/>
        </p:nvSpPr>
        <p:spPr>
          <a:xfrm>
            <a:off x="7243104" y="1253070"/>
            <a:ext cx="1562100" cy="235452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707ABC-79FE-4A66-8E94-AF5A7646E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506" y="4404465"/>
            <a:ext cx="1419225" cy="15906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4B4FCE1-E15A-478E-BC5D-8C09A59B6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053" y="1511869"/>
            <a:ext cx="1133475" cy="112395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99280B1-7F45-47C3-B5B3-C0803AAEE87D}"/>
              </a:ext>
            </a:extLst>
          </p:cNvPr>
          <p:cNvSpPr/>
          <p:nvPr/>
        </p:nvSpPr>
        <p:spPr>
          <a:xfrm>
            <a:off x="145605" y="5175073"/>
            <a:ext cx="2292796" cy="6438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C:/TestwareSel/Common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A83A0F2-6E9C-4ECF-9FB2-80BD9C491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6969" y="4495800"/>
            <a:ext cx="1409700" cy="23241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E013B46-B2C4-4C6B-BF91-53230F4CDEC8}"/>
              </a:ext>
            </a:extLst>
          </p:cNvPr>
          <p:cNvSpPr/>
          <p:nvPr/>
        </p:nvSpPr>
        <p:spPr>
          <a:xfrm>
            <a:off x="4840677" y="4427274"/>
            <a:ext cx="1562100" cy="235452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C37DD35-C1E8-4489-916B-EAF6714C9041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438401" y="5494398"/>
            <a:ext cx="2402276" cy="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627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31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36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BECD259-6565-403C-85FE-F5F5C815F016}"/>
              </a:ext>
            </a:extLst>
          </p:cNvPr>
          <p:cNvSpPr txBox="1">
            <a:spLocks noChangeArrowheads="1"/>
          </p:cNvSpPr>
          <p:nvPr/>
        </p:nvSpPr>
        <p:spPr>
          <a:xfrm>
            <a:off x="302991" y="381000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Agile(Scrum) Compatibility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A78D28-D483-46CA-9975-04B9542B49A3}"/>
              </a:ext>
            </a:extLst>
          </p:cNvPr>
          <p:cNvGrpSpPr/>
          <p:nvPr/>
        </p:nvGrpSpPr>
        <p:grpSpPr>
          <a:xfrm>
            <a:off x="518590" y="3483375"/>
            <a:ext cx="7798402" cy="1157681"/>
            <a:chOff x="280607" y="2514600"/>
            <a:chExt cx="7798402" cy="11576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D60363-0D61-4FF5-9F88-800CFA1F534A}"/>
                </a:ext>
              </a:extLst>
            </p:cNvPr>
            <p:cNvSpPr/>
            <p:nvPr/>
          </p:nvSpPr>
          <p:spPr>
            <a:xfrm>
              <a:off x="280607" y="2514600"/>
              <a:ext cx="2059209" cy="1143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Sprint-1</a:t>
              </a:r>
            </a:p>
            <a:p>
              <a:pPr marL="171450" indent="-171450" algn="ctr">
                <a:buFont typeface="Wingdings" panose="05000000000000000000" pitchFamily="2" charset="2"/>
                <a:buChar char="Ø"/>
              </a:pPr>
              <a:r>
                <a:rPr lang="en-US" sz="1050" dirty="0"/>
                <a:t>Page Class preparation in Dev environment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0D6A5F7-7B9B-4645-B597-13AA15D6DBD7}"/>
                </a:ext>
              </a:extLst>
            </p:cNvPr>
            <p:cNvSpPr/>
            <p:nvPr/>
          </p:nvSpPr>
          <p:spPr>
            <a:xfrm>
              <a:off x="3150203" y="2529281"/>
              <a:ext cx="2059209" cy="1143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Sprint-2</a:t>
              </a:r>
            </a:p>
            <a:p>
              <a:pPr marL="171450" indent="-171450" algn="ctr">
                <a:buFont typeface="Wingdings" panose="05000000000000000000" pitchFamily="2" charset="2"/>
                <a:buChar char="Ø"/>
              </a:pPr>
              <a:r>
                <a:rPr lang="en-US" sz="1100" dirty="0"/>
                <a:t>Sprint-1 feature , Step classes and Test script preparation and execution</a:t>
              </a:r>
            </a:p>
            <a:p>
              <a:pPr marL="171450" indent="-171450" algn="ctr">
                <a:buFont typeface="Wingdings" panose="05000000000000000000" pitchFamily="2" charset="2"/>
                <a:buChar char="Ø"/>
              </a:pPr>
              <a:r>
                <a:rPr lang="en-US" sz="1100" dirty="0"/>
                <a:t>Sprint -2 feature page class preparation in Dev env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B418621-0433-44E7-A074-ACD4DDFEDCD2}"/>
                </a:ext>
              </a:extLst>
            </p:cNvPr>
            <p:cNvSpPr/>
            <p:nvPr/>
          </p:nvSpPr>
          <p:spPr>
            <a:xfrm>
              <a:off x="6019800" y="2514600"/>
              <a:ext cx="2059209" cy="1143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Sprint-3</a:t>
              </a:r>
            </a:p>
            <a:p>
              <a:pPr marL="171450" indent="-171450" algn="ctr">
                <a:buFont typeface="Wingdings" panose="05000000000000000000" pitchFamily="2" charset="2"/>
                <a:buChar char="Ø"/>
              </a:pPr>
              <a:r>
                <a:rPr lang="en-US" sz="1100" dirty="0"/>
                <a:t>Sprint-2 feature , Step classes and Test script preparation and execution</a:t>
              </a:r>
            </a:p>
            <a:p>
              <a:pPr marL="171450" indent="-171450" algn="ctr">
                <a:buFont typeface="Wingdings" panose="05000000000000000000" pitchFamily="2" charset="2"/>
                <a:buChar char="Ø"/>
              </a:pPr>
              <a:r>
                <a:rPr lang="en-US" sz="1100" dirty="0"/>
                <a:t>Sprint -3 feature page class preparation in Dev env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26CCD14-D5A8-47C3-8B92-F78F6FA98F59}"/>
                </a:ext>
              </a:extLst>
            </p:cNvPr>
            <p:cNvSpPr/>
            <p:nvPr/>
          </p:nvSpPr>
          <p:spPr>
            <a:xfrm>
              <a:off x="2339816" y="3015146"/>
              <a:ext cx="810387" cy="3333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BA1EA2B0-5F38-4029-9BD2-B0C2FB9A464D}"/>
                </a:ext>
              </a:extLst>
            </p:cNvPr>
            <p:cNvSpPr/>
            <p:nvPr/>
          </p:nvSpPr>
          <p:spPr>
            <a:xfrm>
              <a:off x="5209413" y="3015146"/>
              <a:ext cx="810387" cy="3333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A45ADCD-E329-45F2-9593-F6C494F183D1}"/>
              </a:ext>
            </a:extLst>
          </p:cNvPr>
          <p:cNvSpPr txBox="1"/>
          <p:nvPr/>
        </p:nvSpPr>
        <p:spPr>
          <a:xfrm>
            <a:off x="381000" y="1138893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Page class can be prepared during development of feature in same sprint.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Corresponding step class and test scripts can be prepared in upcoming Sprint.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Regression lib can be maintained gradually with each sprint.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Regression in each sprint will ensure that earlier sprint feature are not broken due to current change.</a:t>
            </a:r>
          </a:p>
        </p:txBody>
      </p:sp>
    </p:spTree>
    <p:extLst>
      <p:ext uri="{BB962C8B-B14F-4D97-AF65-F5344CB8AC3E}">
        <p14:creationId xmlns:p14="http://schemas.microsoft.com/office/powerpoint/2010/main" val="3974256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32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36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BECD259-6565-403C-85FE-F5F5C815F016}"/>
              </a:ext>
            </a:extLst>
          </p:cNvPr>
          <p:cNvSpPr txBox="1">
            <a:spLocks noChangeArrowheads="1"/>
          </p:cNvSpPr>
          <p:nvPr/>
        </p:nvSpPr>
        <p:spPr>
          <a:xfrm>
            <a:off x="302991" y="381000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Continuous Integration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45ADCD-E329-45F2-9593-F6C494F183D1}"/>
              </a:ext>
            </a:extLst>
          </p:cNvPr>
          <p:cNvSpPr txBox="1"/>
          <p:nvPr/>
        </p:nvSpPr>
        <p:spPr>
          <a:xfrm>
            <a:off x="381000" y="10347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Execution of scripts controlled by testNG.xml.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/>
              <a:t>plugin maven</a:t>
            </a:r>
            <a:r>
              <a:rPr lang="en-US" sz="1200" dirty="0"/>
              <a:t>-</a:t>
            </a:r>
            <a:r>
              <a:rPr lang="en-US" sz="1200" b="1" dirty="0"/>
              <a:t>surefire</a:t>
            </a:r>
            <a:r>
              <a:rPr lang="en-US" sz="1200" dirty="0"/>
              <a:t>-</a:t>
            </a:r>
            <a:r>
              <a:rPr lang="en-US" sz="1200" b="1" dirty="0"/>
              <a:t>plugin</a:t>
            </a:r>
            <a:r>
              <a:rPr lang="en-US" sz="1200" dirty="0"/>
              <a:t> is </a:t>
            </a:r>
            <a:r>
              <a:rPr lang="en-US" sz="1200" b="1" dirty="0"/>
              <a:t>used</a:t>
            </a:r>
            <a:r>
              <a:rPr lang="en-US" sz="1200" dirty="0"/>
              <a:t> to configure and execute the tests..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Jenkins can trigger the testNG.xml through Maven.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1A188A-A50B-4422-AF90-AC6F7D608279}"/>
              </a:ext>
            </a:extLst>
          </p:cNvPr>
          <p:cNvCxnSpPr>
            <a:cxnSpLocks/>
          </p:cNvCxnSpPr>
          <p:nvPr/>
        </p:nvCxnSpPr>
        <p:spPr>
          <a:xfrm flipV="1">
            <a:off x="2853480" y="4110720"/>
            <a:ext cx="722091" cy="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98C7131-D098-482D-A64B-825E4A99D3B0}"/>
              </a:ext>
            </a:extLst>
          </p:cNvPr>
          <p:cNvSpPr/>
          <p:nvPr/>
        </p:nvSpPr>
        <p:spPr>
          <a:xfrm>
            <a:off x="1162050" y="3729783"/>
            <a:ext cx="165735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4ADFC12-624A-45D8-B35C-A600D6328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729783"/>
            <a:ext cx="914400" cy="91439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8491868-C4D0-461D-92E4-AC7D4E5EDDAD}"/>
              </a:ext>
            </a:extLst>
          </p:cNvPr>
          <p:cNvSpPr txBox="1"/>
          <p:nvPr/>
        </p:nvSpPr>
        <p:spPr>
          <a:xfrm>
            <a:off x="3960852" y="1915854"/>
            <a:ext cx="727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Dev Team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926C92-3AB2-46BE-A25D-0E6B943EE363}"/>
              </a:ext>
            </a:extLst>
          </p:cNvPr>
          <p:cNvSpPr txBox="1"/>
          <p:nvPr/>
        </p:nvSpPr>
        <p:spPr>
          <a:xfrm>
            <a:off x="2167213" y="2392369"/>
            <a:ext cx="72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Triggered build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5B2CC-C281-4620-8274-DCB20982B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766" y="3775625"/>
            <a:ext cx="2020536" cy="690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C6B41E-AC32-4395-9C35-14042D72A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426" y="3796395"/>
            <a:ext cx="2333625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D0B9BB-9F4A-44F7-8CA8-8F40EEDD83D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622673" y="4110720"/>
            <a:ext cx="636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B7A224C-5ABB-4810-A48A-672CBA0E3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5105400"/>
            <a:ext cx="1031962" cy="10444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7F3AF6-531E-46F0-8741-7576BD21F8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8065" y="2133600"/>
            <a:ext cx="1313092" cy="1224645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A3EFCDB-1A3C-4612-9570-A1A19BB287F8}"/>
              </a:ext>
            </a:extLst>
          </p:cNvPr>
          <p:cNvCxnSpPr>
            <a:cxnSpLocks/>
            <a:stCxn id="13" idx="1"/>
            <a:endCxn id="42" idx="0"/>
          </p:cNvCxnSpPr>
          <p:nvPr/>
        </p:nvCxnSpPr>
        <p:spPr>
          <a:xfrm rot="10800000" flipV="1">
            <a:off x="1981201" y="2745923"/>
            <a:ext cx="1686865" cy="983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588FED0-D9A3-4BEB-A9D6-2CA003FAE887}"/>
              </a:ext>
            </a:extLst>
          </p:cNvPr>
          <p:cNvCxnSpPr>
            <a:stCxn id="9" idx="0"/>
            <a:endCxn id="13" idx="3"/>
          </p:cNvCxnSpPr>
          <p:nvPr/>
        </p:nvCxnSpPr>
        <p:spPr>
          <a:xfrm rot="16200000" flipV="1">
            <a:off x="5678462" y="2048618"/>
            <a:ext cx="1050472" cy="2445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08F6C95-5AF7-47CE-86F6-3378CAC511C6}"/>
              </a:ext>
            </a:extLst>
          </p:cNvPr>
          <p:cNvSpPr txBox="1"/>
          <p:nvPr/>
        </p:nvSpPr>
        <p:spPr>
          <a:xfrm>
            <a:off x="2865799" y="3837117"/>
            <a:ext cx="727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Triggers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0C6BAD-D9B0-49DF-9B5B-0247EBCA6341}"/>
              </a:ext>
            </a:extLst>
          </p:cNvPr>
          <p:cNvSpPr txBox="1"/>
          <p:nvPr/>
        </p:nvSpPr>
        <p:spPr>
          <a:xfrm>
            <a:off x="5594474" y="3830446"/>
            <a:ext cx="727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Triggers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03452-676C-460A-8206-3542FFE3062F}"/>
              </a:ext>
            </a:extLst>
          </p:cNvPr>
          <p:cNvCxnSpPr>
            <a:stCxn id="9" idx="2"/>
          </p:cNvCxnSpPr>
          <p:nvPr/>
        </p:nvCxnSpPr>
        <p:spPr>
          <a:xfrm>
            <a:off x="7426239" y="4425045"/>
            <a:ext cx="0" cy="83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CA1D28-F860-4AE6-BB1C-E145231C0FED}"/>
              </a:ext>
            </a:extLst>
          </p:cNvPr>
          <p:cNvSpPr txBox="1"/>
          <p:nvPr/>
        </p:nvSpPr>
        <p:spPr>
          <a:xfrm rot="5400000">
            <a:off x="7216053" y="4718312"/>
            <a:ext cx="727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Triggers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0052AB-3E4F-49FA-97E7-CF171418BC34}"/>
              </a:ext>
            </a:extLst>
          </p:cNvPr>
          <p:cNvSpPr txBox="1"/>
          <p:nvPr/>
        </p:nvSpPr>
        <p:spPr>
          <a:xfrm>
            <a:off x="6110633" y="2479805"/>
            <a:ext cx="727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Reports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0F9B2E-E58F-4987-8930-361D73167497}"/>
              </a:ext>
            </a:extLst>
          </p:cNvPr>
          <p:cNvSpPr txBox="1"/>
          <p:nvPr/>
        </p:nvSpPr>
        <p:spPr>
          <a:xfrm>
            <a:off x="1758873" y="4644182"/>
            <a:ext cx="727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Jenkins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794ABDA-8A46-455A-80D7-0A7B135729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4407" y="5194120"/>
            <a:ext cx="1013500" cy="98231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1C91393-70DC-4208-B11C-8E1AD94440E7}"/>
              </a:ext>
            </a:extLst>
          </p:cNvPr>
          <p:cNvCxnSpPr>
            <a:stCxn id="12" idx="1"/>
            <a:endCxn id="53" idx="3"/>
          </p:cNvCxnSpPr>
          <p:nvPr/>
        </p:nvCxnSpPr>
        <p:spPr>
          <a:xfrm flipH="1">
            <a:off x="5487907" y="5627635"/>
            <a:ext cx="1446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5B09250-BE86-4415-B964-E4B39D5D9600}"/>
              </a:ext>
            </a:extLst>
          </p:cNvPr>
          <p:cNvSpPr txBox="1"/>
          <p:nvPr/>
        </p:nvSpPr>
        <p:spPr>
          <a:xfrm>
            <a:off x="5941049" y="5352407"/>
            <a:ext cx="727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3189542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Demo / Q&amp;A</a:t>
            </a:r>
          </a:p>
        </p:txBody>
      </p:sp>
    </p:spTree>
    <p:extLst>
      <p:ext uri="{BB962C8B-B14F-4D97-AF65-F5344CB8AC3E}">
        <p14:creationId xmlns:p14="http://schemas.microsoft.com/office/powerpoint/2010/main" val="117532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www.eagle.org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8889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selenium? Why is it used?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Selenium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4</a:t>
            </a:fld>
            <a:r>
              <a:rPr lang="en-US" sz="1000" dirty="0">
                <a:solidFill>
                  <a:srgbClr val="002A4E"/>
                </a:solidFill>
              </a:rPr>
              <a:t> | Automation Frame Work</a:t>
            </a:r>
          </a:p>
        </p:txBody>
      </p:sp>
    </p:spTree>
    <p:extLst>
      <p:ext uri="{BB962C8B-B14F-4D97-AF65-F5344CB8AC3E}">
        <p14:creationId xmlns:p14="http://schemas.microsoft.com/office/powerpoint/2010/main" val="146373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6682" y="537420"/>
            <a:ext cx="4254351" cy="407072"/>
          </a:xfrm>
        </p:spPr>
        <p:txBody>
          <a:bodyPr>
            <a:noAutofit/>
          </a:bodyPr>
          <a:lstStyle/>
          <a:p>
            <a:r>
              <a:rPr lang="en-US" dirty="0"/>
              <a:t>Selenium</a:t>
            </a:r>
          </a:p>
        </p:txBody>
      </p:sp>
      <p:sp>
        <p:nvSpPr>
          <p:cNvPr id="5" name="AutoShape 4" descr="http://hou-ns-03.eagle.org/confluence/download/thumbnails/28902023/image2020-1-14_19-32-53.png?version=1&amp;modificationDate=1579010574000&amp;api=v2"/>
          <p:cNvSpPr>
            <a:spLocks noGrp="1" noChangeAspect="1" noChangeArrowheads="1"/>
          </p:cNvSpPr>
          <p:nvPr>
            <p:ph sz="quarter" idx="11"/>
          </p:nvPr>
        </p:nvSpPr>
        <p:spPr bwMode="auto">
          <a:xfrm>
            <a:off x="95961" y="1066800"/>
            <a:ext cx="4254351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/>
              <a:t> </a:t>
            </a:r>
            <a:endParaRPr lang="en-US" sz="1400" b="1" dirty="0">
              <a:latin typeface="+mn-lt"/>
            </a:endParaRPr>
          </a:p>
          <a:p>
            <a:pPr marL="257175" indent="-2571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Selenium is a suite of testing automation tools used for Web-Base applications: Selenium IDE, Selenium RC, Selenium Web Driver and Selenium Grid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400" dirty="0">
              <a:latin typeface="+mn-lt"/>
              <a:cs typeface="Arial" panose="020B0604020202020204" pitchFamily="34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These tools provide a rich set of testing functions specifically geared to varied testing scenarios of all types of Web applications </a:t>
            </a:r>
            <a:r>
              <a:rPr lang="en-US" sz="1400" dirty="0">
                <a:latin typeface="+mn-lt"/>
                <a:cs typeface="Arial" panose="020B0604020202020204" pitchFamily="34" charset="0"/>
              </a:rPr>
              <a:t> </a:t>
            </a:r>
          </a:p>
          <a:p>
            <a:pPr marL="257175" indent="-25717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1400" dirty="0">
              <a:latin typeface="+mn-lt"/>
              <a:cs typeface="Arial" panose="020B0604020202020204" pitchFamily="34" charset="0"/>
            </a:endParaRPr>
          </a:p>
          <a:p>
            <a:pPr marL="257175" indent="-2571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The operations provided by these tools are highly flexible and afford many options for comparing UI elements to expected application behavior.</a:t>
            </a:r>
          </a:p>
          <a:p>
            <a:pPr marL="257175" indent="-25717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  <a:p>
            <a:pPr marL="257175" indent="-2571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Selenium tests can be executed on multiple browser platforms</a:t>
            </a:r>
          </a:p>
          <a:p>
            <a:pPr marL="257175" indent="-257175">
              <a:buClr>
                <a:srgbClr val="0000CC"/>
              </a:buClr>
              <a:buFont typeface="Calibri" pitchFamily="34" charset="0"/>
              <a:buChar char="»"/>
            </a:pPr>
            <a:endParaRPr lang="en-US" sz="1400" dirty="0">
              <a:solidFill>
                <a:schemeClr val="bg2"/>
              </a:solidFill>
              <a:latin typeface="+mn-lt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Selenium WebDriver: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It is a successor of Selenium RC. It does the same job, but in a different way: instead of injecting a JavaScript code into the browser to simulate user actions, it uses the browser’s native support for automation (different for each browser). Also, instead of a dictionary-based API (used in Selenium RC), it offers the more convenient object-oriented API.</a:t>
            </a:r>
            <a:br>
              <a:rPr lang="en-US" sz="1400" dirty="0">
                <a:latin typeface="+mn-lt"/>
              </a:rPr>
            </a:br>
            <a:endParaRPr lang="en-US" sz="1400" dirty="0">
              <a:latin typeface="+mn-lt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What it Does: it automates browsers.</a:t>
            </a:r>
          </a:p>
          <a:p>
            <a:endParaRPr lang="en-US" sz="1400" dirty="0"/>
          </a:p>
        </p:txBody>
      </p:sp>
      <p:sp>
        <p:nvSpPr>
          <p:cNvPr id="8" name="AutoShape 8" descr="http://hou-ns-03.eagle.org/confluence/download/attachments/28902023/image2020-1-14_19-53-9.png?version=1&amp;modificationDate=1579011791000&amp;api=v2"/>
          <p:cNvSpPr>
            <a:spLocks noChangeAspect="1" noChangeArrowheads="1"/>
          </p:cNvSpPr>
          <p:nvPr/>
        </p:nvSpPr>
        <p:spPr bwMode="auto">
          <a:xfrm>
            <a:off x="116681" y="-5143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9" name="AutoShape 10" descr="http://hou-ns-03.eagle.org/confluence/download/attachments/28902023/image2020-1-14_19-53-9.png?version=1&amp;modificationDate=1579011791000&amp;api=v2"/>
          <p:cNvSpPr>
            <a:spLocks noChangeAspect="1" noChangeArrowheads="1"/>
          </p:cNvSpPr>
          <p:nvPr/>
        </p:nvSpPr>
        <p:spPr bwMode="auto">
          <a:xfrm>
            <a:off x="4735440" y="153545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9B1956-77EB-43BC-9A0D-6F032164F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340" y="2009775"/>
            <a:ext cx="458738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1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rgbClr val="002A4E"/>
                </a:solidFill>
                <a:latin typeface="+mn-lt"/>
              </a:rPr>
              <a:t>Advantages: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Open source and wide community support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Option to choose Programming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Same Test Script can run on Multiple Web Browsers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Cost Efficient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Run multiple tests at a time. (Grid)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Supports all Operating Systems.</a:t>
            </a: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rgbClr val="002A4E"/>
                </a:solidFill>
                <a:latin typeface="+mn-lt"/>
              </a:rPr>
              <a:t>Disadvantages: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Expertise Required in a Particular Programming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Provides only partial support for dialog boxes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Being an open source, Selenium has no official technical support.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Pro/Cons of Selenium:</a:t>
            </a:r>
          </a:p>
        </p:txBody>
      </p:sp>
    </p:spTree>
    <p:extLst>
      <p:ext uri="{BB962C8B-B14F-4D97-AF65-F5344CB8AC3E}">
        <p14:creationId xmlns:p14="http://schemas.microsoft.com/office/powerpoint/2010/main" val="414140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7</a:t>
            </a:fld>
            <a:r>
              <a:rPr lang="en-US" sz="1000" dirty="0">
                <a:solidFill>
                  <a:srgbClr val="002A4E"/>
                </a:solidFill>
              </a:rPr>
              <a:t> | Automation Frame Work</a:t>
            </a:r>
          </a:p>
        </p:txBody>
      </p:sp>
    </p:spTree>
    <p:extLst>
      <p:ext uri="{BB962C8B-B14F-4D97-AF65-F5344CB8AC3E}">
        <p14:creationId xmlns:p14="http://schemas.microsoft.com/office/powerpoint/2010/main" val="398953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278192" y="1894954"/>
            <a:ext cx="8494712" cy="44153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i="1" dirty="0">
                <a:solidFill>
                  <a:srgbClr val="002A4E"/>
                </a:solidFill>
                <a:latin typeface="+mn-lt"/>
              </a:rPr>
              <a:t>Language of choice</a:t>
            </a:r>
            <a:r>
              <a:rPr lang="en-US" sz="1800" dirty="0">
                <a:solidFill>
                  <a:srgbClr val="002A4E"/>
                </a:solidFill>
                <a:latin typeface="+mn-lt"/>
              </a:rPr>
              <a:t>: </a:t>
            </a:r>
            <a:r>
              <a:rPr lang="en-US" sz="1800" b="1" dirty="0">
                <a:solidFill>
                  <a:srgbClr val="002A4E"/>
                </a:solidFill>
                <a:latin typeface="+mn-lt"/>
              </a:rPr>
              <a:t>Java(1.8)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i="1" dirty="0">
                <a:solidFill>
                  <a:srgbClr val="002A4E"/>
                </a:solidFill>
                <a:latin typeface="+mn-lt"/>
              </a:rPr>
              <a:t>IDE of choice </a:t>
            </a:r>
            <a:r>
              <a:rPr lang="en-US" sz="1800" dirty="0">
                <a:solidFill>
                  <a:srgbClr val="002A4E"/>
                </a:solidFill>
                <a:latin typeface="+mn-lt"/>
              </a:rPr>
              <a:t>: </a:t>
            </a:r>
            <a:r>
              <a:rPr lang="en-US" sz="1800" b="1" dirty="0">
                <a:solidFill>
                  <a:srgbClr val="002A4E"/>
                </a:solidFill>
                <a:latin typeface="+mn-lt"/>
              </a:rPr>
              <a:t>Eclipse</a:t>
            </a:r>
            <a:r>
              <a:rPr lang="en-US" sz="1800" dirty="0">
                <a:solidFill>
                  <a:srgbClr val="002A4E"/>
                </a:solidFill>
                <a:latin typeface="+mn-lt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i="1" dirty="0">
                <a:solidFill>
                  <a:srgbClr val="002A4E"/>
                </a:solidFill>
                <a:latin typeface="+mn-lt"/>
              </a:rPr>
              <a:t>Object Identification </a:t>
            </a:r>
            <a:r>
              <a:rPr lang="en-US" sz="1800" dirty="0">
                <a:solidFill>
                  <a:srgbClr val="002A4E"/>
                </a:solidFill>
              </a:rPr>
              <a:t>- </a:t>
            </a:r>
            <a:r>
              <a:rPr lang="en-US" sz="1800" b="1" dirty="0">
                <a:solidFill>
                  <a:srgbClr val="002A4E"/>
                </a:solidFill>
                <a:latin typeface="+mn-lt"/>
              </a:rPr>
              <a:t>Developer Toolbar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i="1" dirty="0">
                <a:solidFill>
                  <a:srgbClr val="002A4E"/>
                </a:solidFill>
                <a:latin typeface="+mn-lt"/>
              </a:rPr>
              <a:t>Key API </a:t>
            </a:r>
            <a:r>
              <a:rPr lang="en-US" sz="1800" dirty="0">
                <a:solidFill>
                  <a:srgbClr val="002A4E"/>
                </a:solidFill>
                <a:latin typeface="+mn-lt"/>
              </a:rPr>
              <a:t>- </a:t>
            </a:r>
            <a:r>
              <a:rPr lang="en-US" sz="1800" b="1" dirty="0">
                <a:solidFill>
                  <a:srgbClr val="002A4E"/>
                </a:solidFill>
                <a:latin typeface="+mn-lt"/>
              </a:rPr>
              <a:t>Selenium WebDriver(3.141.59</a:t>
            </a:r>
            <a:r>
              <a:rPr lang="en-US" sz="1800" b="1" dirty="0"/>
              <a:t>)</a:t>
            </a:r>
            <a:endParaRPr lang="en-US" sz="1800" b="1" dirty="0">
              <a:solidFill>
                <a:srgbClr val="002A4E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i="1" dirty="0">
                <a:solidFill>
                  <a:srgbClr val="002A4E"/>
                </a:solidFill>
                <a:latin typeface="+mn-lt"/>
              </a:rPr>
              <a:t>Unit Testing Framework </a:t>
            </a:r>
            <a:r>
              <a:rPr lang="en-US" sz="1800" dirty="0">
                <a:solidFill>
                  <a:srgbClr val="002A4E"/>
                </a:solidFill>
                <a:latin typeface="+mn-lt"/>
              </a:rPr>
              <a:t>- </a:t>
            </a:r>
            <a:r>
              <a:rPr lang="en-US" sz="1800" b="1" dirty="0">
                <a:solidFill>
                  <a:srgbClr val="002A4E"/>
                </a:solidFill>
                <a:latin typeface="+mn-lt"/>
              </a:rPr>
              <a:t>TestNG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i="1" dirty="0">
                <a:solidFill>
                  <a:srgbClr val="002A4E"/>
                </a:solidFill>
                <a:latin typeface="+mn-lt"/>
              </a:rPr>
              <a:t>Build Management </a:t>
            </a:r>
            <a:r>
              <a:rPr lang="en-US" sz="1800" dirty="0">
                <a:solidFill>
                  <a:srgbClr val="002A4E"/>
                </a:solidFill>
                <a:latin typeface="+mn-lt"/>
              </a:rPr>
              <a:t>– </a:t>
            </a:r>
            <a:r>
              <a:rPr lang="en-US" sz="1800" b="1" dirty="0">
                <a:solidFill>
                  <a:srgbClr val="002A4E"/>
                </a:solidFill>
                <a:latin typeface="+mn-lt"/>
              </a:rPr>
              <a:t>Maven (Apache)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i="1" dirty="0">
                <a:solidFill>
                  <a:srgbClr val="002A4E"/>
                </a:solidFill>
                <a:latin typeface="+mn-lt"/>
              </a:rPr>
              <a:t>Code Management  </a:t>
            </a:r>
            <a:r>
              <a:rPr lang="en-US" sz="1800" dirty="0">
                <a:solidFill>
                  <a:srgbClr val="002A4E"/>
                </a:solidFill>
                <a:latin typeface="+mn-lt"/>
              </a:rPr>
              <a:t>- </a:t>
            </a:r>
            <a:r>
              <a:rPr lang="en-US" sz="1800" b="1" dirty="0">
                <a:solidFill>
                  <a:srgbClr val="002A4E"/>
                </a:solidFill>
                <a:latin typeface="+mn-lt"/>
              </a:rPr>
              <a:t>Subversion(SVN) or GIT(</a:t>
            </a:r>
            <a:r>
              <a:rPr lang="en-US" sz="1400" i="1" dirty="0">
                <a:solidFill>
                  <a:srgbClr val="002A4E"/>
                </a:solidFill>
                <a:latin typeface="+mn-lt"/>
              </a:rPr>
              <a:t>Recommended</a:t>
            </a:r>
            <a:r>
              <a:rPr lang="en-US" sz="1800" b="1" dirty="0">
                <a:solidFill>
                  <a:srgbClr val="002A4E"/>
                </a:solidFill>
                <a:latin typeface="+mn-lt"/>
              </a:rPr>
              <a:t>)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Tools/Components:</a:t>
            </a:r>
          </a:p>
        </p:txBody>
      </p:sp>
    </p:spTree>
    <p:extLst>
      <p:ext uri="{BB962C8B-B14F-4D97-AF65-F5344CB8AC3E}">
        <p14:creationId xmlns:p14="http://schemas.microsoft.com/office/powerpoint/2010/main" val="164436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Hybrid Approach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Keyword Based Testing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 Driven Testing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 Approach</a:t>
            </a:r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Code Structure</a:t>
            </a:r>
          </a:p>
        </p:txBody>
      </p:sp>
    </p:spTree>
    <p:extLst>
      <p:ext uri="{BB962C8B-B14F-4D97-AF65-F5344CB8AC3E}">
        <p14:creationId xmlns:p14="http://schemas.microsoft.com/office/powerpoint/2010/main" val="1339158808"/>
      </p:ext>
    </p:extLst>
  </p:cSld>
  <p:clrMapOvr>
    <a:masterClrMapping/>
  </p:clrMapOvr>
</p:sld>
</file>

<file path=ppt/theme/theme1.xml><?xml version="1.0" encoding="utf-8"?>
<a:theme xmlns:a="http://schemas.openxmlformats.org/drawingml/2006/main" name="Light Version">
  <a:themeElements>
    <a:clrScheme name="ABS-Custom">
      <a:dk1>
        <a:srgbClr val="000000"/>
      </a:dk1>
      <a:lt1>
        <a:srgbClr val="FFFFFF"/>
      </a:lt1>
      <a:dk2>
        <a:srgbClr val="002A4E"/>
      </a:dk2>
      <a:lt2>
        <a:srgbClr val="C5C7C9"/>
      </a:lt2>
      <a:accent1>
        <a:srgbClr val="002A4E"/>
      </a:accent1>
      <a:accent2>
        <a:srgbClr val="DA1A32"/>
      </a:accent2>
      <a:accent3>
        <a:srgbClr val="C5C7C9"/>
      </a:accent3>
      <a:accent4>
        <a:srgbClr val="7F7F7F"/>
      </a:accent4>
      <a:accent5>
        <a:srgbClr val="E34650"/>
      </a:accent5>
      <a:accent6>
        <a:srgbClr val="335572"/>
      </a:accent6>
      <a:hlink>
        <a:srgbClr val="DA1A32"/>
      </a:hlink>
      <a:folHlink>
        <a:srgbClr val="DA1A3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-powerpoint-template-standard" id="{00D21FC7-F55C-3949-A1AD-2C24B895FA94}" vid="{A3F3AB0B-CE87-F545-A2A6-108529E618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06566F2D53AD4BA20F28AD1ACABB3A" ma:contentTypeVersion="12" ma:contentTypeDescription="Create a new document." ma:contentTypeScope="" ma:versionID="8101fb5f2682f7562469825ea3ebb42e">
  <xsd:schema xmlns:xsd="http://www.w3.org/2001/XMLSchema" xmlns:xs="http://www.w3.org/2001/XMLSchema" xmlns:p="http://schemas.microsoft.com/office/2006/metadata/properties" xmlns:ns3="7946a848-0547-457e-9b8c-12b5ab8711c1" xmlns:ns4="0adcf541-62af-4f47-a4fc-92c8d8d2b0d0" targetNamespace="http://schemas.microsoft.com/office/2006/metadata/properties" ma:root="true" ma:fieldsID="55e382a382e180fa65098fcdcfaa202d" ns3:_="" ns4:_="">
    <xsd:import namespace="7946a848-0547-457e-9b8c-12b5ab8711c1"/>
    <xsd:import namespace="0adcf541-62af-4f47-a4fc-92c8d8d2b0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46a848-0547-457e-9b8c-12b5ab8711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dcf541-62af-4f47-a4fc-92c8d8d2b0d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7D1D44-6720-4DEF-9A94-241EA7CE6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46a848-0547-457e-9b8c-12b5ab8711c1"/>
    <ds:schemaRef ds:uri="0adcf541-62af-4f47-a4fc-92c8d8d2b0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E7B562-D17C-4D08-856F-263A530114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9A25E0-8172-4559-9B99-D2074691BA9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14689</TotalTime>
  <Words>1695</Words>
  <Application>Microsoft Office PowerPoint</Application>
  <PresentationFormat>On-screen Show (4:3)</PresentationFormat>
  <Paragraphs>280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.AppleSystemUIFont</vt:lpstr>
      <vt:lpstr>Arial</vt:lpstr>
      <vt:lpstr>Book Antiqua</vt:lpstr>
      <vt:lpstr>Bookman Old Style</vt:lpstr>
      <vt:lpstr>Calibri</vt:lpstr>
      <vt:lpstr>Calibri Light</vt:lpstr>
      <vt:lpstr>Wingdings</vt:lpstr>
      <vt:lpstr>Light 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Gyanendra Sharma</dc:creator>
  <cp:lastModifiedBy>Vaibhav Narkhede</cp:lastModifiedBy>
  <cp:revision>20</cp:revision>
  <dcterms:created xsi:type="dcterms:W3CDTF">2020-03-04T10:42:27Z</dcterms:created>
  <dcterms:modified xsi:type="dcterms:W3CDTF">2020-04-06T07:44:16Z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0x0101008206566F2D53AD4BA20F28AD1ACABB3A</vt:lpwstr>
  </property>
</Properties>
</file>