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3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82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8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80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2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18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0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7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1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4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5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1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E41D4-C0AC-4776-A19B-D69D21EB7907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61D5F5-E2C5-4A21-8F69-146A7ED4E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ibhavraopalr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Information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For better Solution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81914" y="4930923"/>
            <a:ext cx="458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Vaibhav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vaibhavraopalri@gmail.com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1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7" y="915874"/>
            <a:ext cx="9529380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97" y="1037576"/>
            <a:ext cx="9837685" cy="55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95" y="1118320"/>
            <a:ext cx="9361214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66" y="1110953"/>
            <a:ext cx="9284203" cy="52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45" y="1204956"/>
            <a:ext cx="9194096" cy="51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0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05" y="1247686"/>
            <a:ext cx="8877670" cy="49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7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23" y="1179318"/>
            <a:ext cx="8780493" cy="49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6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74" y="1230594"/>
            <a:ext cx="8827381" cy="49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50" y="1324598"/>
            <a:ext cx="8997902" cy="50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1442" y="2358640"/>
            <a:ext cx="6716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Thanks</a:t>
            </a:r>
            <a:endParaRPr lang="en-IN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7874" y="153824"/>
            <a:ext cx="6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Screen Shots</a:t>
            </a: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26" y="996709"/>
            <a:ext cx="9112468" cy="51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2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27" y="1162228"/>
            <a:ext cx="8278877" cy="46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52" y="846034"/>
            <a:ext cx="9289968" cy="52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60" y="1128045"/>
            <a:ext cx="9177852" cy="51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09" y="1384419"/>
            <a:ext cx="8204747" cy="46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19" y="905852"/>
            <a:ext cx="9031955" cy="50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52" y="974220"/>
            <a:ext cx="9073077" cy="51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9" y="96250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035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18</Words>
  <Application>Microsoft Office PowerPoint</Application>
  <PresentationFormat>Widescreen</PresentationFormat>
  <Paragraphs>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Employee Information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Information Management System</dc:title>
  <dc:creator>Vaibhav Yadav</dc:creator>
  <cp:lastModifiedBy>Vaibhav Yadav</cp:lastModifiedBy>
  <cp:revision>4</cp:revision>
  <dcterms:created xsi:type="dcterms:W3CDTF">2021-05-31T03:01:33Z</dcterms:created>
  <dcterms:modified xsi:type="dcterms:W3CDTF">2021-05-31T03:29:02Z</dcterms:modified>
</cp:coreProperties>
</file>