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1"/>
  </p:notesMasterIdLst>
  <p:sldIdLst>
    <p:sldId id="256" r:id="rId2"/>
    <p:sldId id="264" r:id="rId3"/>
    <p:sldId id="257" r:id="rId4"/>
    <p:sldId id="259" r:id="rId5"/>
    <p:sldId id="258" r:id="rId6"/>
    <p:sldId id="261" r:id="rId7"/>
    <p:sldId id="26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6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D9D1E1-6640-44F2-B268-3AA660289AE4}" type="doc">
      <dgm:prSet loTypeId="urn:microsoft.com/office/officeart/2016/7/layout/BasicLinearProcessNumbered" loCatId="process" qsTypeId="urn:microsoft.com/office/officeart/2005/8/quickstyle/simple3" qsCatId="simple" csTypeId="urn:microsoft.com/office/officeart/2005/8/colors/colorful1" csCatId="colorful"/>
      <dgm:spPr/>
      <dgm:t>
        <a:bodyPr/>
        <a:lstStyle/>
        <a:p>
          <a:endParaRPr lang="en-US"/>
        </a:p>
      </dgm:t>
    </dgm:pt>
    <dgm:pt modelId="{27FE0B60-C4CD-407C-873A-7CD9F6CFDAAE}">
      <dgm:prSet/>
      <dgm:spPr/>
      <dgm:t>
        <a:bodyPr/>
        <a:lstStyle/>
        <a:p>
          <a:r>
            <a:rPr lang="en-US"/>
            <a:t>Finding the Data Set</a:t>
          </a:r>
        </a:p>
      </dgm:t>
    </dgm:pt>
    <dgm:pt modelId="{F2CF7EDC-F63D-4A37-A8EF-115F990ACF9B}" type="parTrans" cxnId="{DB0FFC9C-39DF-433C-80C7-F10ED907DC01}">
      <dgm:prSet/>
      <dgm:spPr/>
      <dgm:t>
        <a:bodyPr/>
        <a:lstStyle/>
        <a:p>
          <a:endParaRPr lang="en-US"/>
        </a:p>
      </dgm:t>
    </dgm:pt>
    <dgm:pt modelId="{F901A609-0F4E-41AB-9DFA-14AE547CF825}" type="sibTrans" cxnId="{DB0FFC9C-39DF-433C-80C7-F10ED907DC01}">
      <dgm:prSet phldrT="1" phldr="0"/>
      <dgm:spPr/>
      <dgm:t>
        <a:bodyPr/>
        <a:lstStyle/>
        <a:p>
          <a:r>
            <a:rPr lang="en-US"/>
            <a:t>1</a:t>
          </a:r>
        </a:p>
      </dgm:t>
    </dgm:pt>
    <dgm:pt modelId="{1BA9C84E-80BC-408F-B4AC-A935E92718B0}">
      <dgm:prSet/>
      <dgm:spPr/>
      <dgm:t>
        <a:bodyPr/>
        <a:lstStyle/>
        <a:p>
          <a:r>
            <a:rPr lang="en-US"/>
            <a:t>Data Cleaning</a:t>
          </a:r>
        </a:p>
      </dgm:t>
    </dgm:pt>
    <dgm:pt modelId="{AC61FEB6-A2C9-46C9-9BCA-0AA9B4691317}" type="parTrans" cxnId="{092CF8A5-715E-412D-B700-389C1D26CD7B}">
      <dgm:prSet/>
      <dgm:spPr/>
      <dgm:t>
        <a:bodyPr/>
        <a:lstStyle/>
        <a:p>
          <a:endParaRPr lang="en-US"/>
        </a:p>
      </dgm:t>
    </dgm:pt>
    <dgm:pt modelId="{85A288B1-A261-490F-BE1F-1A89BB401343}" type="sibTrans" cxnId="{092CF8A5-715E-412D-B700-389C1D26CD7B}">
      <dgm:prSet phldrT="2" phldr="0"/>
      <dgm:spPr/>
      <dgm:t>
        <a:bodyPr/>
        <a:lstStyle/>
        <a:p>
          <a:r>
            <a:rPr lang="en-US"/>
            <a:t>2</a:t>
          </a:r>
        </a:p>
      </dgm:t>
    </dgm:pt>
    <dgm:pt modelId="{B3FEDD23-7C7A-4D89-AFA7-498F0B04504B}">
      <dgm:prSet/>
      <dgm:spPr/>
      <dgm:t>
        <a:bodyPr/>
        <a:lstStyle/>
        <a:p>
          <a:r>
            <a:rPr lang="en-US"/>
            <a:t>Finding Correlations</a:t>
          </a:r>
        </a:p>
      </dgm:t>
    </dgm:pt>
    <dgm:pt modelId="{E2361F03-6B44-4281-9D02-C5B3B0E2A978}" type="parTrans" cxnId="{70F35CA4-8FB1-46DE-A0FD-357640420E9E}">
      <dgm:prSet/>
      <dgm:spPr/>
      <dgm:t>
        <a:bodyPr/>
        <a:lstStyle/>
        <a:p>
          <a:endParaRPr lang="en-US"/>
        </a:p>
      </dgm:t>
    </dgm:pt>
    <dgm:pt modelId="{C7FB2B1C-4658-473F-B62A-7F5F2F6F8F64}" type="sibTrans" cxnId="{70F35CA4-8FB1-46DE-A0FD-357640420E9E}">
      <dgm:prSet phldrT="3" phldr="0"/>
      <dgm:spPr/>
      <dgm:t>
        <a:bodyPr/>
        <a:lstStyle/>
        <a:p>
          <a:r>
            <a:rPr lang="en-US"/>
            <a:t>3</a:t>
          </a:r>
        </a:p>
      </dgm:t>
    </dgm:pt>
    <dgm:pt modelId="{10F92C26-3910-4C43-9C5C-27BF6A3162F1}">
      <dgm:prSet/>
      <dgm:spPr/>
      <dgm:t>
        <a:bodyPr/>
        <a:lstStyle/>
        <a:p>
          <a:r>
            <a:rPr lang="en-US"/>
            <a:t>Detecting and Removing Outliers</a:t>
          </a:r>
        </a:p>
      </dgm:t>
    </dgm:pt>
    <dgm:pt modelId="{241B6B7D-EAD8-487D-85BF-0F09A5BF4568}" type="parTrans" cxnId="{0566B595-94C4-476A-88CF-D954A1BA840F}">
      <dgm:prSet/>
      <dgm:spPr/>
      <dgm:t>
        <a:bodyPr/>
        <a:lstStyle/>
        <a:p>
          <a:endParaRPr lang="en-US"/>
        </a:p>
      </dgm:t>
    </dgm:pt>
    <dgm:pt modelId="{2A6AE9B0-511D-4A5E-B725-2FF55762C5AB}" type="sibTrans" cxnId="{0566B595-94C4-476A-88CF-D954A1BA840F}">
      <dgm:prSet phldrT="4" phldr="0"/>
      <dgm:spPr/>
      <dgm:t>
        <a:bodyPr/>
        <a:lstStyle/>
        <a:p>
          <a:r>
            <a:rPr lang="en-US"/>
            <a:t>4</a:t>
          </a:r>
        </a:p>
      </dgm:t>
    </dgm:pt>
    <dgm:pt modelId="{BA39D478-F748-4451-AF3A-CE16234B8EFD}">
      <dgm:prSet/>
      <dgm:spPr/>
      <dgm:t>
        <a:bodyPr/>
        <a:lstStyle/>
        <a:p>
          <a:r>
            <a:rPr lang="en-US"/>
            <a:t>Building the model</a:t>
          </a:r>
        </a:p>
      </dgm:t>
    </dgm:pt>
    <dgm:pt modelId="{3564367F-5689-4578-8CAD-B346CB3289E9}" type="parTrans" cxnId="{B5B591FC-1AC4-442C-80D3-C83388D86FB2}">
      <dgm:prSet/>
      <dgm:spPr/>
      <dgm:t>
        <a:bodyPr/>
        <a:lstStyle/>
        <a:p>
          <a:endParaRPr lang="en-US"/>
        </a:p>
      </dgm:t>
    </dgm:pt>
    <dgm:pt modelId="{53C8A419-7C7F-4048-ABD1-B961C8CC0276}" type="sibTrans" cxnId="{B5B591FC-1AC4-442C-80D3-C83388D86FB2}">
      <dgm:prSet phldrT="5" phldr="0"/>
      <dgm:spPr/>
      <dgm:t>
        <a:bodyPr/>
        <a:lstStyle/>
        <a:p>
          <a:r>
            <a:rPr lang="en-US"/>
            <a:t>5</a:t>
          </a:r>
        </a:p>
      </dgm:t>
    </dgm:pt>
    <dgm:pt modelId="{E15F40D3-BC23-4E1E-9DFF-C19479DF9740}">
      <dgm:prSet/>
      <dgm:spPr/>
      <dgm:t>
        <a:bodyPr/>
        <a:lstStyle/>
        <a:p>
          <a:r>
            <a:rPr lang="en-US"/>
            <a:t>Building the Web App</a:t>
          </a:r>
        </a:p>
      </dgm:t>
    </dgm:pt>
    <dgm:pt modelId="{B830A56F-5020-4528-8C34-4ACD0EB7B8CA}" type="parTrans" cxnId="{63E5B996-437C-4C90-97FE-480839EAFCD2}">
      <dgm:prSet/>
      <dgm:spPr/>
      <dgm:t>
        <a:bodyPr/>
        <a:lstStyle/>
        <a:p>
          <a:endParaRPr lang="en-US"/>
        </a:p>
      </dgm:t>
    </dgm:pt>
    <dgm:pt modelId="{33CF753D-449C-43CF-8265-6606A276C907}" type="sibTrans" cxnId="{63E5B996-437C-4C90-97FE-480839EAFCD2}">
      <dgm:prSet phldrT="6" phldr="0"/>
      <dgm:spPr/>
      <dgm:t>
        <a:bodyPr/>
        <a:lstStyle/>
        <a:p>
          <a:r>
            <a:rPr lang="en-US"/>
            <a:t>6</a:t>
          </a:r>
        </a:p>
      </dgm:t>
    </dgm:pt>
    <dgm:pt modelId="{53F490AC-458A-40B7-9BD9-DB1C02118314}" type="pres">
      <dgm:prSet presAssocID="{66D9D1E1-6640-44F2-B268-3AA660289AE4}" presName="Name0" presStyleCnt="0">
        <dgm:presLayoutVars>
          <dgm:animLvl val="lvl"/>
          <dgm:resizeHandles val="exact"/>
        </dgm:presLayoutVars>
      </dgm:prSet>
      <dgm:spPr/>
    </dgm:pt>
    <dgm:pt modelId="{5D3506C9-924F-4D19-A467-378AB4CD8325}" type="pres">
      <dgm:prSet presAssocID="{27FE0B60-C4CD-407C-873A-7CD9F6CFDAAE}" presName="compositeNode" presStyleCnt="0">
        <dgm:presLayoutVars>
          <dgm:bulletEnabled val="1"/>
        </dgm:presLayoutVars>
      </dgm:prSet>
      <dgm:spPr/>
    </dgm:pt>
    <dgm:pt modelId="{5B7A9F82-DEE5-4B83-B5AA-56BB875E1F9C}" type="pres">
      <dgm:prSet presAssocID="{27FE0B60-C4CD-407C-873A-7CD9F6CFDAAE}" presName="bgRect" presStyleLbl="bgAccFollowNode1" presStyleIdx="0" presStyleCnt="6"/>
      <dgm:spPr/>
    </dgm:pt>
    <dgm:pt modelId="{F4A612A6-4FBF-46AB-95CD-25D518CDA85E}" type="pres">
      <dgm:prSet presAssocID="{F901A609-0F4E-41AB-9DFA-14AE547CF825}" presName="sibTransNodeCircle" presStyleLbl="alignNode1" presStyleIdx="0" presStyleCnt="12">
        <dgm:presLayoutVars>
          <dgm:chMax val="0"/>
          <dgm:bulletEnabled/>
        </dgm:presLayoutVars>
      </dgm:prSet>
      <dgm:spPr/>
    </dgm:pt>
    <dgm:pt modelId="{36785F34-25CE-45A7-97D8-DF3EF05FACB3}" type="pres">
      <dgm:prSet presAssocID="{27FE0B60-C4CD-407C-873A-7CD9F6CFDAAE}" presName="bottomLine" presStyleLbl="alignNode1" presStyleIdx="1" presStyleCnt="12">
        <dgm:presLayoutVars/>
      </dgm:prSet>
      <dgm:spPr/>
    </dgm:pt>
    <dgm:pt modelId="{2AEC8515-9CF2-4D02-BD58-7CEB1BE223BB}" type="pres">
      <dgm:prSet presAssocID="{27FE0B60-C4CD-407C-873A-7CD9F6CFDAAE}" presName="nodeText" presStyleLbl="bgAccFollowNode1" presStyleIdx="0" presStyleCnt="6">
        <dgm:presLayoutVars>
          <dgm:bulletEnabled val="1"/>
        </dgm:presLayoutVars>
      </dgm:prSet>
      <dgm:spPr/>
    </dgm:pt>
    <dgm:pt modelId="{D633D281-B8F6-489B-9E20-00958A0ABD45}" type="pres">
      <dgm:prSet presAssocID="{F901A609-0F4E-41AB-9DFA-14AE547CF825}" presName="sibTrans" presStyleCnt="0"/>
      <dgm:spPr/>
    </dgm:pt>
    <dgm:pt modelId="{CA70E2DA-1F50-4759-8479-DE8DBAC89D6F}" type="pres">
      <dgm:prSet presAssocID="{1BA9C84E-80BC-408F-B4AC-A935E92718B0}" presName="compositeNode" presStyleCnt="0">
        <dgm:presLayoutVars>
          <dgm:bulletEnabled val="1"/>
        </dgm:presLayoutVars>
      </dgm:prSet>
      <dgm:spPr/>
    </dgm:pt>
    <dgm:pt modelId="{C948C6F9-C62E-4769-814D-DE203C26D612}" type="pres">
      <dgm:prSet presAssocID="{1BA9C84E-80BC-408F-B4AC-A935E92718B0}" presName="bgRect" presStyleLbl="bgAccFollowNode1" presStyleIdx="1" presStyleCnt="6"/>
      <dgm:spPr/>
    </dgm:pt>
    <dgm:pt modelId="{5C58EE59-A394-4FA5-944C-F629F6D90C44}" type="pres">
      <dgm:prSet presAssocID="{85A288B1-A261-490F-BE1F-1A89BB401343}" presName="sibTransNodeCircle" presStyleLbl="alignNode1" presStyleIdx="2" presStyleCnt="12">
        <dgm:presLayoutVars>
          <dgm:chMax val="0"/>
          <dgm:bulletEnabled/>
        </dgm:presLayoutVars>
      </dgm:prSet>
      <dgm:spPr/>
    </dgm:pt>
    <dgm:pt modelId="{B3E91534-8D1D-4B4D-AAD2-4F73A050FA3C}" type="pres">
      <dgm:prSet presAssocID="{1BA9C84E-80BC-408F-B4AC-A935E92718B0}" presName="bottomLine" presStyleLbl="alignNode1" presStyleIdx="3" presStyleCnt="12">
        <dgm:presLayoutVars/>
      </dgm:prSet>
      <dgm:spPr/>
    </dgm:pt>
    <dgm:pt modelId="{19A2B29F-AF1D-4738-9BBF-5C5D641F841F}" type="pres">
      <dgm:prSet presAssocID="{1BA9C84E-80BC-408F-B4AC-A935E92718B0}" presName="nodeText" presStyleLbl="bgAccFollowNode1" presStyleIdx="1" presStyleCnt="6">
        <dgm:presLayoutVars>
          <dgm:bulletEnabled val="1"/>
        </dgm:presLayoutVars>
      </dgm:prSet>
      <dgm:spPr/>
    </dgm:pt>
    <dgm:pt modelId="{1380E0DF-44FD-4D66-B1EB-94FD16681F52}" type="pres">
      <dgm:prSet presAssocID="{85A288B1-A261-490F-BE1F-1A89BB401343}" presName="sibTrans" presStyleCnt="0"/>
      <dgm:spPr/>
    </dgm:pt>
    <dgm:pt modelId="{0E257463-7AB7-4151-B771-35BC548669F2}" type="pres">
      <dgm:prSet presAssocID="{B3FEDD23-7C7A-4D89-AFA7-498F0B04504B}" presName="compositeNode" presStyleCnt="0">
        <dgm:presLayoutVars>
          <dgm:bulletEnabled val="1"/>
        </dgm:presLayoutVars>
      </dgm:prSet>
      <dgm:spPr/>
    </dgm:pt>
    <dgm:pt modelId="{85EF340E-59D1-4A80-97C4-2A69F682AF98}" type="pres">
      <dgm:prSet presAssocID="{B3FEDD23-7C7A-4D89-AFA7-498F0B04504B}" presName="bgRect" presStyleLbl="bgAccFollowNode1" presStyleIdx="2" presStyleCnt="6"/>
      <dgm:spPr/>
    </dgm:pt>
    <dgm:pt modelId="{40106C1C-C48E-4C76-ADAB-B7DEA30B5F25}" type="pres">
      <dgm:prSet presAssocID="{C7FB2B1C-4658-473F-B62A-7F5F2F6F8F64}" presName="sibTransNodeCircle" presStyleLbl="alignNode1" presStyleIdx="4" presStyleCnt="12">
        <dgm:presLayoutVars>
          <dgm:chMax val="0"/>
          <dgm:bulletEnabled/>
        </dgm:presLayoutVars>
      </dgm:prSet>
      <dgm:spPr/>
    </dgm:pt>
    <dgm:pt modelId="{BA1D81A0-6E2B-41E7-918A-1900B89FA753}" type="pres">
      <dgm:prSet presAssocID="{B3FEDD23-7C7A-4D89-AFA7-498F0B04504B}" presName="bottomLine" presStyleLbl="alignNode1" presStyleIdx="5" presStyleCnt="12">
        <dgm:presLayoutVars/>
      </dgm:prSet>
      <dgm:spPr/>
    </dgm:pt>
    <dgm:pt modelId="{009B90B6-8722-4CE7-8DFD-A8ECBEEAD12B}" type="pres">
      <dgm:prSet presAssocID="{B3FEDD23-7C7A-4D89-AFA7-498F0B04504B}" presName="nodeText" presStyleLbl="bgAccFollowNode1" presStyleIdx="2" presStyleCnt="6">
        <dgm:presLayoutVars>
          <dgm:bulletEnabled val="1"/>
        </dgm:presLayoutVars>
      </dgm:prSet>
      <dgm:spPr/>
    </dgm:pt>
    <dgm:pt modelId="{3C27A4EA-569C-4627-BBE5-8C8F7F77050B}" type="pres">
      <dgm:prSet presAssocID="{C7FB2B1C-4658-473F-B62A-7F5F2F6F8F64}" presName="sibTrans" presStyleCnt="0"/>
      <dgm:spPr/>
    </dgm:pt>
    <dgm:pt modelId="{1DF9E324-65D9-477F-9EEE-E352088B4918}" type="pres">
      <dgm:prSet presAssocID="{10F92C26-3910-4C43-9C5C-27BF6A3162F1}" presName="compositeNode" presStyleCnt="0">
        <dgm:presLayoutVars>
          <dgm:bulletEnabled val="1"/>
        </dgm:presLayoutVars>
      </dgm:prSet>
      <dgm:spPr/>
    </dgm:pt>
    <dgm:pt modelId="{34A806E2-03D5-4A3C-BB3A-288EE6F11B76}" type="pres">
      <dgm:prSet presAssocID="{10F92C26-3910-4C43-9C5C-27BF6A3162F1}" presName="bgRect" presStyleLbl="bgAccFollowNode1" presStyleIdx="3" presStyleCnt="6"/>
      <dgm:spPr/>
    </dgm:pt>
    <dgm:pt modelId="{26B5B9EA-C47A-466A-9A8C-75B392CE751C}" type="pres">
      <dgm:prSet presAssocID="{2A6AE9B0-511D-4A5E-B725-2FF55762C5AB}" presName="sibTransNodeCircle" presStyleLbl="alignNode1" presStyleIdx="6" presStyleCnt="12">
        <dgm:presLayoutVars>
          <dgm:chMax val="0"/>
          <dgm:bulletEnabled/>
        </dgm:presLayoutVars>
      </dgm:prSet>
      <dgm:spPr/>
    </dgm:pt>
    <dgm:pt modelId="{05FC5AD3-1EEF-4E0F-9D36-EDCF036FE200}" type="pres">
      <dgm:prSet presAssocID="{10F92C26-3910-4C43-9C5C-27BF6A3162F1}" presName="bottomLine" presStyleLbl="alignNode1" presStyleIdx="7" presStyleCnt="12">
        <dgm:presLayoutVars/>
      </dgm:prSet>
      <dgm:spPr/>
    </dgm:pt>
    <dgm:pt modelId="{D9D9F6F7-EC43-44ED-B209-C176A46215CA}" type="pres">
      <dgm:prSet presAssocID="{10F92C26-3910-4C43-9C5C-27BF6A3162F1}" presName="nodeText" presStyleLbl="bgAccFollowNode1" presStyleIdx="3" presStyleCnt="6">
        <dgm:presLayoutVars>
          <dgm:bulletEnabled val="1"/>
        </dgm:presLayoutVars>
      </dgm:prSet>
      <dgm:spPr/>
    </dgm:pt>
    <dgm:pt modelId="{4C84E1B6-F82C-4A38-9373-652EC6DA3FBA}" type="pres">
      <dgm:prSet presAssocID="{2A6AE9B0-511D-4A5E-B725-2FF55762C5AB}" presName="sibTrans" presStyleCnt="0"/>
      <dgm:spPr/>
    </dgm:pt>
    <dgm:pt modelId="{BC2C9E1B-CFB4-4924-A31F-C4CDFC7F3442}" type="pres">
      <dgm:prSet presAssocID="{BA39D478-F748-4451-AF3A-CE16234B8EFD}" presName="compositeNode" presStyleCnt="0">
        <dgm:presLayoutVars>
          <dgm:bulletEnabled val="1"/>
        </dgm:presLayoutVars>
      </dgm:prSet>
      <dgm:spPr/>
    </dgm:pt>
    <dgm:pt modelId="{0EB97067-F35A-45C0-AEB5-C1D6D15A8E4A}" type="pres">
      <dgm:prSet presAssocID="{BA39D478-F748-4451-AF3A-CE16234B8EFD}" presName="bgRect" presStyleLbl="bgAccFollowNode1" presStyleIdx="4" presStyleCnt="6"/>
      <dgm:spPr/>
    </dgm:pt>
    <dgm:pt modelId="{36B41B43-C997-42EA-8970-4A51E341623B}" type="pres">
      <dgm:prSet presAssocID="{53C8A419-7C7F-4048-ABD1-B961C8CC0276}" presName="sibTransNodeCircle" presStyleLbl="alignNode1" presStyleIdx="8" presStyleCnt="12">
        <dgm:presLayoutVars>
          <dgm:chMax val="0"/>
          <dgm:bulletEnabled/>
        </dgm:presLayoutVars>
      </dgm:prSet>
      <dgm:spPr/>
    </dgm:pt>
    <dgm:pt modelId="{5C63C798-68F8-4B3A-9D04-DB3441E320D8}" type="pres">
      <dgm:prSet presAssocID="{BA39D478-F748-4451-AF3A-CE16234B8EFD}" presName="bottomLine" presStyleLbl="alignNode1" presStyleIdx="9" presStyleCnt="12">
        <dgm:presLayoutVars/>
      </dgm:prSet>
      <dgm:spPr/>
    </dgm:pt>
    <dgm:pt modelId="{6A7DC746-E900-4992-9665-D82624649CD4}" type="pres">
      <dgm:prSet presAssocID="{BA39D478-F748-4451-AF3A-CE16234B8EFD}" presName="nodeText" presStyleLbl="bgAccFollowNode1" presStyleIdx="4" presStyleCnt="6">
        <dgm:presLayoutVars>
          <dgm:bulletEnabled val="1"/>
        </dgm:presLayoutVars>
      </dgm:prSet>
      <dgm:spPr/>
    </dgm:pt>
    <dgm:pt modelId="{67D811B4-7B91-4841-9505-2ACF02AAFA39}" type="pres">
      <dgm:prSet presAssocID="{53C8A419-7C7F-4048-ABD1-B961C8CC0276}" presName="sibTrans" presStyleCnt="0"/>
      <dgm:spPr/>
    </dgm:pt>
    <dgm:pt modelId="{E302091F-D2AD-498D-B828-8F7D3D99E6D2}" type="pres">
      <dgm:prSet presAssocID="{E15F40D3-BC23-4E1E-9DFF-C19479DF9740}" presName="compositeNode" presStyleCnt="0">
        <dgm:presLayoutVars>
          <dgm:bulletEnabled val="1"/>
        </dgm:presLayoutVars>
      </dgm:prSet>
      <dgm:spPr/>
    </dgm:pt>
    <dgm:pt modelId="{E65061AA-60C3-46E5-B6BC-5021E0538459}" type="pres">
      <dgm:prSet presAssocID="{E15F40D3-BC23-4E1E-9DFF-C19479DF9740}" presName="bgRect" presStyleLbl="bgAccFollowNode1" presStyleIdx="5" presStyleCnt="6"/>
      <dgm:spPr/>
    </dgm:pt>
    <dgm:pt modelId="{D501908A-27A6-4B0B-8CE1-D9724074BAEF}" type="pres">
      <dgm:prSet presAssocID="{33CF753D-449C-43CF-8265-6606A276C907}" presName="sibTransNodeCircle" presStyleLbl="alignNode1" presStyleIdx="10" presStyleCnt="12">
        <dgm:presLayoutVars>
          <dgm:chMax val="0"/>
          <dgm:bulletEnabled/>
        </dgm:presLayoutVars>
      </dgm:prSet>
      <dgm:spPr/>
    </dgm:pt>
    <dgm:pt modelId="{A04C2177-DCC7-4052-8F02-EF34BA516747}" type="pres">
      <dgm:prSet presAssocID="{E15F40D3-BC23-4E1E-9DFF-C19479DF9740}" presName="bottomLine" presStyleLbl="alignNode1" presStyleIdx="11" presStyleCnt="12">
        <dgm:presLayoutVars/>
      </dgm:prSet>
      <dgm:spPr/>
    </dgm:pt>
    <dgm:pt modelId="{A682B2C6-4356-46B1-91FE-47BEF27790F6}" type="pres">
      <dgm:prSet presAssocID="{E15F40D3-BC23-4E1E-9DFF-C19479DF9740}" presName="nodeText" presStyleLbl="bgAccFollowNode1" presStyleIdx="5" presStyleCnt="6">
        <dgm:presLayoutVars>
          <dgm:bulletEnabled val="1"/>
        </dgm:presLayoutVars>
      </dgm:prSet>
      <dgm:spPr/>
    </dgm:pt>
  </dgm:ptLst>
  <dgm:cxnLst>
    <dgm:cxn modelId="{97E8630C-F947-48D8-BD5C-8A03505ED76F}" type="presOf" srcId="{66D9D1E1-6640-44F2-B268-3AA660289AE4}" destId="{53F490AC-458A-40B7-9BD9-DB1C02118314}" srcOrd="0" destOrd="0" presId="urn:microsoft.com/office/officeart/2016/7/layout/BasicLinearProcessNumbered"/>
    <dgm:cxn modelId="{3C5E0812-D8C8-4B9A-9897-B869D27A1E4D}" type="presOf" srcId="{C7FB2B1C-4658-473F-B62A-7F5F2F6F8F64}" destId="{40106C1C-C48E-4C76-ADAB-B7DEA30B5F25}" srcOrd="0" destOrd="0" presId="urn:microsoft.com/office/officeart/2016/7/layout/BasicLinearProcessNumbered"/>
    <dgm:cxn modelId="{5996C72D-97A4-4819-9D8F-7FAC34FEA1DA}" type="presOf" srcId="{85A288B1-A261-490F-BE1F-1A89BB401343}" destId="{5C58EE59-A394-4FA5-944C-F629F6D90C44}" srcOrd="0" destOrd="0" presId="urn:microsoft.com/office/officeart/2016/7/layout/BasicLinearProcessNumbered"/>
    <dgm:cxn modelId="{AC735435-0AD9-481C-A8B0-7092DF94949C}" type="presOf" srcId="{53C8A419-7C7F-4048-ABD1-B961C8CC0276}" destId="{36B41B43-C997-42EA-8970-4A51E341623B}" srcOrd="0" destOrd="0" presId="urn:microsoft.com/office/officeart/2016/7/layout/BasicLinearProcessNumbered"/>
    <dgm:cxn modelId="{A32A6144-0711-4797-8EE2-73A9C48B0A19}" type="presOf" srcId="{27FE0B60-C4CD-407C-873A-7CD9F6CFDAAE}" destId="{5B7A9F82-DEE5-4B83-B5AA-56BB875E1F9C}" srcOrd="0" destOrd="0" presId="urn:microsoft.com/office/officeart/2016/7/layout/BasicLinearProcessNumbered"/>
    <dgm:cxn modelId="{632B7746-A9E3-46F9-ABF0-5823855C02E3}" type="presOf" srcId="{10F92C26-3910-4C43-9C5C-27BF6A3162F1}" destId="{D9D9F6F7-EC43-44ED-B209-C176A46215CA}" srcOrd="1" destOrd="0" presId="urn:microsoft.com/office/officeart/2016/7/layout/BasicLinearProcessNumbered"/>
    <dgm:cxn modelId="{49D1C24B-0986-40F1-A61B-6BDE860864AF}" type="presOf" srcId="{E15F40D3-BC23-4E1E-9DFF-C19479DF9740}" destId="{E65061AA-60C3-46E5-B6BC-5021E0538459}" srcOrd="0" destOrd="0" presId="urn:microsoft.com/office/officeart/2016/7/layout/BasicLinearProcessNumbered"/>
    <dgm:cxn modelId="{F7EBF851-02EE-4A28-A71F-7B572CBCA298}" type="presOf" srcId="{E15F40D3-BC23-4E1E-9DFF-C19479DF9740}" destId="{A682B2C6-4356-46B1-91FE-47BEF27790F6}" srcOrd="1" destOrd="0" presId="urn:microsoft.com/office/officeart/2016/7/layout/BasicLinearProcessNumbered"/>
    <dgm:cxn modelId="{809D2D53-ECA8-4E74-96FC-092E1AB13403}" type="presOf" srcId="{2A6AE9B0-511D-4A5E-B725-2FF55762C5AB}" destId="{26B5B9EA-C47A-466A-9A8C-75B392CE751C}" srcOrd="0" destOrd="0" presId="urn:microsoft.com/office/officeart/2016/7/layout/BasicLinearProcessNumbered"/>
    <dgm:cxn modelId="{F26A3773-2389-495A-ADA2-07D5C9A56075}" type="presOf" srcId="{BA39D478-F748-4451-AF3A-CE16234B8EFD}" destId="{0EB97067-F35A-45C0-AEB5-C1D6D15A8E4A}" srcOrd="0" destOrd="0" presId="urn:microsoft.com/office/officeart/2016/7/layout/BasicLinearProcessNumbered"/>
    <dgm:cxn modelId="{16E81A83-8CBE-4C53-907C-C4C6DE112AC3}" type="presOf" srcId="{B3FEDD23-7C7A-4D89-AFA7-498F0B04504B}" destId="{009B90B6-8722-4CE7-8DFD-A8ECBEEAD12B}" srcOrd="1" destOrd="0" presId="urn:microsoft.com/office/officeart/2016/7/layout/BasicLinearProcessNumbered"/>
    <dgm:cxn modelId="{0566B595-94C4-476A-88CF-D954A1BA840F}" srcId="{66D9D1E1-6640-44F2-B268-3AA660289AE4}" destId="{10F92C26-3910-4C43-9C5C-27BF6A3162F1}" srcOrd="3" destOrd="0" parTransId="{241B6B7D-EAD8-487D-85BF-0F09A5BF4568}" sibTransId="{2A6AE9B0-511D-4A5E-B725-2FF55762C5AB}"/>
    <dgm:cxn modelId="{63E5B996-437C-4C90-97FE-480839EAFCD2}" srcId="{66D9D1E1-6640-44F2-B268-3AA660289AE4}" destId="{E15F40D3-BC23-4E1E-9DFF-C19479DF9740}" srcOrd="5" destOrd="0" parTransId="{B830A56F-5020-4528-8C34-4ACD0EB7B8CA}" sibTransId="{33CF753D-449C-43CF-8265-6606A276C907}"/>
    <dgm:cxn modelId="{DB0FFC9C-39DF-433C-80C7-F10ED907DC01}" srcId="{66D9D1E1-6640-44F2-B268-3AA660289AE4}" destId="{27FE0B60-C4CD-407C-873A-7CD9F6CFDAAE}" srcOrd="0" destOrd="0" parTransId="{F2CF7EDC-F63D-4A37-A8EF-115F990ACF9B}" sibTransId="{F901A609-0F4E-41AB-9DFA-14AE547CF825}"/>
    <dgm:cxn modelId="{5D0E3F9E-8644-4A9E-B575-79DD227D96BE}" type="presOf" srcId="{1BA9C84E-80BC-408F-B4AC-A935E92718B0}" destId="{19A2B29F-AF1D-4738-9BBF-5C5D641F841F}" srcOrd="1" destOrd="0" presId="urn:microsoft.com/office/officeart/2016/7/layout/BasicLinearProcessNumbered"/>
    <dgm:cxn modelId="{70F35CA4-8FB1-46DE-A0FD-357640420E9E}" srcId="{66D9D1E1-6640-44F2-B268-3AA660289AE4}" destId="{B3FEDD23-7C7A-4D89-AFA7-498F0B04504B}" srcOrd="2" destOrd="0" parTransId="{E2361F03-6B44-4281-9D02-C5B3B0E2A978}" sibTransId="{C7FB2B1C-4658-473F-B62A-7F5F2F6F8F64}"/>
    <dgm:cxn modelId="{092CF8A5-715E-412D-B700-389C1D26CD7B}" srcId="{66D9D1E1-6640-44F2-B268-3AA660289AE4}" destId="{1BA9C84E-80BC-408F-B4AC-A935E92718B0}" srcOrd="1" destOrd="0" parTransId="{AC61FEB6-A2C9-46C9-9BCA-0AA9B4691317}" sibTransId="{85A288B1-A261-490F-BE1F-1A89BB401343}"/>
    <dgm:cxn modelId="{3C2A13A7-0C4C-4E04-A368-315B9CD9C878}" type="presOf" srcId="{1BA9C84E-80BC-408F-B4AC-A935E92718B0}" destId="{C948C6F9-C62E-4769-814D-DE203C26D612}" srcOrd="0" destOrd="0" presId="urn:microsoft.com/office/officeart/2016/7/layout/BasicLinearProcessNumbered"/>
    <dgm:cxn modelId="{8EF397AD-D4BE-42B0-9BA0-EBAA26F54814}" type="presOf" srcId="{B3FEDD23-7C7A-4D89-AFA7-498F0B04504B}" destId="{85EF340E-59D1-4A80-97C4-2A69F682AF98}" srcOrd="0" destOrd="0" presId="urn:microsoft.com/office/officeart/2016/7/layout/BasicLinearProcessNumbered"/>
    <dgm:cxn modelId="{CD7624AE-9BAA-4FFD-8F83-C8B7028FDB94}" type="presOf" srcId="{27FE0B60-C4CD-407C-873A-7CD9F6CFDAAE}" destId="{2AEC8515-9CF2-4D02-BD58-7CEB1BE223BB}" srcOrd="1" destOrd="0" presId="urn:microsoft.com/office/officeart/2016/7/layout/BasicLinearProcessNumbered"/>
    <dgm:cxn modelId="{42A29BB5-3549-4EA6-953F-0812BAB1FE8D}" type="presOf" srcId="{33CF753D-449C-43CF-8265-6606A276C907}" destId="{D501908A-27A6-4B0B-8CE1-D9724074BAEF}" srcOrd="0" destOrd="0" presId="urn:microsoft.com/office/officeart/2016/7/layout/BasicLinearProcessNumbered"/>
    <dgm:cxn modelId="{63E664D7-ECF9-4F6F-B9C7-7832FCAF5DE9}" type="presOf" srcId="{BA39D478-F748-4451-AF3A-CE16234B8EFD}" destId="{6A7DC746-E900-4992-9665-D82624649CD4}" srcOrd="1" destOrd="0" presId="urn:microsoft.com/office/officeart/2016/7/layout/BasicLinearProcessNumbered"/>
    <dgm:cxn modelId="{32FACFE5-726C-4966-817A-D3E298CCBC03}" type="presOf" srcId="{F901A609-0F4E-41AB-9DFA-14AE547CF825}" destId="{F4A612A6-4FBF-46AB-95CD-25D518CDA85E}" srcOrd="0" destOrd="0" presId="urn:microsoft.com/office/officeart/2016/7/layout/BasicLinearProcessNumbered"/>
    <dgm:cxn modelId="{DA4AC2EB-AE0E-4A7C-9B01-10575ADBFF69}" type="presOf" srcId="{10F92C26-3910-4C43-9C5C-27BF6A3162F1}" destId="{34A806E2-03D5-4A3C-BB3A-288EE6F11B76}" srcOrd="0" destOrd="0" presId="urn:microsoft.com/office/officeart/2016/7/layout/BasicLinearProcessNumbered"/>
    <dgm:cxn modelId="{B5B591FC-1AC4-442C-80D3-C83388D86FB2}" srcId="{66D9D1E1-6640-44F2-B268-3AA660289AE4}" destId="{BA39D478-F748-4451-AF3A-CE16234B8EFD}" srcOrd="4" destOrd="0" parTransId="{3564367F-5689-4578-8CAD-B346CB3289E9}" sibTransId="{53C8A419-7C7F-4048-ABD1-B961C8CC0276}"/>
    <dgm:cxn modelId="{A48775C0-A77C-49A4-9BF4-00892AD62150}" type="presParOf" srcId="{53F490AC-458A-40B7-9BD9-DB1C02118314}" destId="{5D3506C9-924F-4D19-A467-378AB4CD8325}" srcOrd="0" destOrd="0" presId="urn:microsoft.com/office/officeart/2016/7/layout/BasicLinearProcessNumbered"/>
    <dgm:cxn modelId="{91E2CB5D-B545-4A19-8B06-EBA778ED29D4}" type="presParOf" srcId="{5D3506C9-924F-4D19-A467-378AB4CD8325}" destId="{5B7A9F82-DEE5-4B83-B5AA-56BB875E1F9C}" srcOrd="0" destOrd="0" presId="urn:microsoft.com/office/officeart/2016/7/layout/BasicLinearProcessNumbered"/>
    <dgm:cxn modelId="{85F7A9FE-05A2-4E6A-B669-D4F7AD03AE13}" type="presParOf" srcId="{5D3506C9-924F-4D19-A467-378AB4CD8325}" destId="{F4A612A6-4FBF-46AB-95CD-25D518CDA85E}" srcOrd="1" destOrd="0" presId="urn:microsoft.com/office/officeart/2016/7/layout/BasicLinearProcessNumbered"/>
    <dgm:cxn modelId="{F2099523-33E2-4FDC-97B0-066B3A4DFF1E}" type="presParOf" srcId="{5D3506C9-924F-4D19-A467-378AB4CD8325}" destId="{36785F34-25CE-45A7-97D8-DF3EF05FACB3}" srcOrd="2" destOrd="0" presId="urn:microsoft.com/office/officeart/2016/7/layout/BasicLinearProcessNumbered"/>
    <dgm:cxn modelId="{4B383DDA-D421-4408-ADBB-73585D4577F8}" type="presParOf" srcId="{5D3506C9-924F-4D19-A467-378AB4CD8325}" destId="{2AEC8515-9CF2-4D02-BD58-7CEB1BE223BB}" srcOrd="3" destOrd="0" presId="urn:microsoft.com/office/officeart/2016/7/layout/BasicLinearProcessNumbered"/>
    <dgm:cxn modelId="{B46900B8-8798-44D2-8409-24F214F3783B}" type="presParOf" srcId="{53F490AC-458A-40B7-9BD9-DB1C02118314}" destId="{D633D281-B8F6-489B-9E20-00958A0ABD45}" srcOrd="1" destOrd="0" presId="urn:microsoft.com/office/officeart/2016/7/layout/BasicLinearProcessNumbered"/>
    <dgm:cxn modelId="{6EC3556E-A895-4EC2-AFD9-93A4DA7DD757}" type="presParOf" srcId="{53F490AC-458A-40B7-9BD9-DB1C02118314}" destId="{CA70E2DA-1F50-4759-8479-DE8DBAC89D6F}" srcOrd="2" destOrd="0" presId="urn:microsoft.com/office/officeart/2016/7/layout/BasicLinearProcessNumbered"/>
    <dgm:cxn modelId="{5A721CE4-F620-40DE-A564-F91B30B792A7}" type="presParOf" srcId="{CA70E2DA-1F50-4759-8479-DE8DBAC89D6F}" destId="{C948C6F9-C62E-4769-814D-DE203C26D612}" srcOrd="0" destOrd="0" presId="urn:microsoft.com/office/officeart/2016/7/layout/BasicLinearProcessNumbered"/>
    <dgm:cxn modelId="{5B64868E-462B-4617-A7B0-294A9DD49520}" type="presParOf" srcId="{CA70E2DA-1F50-4759-8479-DE8DBAC89D6F}" destId="{5C58EE59-A394-4FA5-944C-F629F6D90C44}" srcOrd="1" destOrd="0" presId="urn:microsoft.com/office/officeart/2016/7/layout/BasicLinearProcessNumbered"/>
    <dgm:cxn modelId="{31435BAA-4F67-494B-8F95-9033B0BCB4AB}" type="presParOf" srcId="{CA70E2DA-1F50-4759-8479-DE8DBAC89D6F}" destId="{B3E91534-8D1D-4B4D-AAD2-4F73A050FA3C}" srcOrd="2" destOrd="0" presId="urn:microsoft.com/office/officeart/2016/7/layout/BasicLinearProcessNumbered"/>
    <dgm:cxn modelId="{91B7AA1B-67C7-4322-94AD-D43B918F7A9B}" type="presParOf" srcId="{CA70E2DA-1F50-4759-8479-DE8DBAC89D6F}" destId="{19A2B29F-AF1D-4738-9BBF-5C5D641F841F}" srcOrd="3" destOrd="0" presId="urn:microsoft.com/office/officeart/2016/7/layout/BasicLinearProcessNumbered"/>
    <dgm:cxn modelId="{8FC04111-B12E-4F04-95A5-8C8A7EBFDE92}" type="presParOf" srcId="{53F490AC-458A-40B7-9BD9-DB1C02118314}" destId="{1380E0DF-44FD-4D66-B1EB-94FD16681F52}" srcOrd="3" destOrd="0" presId="urn:microsoft.com/office/officeart/2016/7/layout/BasicLinearProcessNumbered"/>
    <dgm:cxn modelId="{3272DDF4-2021-4B96-9CB3-DCFD3E88DF54}" type="presParOf" srcId="{53F490AC-458A-40B7-9BD9-DB1C02118314}" destId="{0E257463-7AB7-4151-B771-35BC548669F2}" srcOrd="4" destOrd="0" presId="urn:microsoft.com/office/officeart/2016/7/layout/BasicLinearProcessNumbered"/>
    <dgm:cxn modelId="{825E67A1-EF72-4808-83CC-1370DFC82B89}" type="presParOf" srcId="{0E257463-7AB7-4151-B771-35BC548669F2}" destId="{85EF340E-59D1-4A80-97C4-2A69F682AF98}" srcOrd="0" destOrd="0" presId="urn:microsoft.com/office/officeart/2016/7/layout/BasicLinearProcessNumbered"/>
    <dgm:cxn modelId="{1E14088F-2801-4F2B-A4B6-52F4989B51AB}" type="presParOf" srcId="{0E257463-7AB7-4151-B771-35BC548669F2}" destId="{40106C1C-C48E-4C76-ADAB-B7DEA30B5F25}" srcOrd="1" destOrd="0" presId="urn:microsoft.com/office/officeart/2016/7/layout/BasicLinearProcessNumbered"/>
    <dgm:cxn modelId="{B4D2475C-0C41-48FA-BD75-6C914B27FA96}" type="presParOf" srcId="{0E257463-7AB7-4151-B771-35BC548669F2}" destId="{BA1D81A0-6E2B-41E7-918A-1900B89FA753}" srcOrd="2" destOrd="0" presId="urn:microsoft.com/office/officeart/2016/7/layout/BasicLinearProcessNumbered"/>
    <dgm:cxn modelId="{C29647D7-FAB4-4C47-8203-01192853B496}" type="presParOf" srcId="{0E257463-7AB7-4151-B771-35BC548669F2}" destId="{009B90B6-8722-4CE7-8DFD-A8ECBEEAD12B}" srcOrd="3" destOrd="0" presId="urn:microsoft.com/office/officeart/2016/7/layout/BasicLinearProcessNumbered"/>
    <dgm:cxn modelId="{715C2A14-D5E5-4054-B811-4967ACDBF1B4}" type="presParOf" srcId="{53F490AC-458A-40B7-9BD9-DB1C02118314}" destId="{3C27A4EA-569C-4627-BBE5-8C8F7F77050B}" srcOrd="5" destOrd="0" presId="urn:microsoft.com/office/officeart/2016/7/layout/BasicLinearProcessNumbered"/>
    <dgm:cxn modelId="{18A40E62-7342-46DF-B32F-9A6C87035ACE}" type="presParOf" srcId="{53F490AC-458A-40B7-9BD9-DB1C02118314}" destId="{1DF9E324-65D9-477F-9EEE-E352088B4918}" srcOrd="6" destOrd="0" presId="urn:microsoft.com/office/officeart/2016/7/layout/BasicLinearProcessNumbered"/>
    <dgm:cxn modelId="{D299ADF1-6158-4625-ACE0-8A56B69617AE}" type="presParOf" srcId="{1DF9E324-65D9-477F-9EEE-E352088B4918}" destId="{34A806E2-03D5-4A3C-BB3A-288EE6F11B76}" srcOrd="0" destOrd="0" presId="urn:microsoft.com/office/officeart/2016/7/layout/BasicLinearProcessNumbered"/>
    <dgm:cxn modelId="{C4F2170C-7DD6-448F-A9AD-DC4D1418EBB6}" type="presParOf" srcId="{1DF9E324-65D9-477F-9EEE-E352088B4918}" destId="{26B5B9EA-C47A-466A-9A8C-75B392CE751C}" srcOrd="1" destOrd="0" presId="urn:microsoft.com/office/officeart/2016/7/layout/BasicLinearProcessNumbered"/>
    <dgm:cxn modelId="{D9EBB9E6-ADA1-4344-B3D0-E736F3F093D2}" type="presParOf" srcId="{1DF9E324-65D9-477F-9EEE-E352088B4918}" destId="{05FC5AD3-1EEF-4E0F-9D36-EDCF036FE200}" srcOrd="2" destOrd="0" presId="urn:microsoft.com/office/officeart/2016/7/layout/BasicLinearProcessNumbered"/>
    <dgm:cxn modelId="{F56B3AD4-6CF2-4EBA-B9B2-8C6AC3A9DEB9}" type="presParOf" srcId="{1DF9E324-65D9-477F-9EEE-E352088B4918}" destId="{D9D9F6F7-EC43-44ED-B209-C176A46215CA}" srcOrd="3" destOrd="0" presId="urn:microsoft.com/office/officeart/2016/7/layout/BasicLinearProcessNumbered"/>
    <dgm:cxn modelId="{548CC17B-29A9-4F9E-8354-CDE82011AF22}" type="presParOf" srcId="{53F490AC-458A-40B7-9BD9-DB1C02118314}" destId="{4C84E1B6-F82C-4A38-9373-652EC6DA3FBA}" srcOrd="7" destOrd="0" presId="urn:microsoft.com/office/officeart/2016/7/layout/BasicLinearProcessNumbered"/>
    <dgm:cxn modelId="{A9FB6B6B-FAF2-4442-ADBA-B5C779471A26}" type="presParOf" srcId="{53F490AC-458A-40B7-9BD9-DB1C02118314}" destId="{BC2C9E1B-CFB4-4924-A31F-C4CDFC7F3442}" srcOrd="8" destOrd="0" presId="urn:microsoft.com/office/officeart/2016/7/layout/BasicLinearProcessNumbered"/>
    <dgm:cxn modelId="{725D62AD-2AF7-4376-A32C-805DBBE0E55A}" type="presParOf" srcId="{BC2C9E1B-CFB4-4924-A31F-C4CDFC7F3442}" destId="{0EB97067-F35A-45C0-AEB5-C1D6D15A8E4A}" srcOrd="0" destOrd="0" presId="urn:microsoft.com/office/officeart/2016/7/layout/BasicLinearProcessNumbered"/>
    <dgm:cxn modelId="{77571CE2-38D8-4F7B-A02E-F8474050F276}" type="presParOf" srcId="{BC2C9E1B-CFB4-4924-A31F-C4CDFC7F3442}" destId="{36B41B43-C997-42EA-8970-4A51E341623B}" srcOrd="1" destOrd="0" presId="urn:microsoft.com/office/officeart/2016/7/layout/BasicLinearProcessNumbered"/>
    <dgm:cxn modelId="{1A46CB37-7EF5-41E3-89C7-96E5FF6A8C14}" type="presParOf" srcId="{BC2C9E1B-CFB4-4924-A31F-C4CDFC7F3442}" destId="{5C63C798-68F8-4B3A-9D04-DB3441E320D8}" srcOrd="2" destOrd="0" presId="urn:microsoft.com/office/officeart/2016/7/layout/BasicLinearProcessNumbered"/>
    <dgm:cxn modelId="{48289E61-437C-4513-B769-C4F3338710E9}" type="presParOf" srcId="{BC2C9E1B-CFB4-4924-A31F-C4CDFC7F3442}" destId="{6A7DC746-E900-4992-9665-D82624649CD4}" srcOrd="3" destOrd="0" presId="urn:microsoft.com/office/officeart/2016/7/layout/BasicLinearProcessNumbered"/>
    <dgm:cxn modelId="{5C0BE7D3-86EF-464A-AE47-35BF57FD97C4}" type="presParOf" srcId="{53F490AC-458A-40B7-9BD9-DB1C02118314}" destId="{67D811B4-7B91-4841-9505-2ACF02AAFA39}" srcOrd="9" destOrd="0" presId="urn:microsoft.com/office/officeart/2016/7/layout/BasicLinearProcessNumbered"/>
    <dgm:cxn modelId="{30F83055-6DF8-4F87-BC24-A03800DA3631}" type="presParOf" srcId="{53F490AC-458A-40B7-9BD9-DB1C02118314}" destId="{E302091F-D2AD-498D-B828-8F7D3D99E6D2}" srcOrd="10" destOrd="0" presId="urn:microsoft.com/office/officeart/2016/7/layout/BasicLinearProcessNumbered"/>
    <dgm:cxn modelId="{5DC2AE31-FA7B-47E3-8B1F-2CF266E97762}" type="presParOf" srcId="{E302091F-D2AD-498D-B828-8F7D3D99E6D2}" destId="{E65061AA-60C3-46E5-B6BC-5021E0538459}" srcOrd="0" destOrd="0" presId="urn:microsoft.com/office/officeart/2016/7/layout/BasicLinearProcessNumbered"/>
    <dgm:cxn modelId="{80521F68-A7EE-4607-83E4-1E5FFC52EE0C}" type="presParOf" srcId="{E302091F-D2AD-498D-B828-8F7D3D99E6D2}" destId="{D501908A-27A6-4B0B-8CE1-D9724074BAEF}" srcOrd="1" destOrd="0" presId="urn:microsoft.com/office/officeart/2016/7/layout/BasicLinearProcessNumbered"/>
    <dgm:cxn modelId="{9900B553-637D-4B7E-8096-9780442A9AD5}" type="presParOf" srcId="{E302091F-D2AD-498D-B828-8F7D3D99E6D2}" destId="{A04C2177-DCC7-4052-8F02-EF34BA516747}" srcOrd="2" destOrd="0" presId="urn:microsoft.com/office/officeart/2016/7/layout/BasicLinearProcessNumbered"/>
    <dgm:cxn modelId="{56710E77-945D-44C6-9273-DF9F22D62571}" type="presParOf" srcId="{E302091F-D2AD-498D-B828-8F7D3D99E6D2}" destId="{A682B2C6-4356-46B1-91FE-47BEF27790F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A9F82-DEE5-4B83-B5AA-56BB875E1F9C}">
      <dsp:nvSpPr>
        <dsp:cNvPr id="0" name=""/>
        <dsp:cNvSpPr/>
      </dsp:nvSpPr>
      <dsp:spPr>
        <a:xfrm>
          <a:off x="1309" y="638798"/>
          <a:ext cx="1650108" cy="2310152"/>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649" tIns="330200" rIns="128649" bIns="330200" numCol="1" spcCol="1270" anchor="t" anchorCtr="0">
          <a:noAutofit/>
        </a:bodyPr>
        <a:lstStyle/>
        <a:p>
          <a:pPr marL="0" lvl="0" indent="0" algn="l" defTabSz="711200">
            <a:lnSpc>
              <a:spcPct val="90000"/>
            </a:lnSpc>
            <a:spcBef>
              <a:spcPct val="0"/>
            </a:spcBef>
            <a:spcAft>
              <a:spcPct val="35000"/>
            </a:spcAft>
            <a:buNone/>
          </a:pPr>
          <a:r>
            <a:rPr lang="en-US" sz="1600" kern="1200"/>
            <a:t>Finding the Data Set</a:t>
          </a:r>
        </a:p>
      </dsp:txBody>
      <dsp:txXfrm>
        <a:off x="1309" y="1516656"/>
        <a:ext cx="1650108" cy="1386091"/>
      </dsp:txXfrm>
    </dsp:sp>
    <dsp:sp modelId="{F4A612A6-4FBF-46AB-95CD-25D518CDA85E}">
      <dsp:nvSpPr>
        <dsp:cNvPr id="0" name=""/>
        <dsp:cNvSpPr/>
      </dsp:nvSpPr>
      <dsp:spPr>
        <a:xfrm>
          <a:off x="479841" y="869814"/>
          <a:ext cx="693045" cy="693045"/>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4033" tIns="12700" rIns="54033" bIns="12700" numCol="1" spcCol="1270" anchor="ctr" anchorCtr="0">
          <a:noAutofit/>
        </a:bodyPr>
        <a:lstStyle/>
        <a:p>
          <a:pPr marL="0" lvl="0" indent="0" algn="ctr" defTabSz="1466850">
            <a:lnSpc>
              <a:spcPct val="90000"/>
            </a:lnSpc>
            <a:spcBef>
              <a:spcPct val="0"/>
            </a:spcBef>
            <a:spcAft>
              <a:spcPct val="35000"/>
            </a:spcAft>
            <a:buNone/>
          </a:pPr>
          <a:r>
            <a:rPr lang="en-US" sz="3300" kern="1200"/>
            <a:t>1</a:t>
          </a:r>
        </a:p>
      </dsp:txBody>
      <dsp:txXfrm>
        <a:off x="581335" y="971308"/>
        <a:ext cx="490057" cy="490057"/>
      </dsp:txXfrm>
    </dsp:sp>
    <dsp:sp modelId="{36785F34-25CE-45A7-97D8-DF3EF05FACB3}">
      <dsp:nvSpPr>
        <dsp:cNvPr id="0" name=""/>
        <dsp:cNvSpPr/>
      </dsp:nvSpPr>
      <dsp:spPr>
        <a:xfrm>
          <a:off x="1309" y="2948879"/>
          <a:ext cx="1650108"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948C6F9-C62E-4769-814D-DE203C26D612}">
      <dsp:nvSpPr>
        <dsp:cNvPr id="0" name=""/>
        <dsp:cNvSpPr/>
      </dsp:nvSpPr>
      <dsp:spPr>
        <a:xfrm>
          <a:off x="1816429" y="638798"/>
          <a:ext cx="1650108" cy="2310152"/>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649" tIns="330200" rIns="128649" bIns="330200" numCol="1" spcCol="1270" anchor="t" anchorCtr="0">
          <a:noAutofit/>
        </a:bodyPr>
        <a:lstStyle/>
        <a:p>
          <a:pPr marL="0" lvl="0" indent="0" algn="l" defTabSz="711200">
            <a:lnSpc>
              <a:spcPct val="90000"/>
            </a:lnSpc>
            <a:spcBef>
              <a:spcPct val="0"/>
            </a:spcBef>
            <a:spcAft>
              <a:spcPct val="35000"/>
            </a:spcAft>
            <a:buNone/>
          </a:pPr>
          <a:r>
            <a:rPr lang="en-US" sz="1600" kern="1200"/>
            <a:t>Data Cleaning</a:t>
          </a:r>
        </a:p>
      </dsp:txBody>
      <dsp:txXfrm>
        <a:off x="1816429" y="1516656"/>
        <a:ext cx="1650108" cy="1386091"/>
      </dsp:txXfrm>
    </dsp:sp>
    <dsp:sp modelId="{5C58EE59-A394-4FA5-944C-F629F6D90C44}">
      <dsp:nvSpPr>
        <dsp:cNvPr id="0" name=""/>
        <dsp:cNvSpPr/>
      </dsp:nvSpPr>
      <dsp:spPr>
        <a:xfrm>
          <a:off x="2294960" y="869814"/>
          <a:ext cx="693045" cy="693045"/>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4033" tIns="12700" rIns="54033" bIns="12700" numCol="1" spcCol="1270" anchor="ctr" anchorCtr="0">
          <a:noAutofit/>
        </a:bodyPr>
        <a:lstStyle/>
        <a:p>
          <a:pPr marL="0" lvl="0" indent="0" algn="ctr" defTabSz="1466850">
            <a:lnSpc>
              <a:spcPct val="90000"/>
            </a:lnSpc>
            <a:spcBef>
              <a:spcPct val="0"/>
            </a:spcBef>
            <a:spcAft>
              <a:spcPct val="35000"/>
            </a:spcAft>
            <a:buNone/>
          </a:pPr>
          <a:r>
            <a:rPr lang="en-US" sz="3300" kern="1200"/>
            <a:t>2</a:t>
          </a:r>
        </a:p>
      </dsp:txBody>
      <dsp:txXfrm>
        <a:off x="2396454" y="971308"/>
        <a:ext cx="490057" cy="490057"/>
      </dsp:txXfrm>
    </dsp:sp>
    <dsp:sp modelId="{B3E91534-8D1D-4B4D-AAD2-4F73A050FA3C}">
      <dsp:nvSpPr>
        <dsp:cNvPr id="0" name=""/>
        <dsp:cNvSpPr/>
      </dsp:nvSpPr>
      <dsp:spPr>
        <a:xfrm>
          <a:off x="1816429" y="2948879"/>
          <a:ext cx="1650108" cy="7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5EF340E-59D1-4A80-97C4-2A69F682AF98}">
      <dsp:nvSpPr>
        <dsp:cNvPr id="0" name=""/>
        <dsp:cNvSpPr/>
      </dsp:nvSpPr>
      <dsp:spPr>
        <a:xfrm>
          <a:off x="3631548" y="638798"/>
          <a:ext cx="1650108" cy="2310152"/>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649" tIns="330200" rIns="128649" bIns="330200" numCol="1" spcCol="1270" anchor="t" anchorCtr="0">
          <a:noAutofit/>
        </a:bodyPr>
        <a:lstStyle/>
        <a:p>
          <a:pPr marL="0" lvl="0" indent="0" algn="l" defTabSz="711200">
            <a:lnSpc>
              <a:spcPct val="90000"/>
            </a:lnSpc>
            <a:spcBef>
              <a:spcPct val="0"/>
            </a:spcBef>
            <a:spcAft>
              <a:spcPct val="35000"/>
            </a:spcAft>
            <a:buNone/>
          </a:pPr>
          <a:r>
            <a:rPr lang="en-US" sz="1600" kern="1200"/>
            <a:t>Finding Correlations</a:t>
          </a:r>
        </a:p>
      </dsp:txBody>
      <dsp:txXfrm>
        <a:off x="3631548" y="1516656"/>
        <a:ext cx="1650108" cy="1386091"/>
      </dsp:txXfrm>
    </dsp:sp>
    <dsp:sp modelId="{40106C1C-C48E-4C76-ADAB-B7DEA30B5F25}">
      <dsp:nvSpPr>
        <dsp:cNvPr id="0" name=""/>
        <dsp:cNvSpPr/>
      </dsp:nvSpPr>
      <dsp:spPr>
        <a:xfrm>
          <a:off x="4110079" y="869814"/>
          <a:ext cx="693045" cy="693045"/>
        </a:xfrm>
        <a:prstGeom prst="ellips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4033" tIns="12700" rIns="54033" bIns="12700" numCol="1" spcCol="1270" anchor="ctr" anchorCtr="0">
          <a:noAutofit/>
        </a:bodyPr>
        <a:lstStyle/>
        <a:p>
          <a:pPr marL="0" lvl="0" indent="0" algn="ctr" defTabSz="1466850">
            <a:lnSpc>
              <a:spcPct val="90000"/>
            </a:lnSpc>
            <a:spcBef>
              <a:spcPct val="0"/>
            </a:spcBef>
            <a:spcAft>
              <a:spcPct val="35000"/>
            </a:spcAft>
            <a:buNone/>
          </a:pPr>
          <a:r>
            <a:rPr lang="en-US" sz="3300" kern="1200"/>
            <a:t>3</a:t>
          </a:r>
        </a:p>
      </dsp:txBody>
      <dsp:txXfrm>
        <a:off x="4211573" y="971308"/>
        <a:ext cx="490057" cy="490057"/>
      </dsp:txXfrm>
    </dsp:sp>
    <dsp:sp modelId="{BA1D81A0-6E2B-41E7-918A-1900B89FA753}">
      <dsp:nvSpPr>
        <dsp:cNvPr id="0" name=""/>
        <dsp:cNvSpPr/>
      </dsp:nvSpPr>
      <dsp:spPr>
        <a:xfrm>
          <a:off x="3631548" y="2948879"/>
          <a:ext cx="1650108"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4A806E2-03D5-4A3C-BB3A-288EE6F11B76}">
      <dsp:nvSpPr>
        <dsp:cNvPr id="0" name=""/>
        <dsp:cNvSpPr/>
      </dsp:nvSpPr>
      <dsp:spPr>
        <a:xfrm>
          <a:off x="5446667" y="638798"/>
          <a:ext cx="1650108" cy="2310152"/>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649" tIns="330200" rIns="128649" bIns="330200" numCol="1" spcCol="1270" anchor="t" anchorCtr="0">
          <a:noAutofit/>
        </a:bodyPr>
        <a:lstStyle/>
        <a:p>
          <a:pPr marL="0" lvl="0" indent="0" algn="l" defTabSz="711200">
            <a:lnSpc>
              <a:spcPct val="90000"/>
            </a:lnSpc>
            <a:spcBef>
              <a:spcPct val="0"/>
            </a:spcBef>
            <a:spcAft>
              <a:spcPct val="35000"/>
            </a:spcAft>
            <a:buNone/>
          </a:pPr>
          <a:r>
            <a:rPr lang="en-US" sz="1600" kern="1200"/>
            <a:t>Detecting and Removing Outliers</a:t>
          </a:r>
        </a:p>
      </dsp:txBody>
      <dsp:txXfrm>
        <a:off x="5446667" y="1516656"/>
        <a:ext cx="1650108" cy="1386091"/>
      </dsp:txXfrm>
    </dsp:sp>
    <dsp:sp modelId="{26B5B9EA-C47A-466A-9A8C-75B392CE751C}">
      <dsp:nvSpPr>
        <dsp:cNvPr id="0" name=""/>
        <dsp:cNvSpPr/>
      </dsp:nvSpPr>
      <dsp:spPr>
        <a:xfrm>
          <a:off x="5925199" y="869814"/>
          <a:ext cx="693045" cy="693045"/>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4033" tIns="12700" rIns="54033" bIns="12700" numCol="1" spcCol="1270" anchor="ctr" anchorCtr="0">
          <a:noAutofit/>
        </a:bodyPr>
        <a:lstStyle/>
        <a:p>
          <a:pPr marL="0" lvl="0" indent="0" algn="ctr" defTabSz="1466850">
            <a:lnSpc>
              <a:spcPct val="90000"/>
            </a:lnSpc>
            <a:spcBef>
              <a:spcPct val="0"/>
            </a:spcBef>
            <a:spcAft>
              <a:spcPct val="35000"/>
            </a:spcAft>
            <a:buNone/>
          </a:pPr>
          <a:r>
            <a:rPr lang="en-US" sz="3300" kern="1200"/>
            <a:t>4</a:t>
          </a:r>
        </a:p>
      </dsp:txBody>
      <dsp:txXfrm>
        <a:off x="6026693" y="971308"/>
        <a:ext cx="490057" cy="490057"/>
      </dsp:txXfrm>
    </dsp:sp>
    <dsp:sp modelId="{05FC5AD3-1EEF-4E0F-9D36-EDCF036FE200}">
      <dsp:nvSpPr>
        <dsp:cNvPr id="0" name=""/>
        <dsp:cNvSpPr/>
      </dsp:nvSpPr>
      <dsp:spPr>
        <a:xfrm>
          <a:off x="5446667" y="2948879"/>
          <a:ext cx="1650108" cy="72"/>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EB97067-F35A-45C0-AEB5-C1D6D15A8E4A}">
      <dsp:nvSpPr>
        <dsp:cNvPr id="0" name=""/>
        <dsp:cNvSpPr/>
      </dsp:nvSpPr>
      <dsp:spPr>
        <a:xfrm>
          <a:off x="7261787" y="638798"/>
          <a:ext cx="1650108" cy="2310152"/>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649" tIns="330200" rIns="128649" bIns="330200" numCol="1" spcCol="1270" anchor="t" anchorCtr="0">
          <a:noAutofit/>
        </a:bodyPr>
        <a:lstStyle/>
        <a:p>
          <a:pPr marL="0" lvl="0" indent="0" algn="l" defTabSz="711200">
            <a:lnSpc>
              <a:spcPct val="90000"/>
            </a:lnSpc>
            <a:spcBef>
              <a:spcPct val="0"/>
            </a:spcBef>
            <a:spcAft>
              <a:spcPct val="35000"/>
            </a:spcAft>
            <a:buNone/>
          </a:pPr>
          <a:r>
            <a:rPr lang="en-US" sz="1600" kern="1200"/>
            <a:t>Building the model</a:t>
          </a:r>
        </a:p>
      </dsp:txBody>
      <dsp:txXfrm>
        <a:off x="7261787" y="1516656"/>
        <a:ext cx="1650108" cy="1386091"/>
      </dsp:txXfrm>
    </dsp:sp>
    <dsp:sp modelId="{36B41B43-C997-42EA-8970-4A51E341623B}">
      <dsp:nvSpPr>
        <dsp:cNvPr id="0" name=""/>
        <dsp:cNvSpPr/>
      </dsp:nvSpPr>
      <dsp:spPr>
        <a:xfrm>
          <a:off x="7740318" y="869814"/>
          <a:ext cx="693045" cy="693045"/>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4033" tIns="12700" rIns="54033" bIns="12700" numCol="1" spcCol="1270" anchor="ctr" anchorCtr="0">
          <a:noAutofit/>
        </a:bodyPr>
        <a:lstStyle/>
        <a:p>
          <a:pPr marL="0" lvl="0" indent="0" algn="ctr" defTabSz="1466850">
            <a:lnSpc>
              <a:spcPct val="90000"/>
            </a:lnSpc>
            <a:spcBef>
              <a:spcPct val="0"/>
            </a:spcBef>
            <a:spcAft>
              <a:spcPct val="35000"/>
            </a:spcAft>
            <a:buNone/>
          </a:pPr>
          <a:r>
            <a:rPr lang="en-US" sz="3300" kern="1200"/>
            <a:t>5</a:t>
          </a:r>
        </a:p>
      </dsp:txBody>
      <dsp:txXfrm>
        <a:off x="7841812" y="971308"/>
        <a:ext cx="490057" cy="490057"/>
      </dsp:txXfrm>
    </dsp:sp>
    <dsp:sp modelId="{5C63C798-68F8-4B3A-9D04-DB3441E320D8}">
      <dsp:nvSpPr>
        <dsp:cNvPr id="0" name=""/>
        <dsp:cNvSpPr/>
      </dsp:nvSpPr>
      <dsp:spPr>
        <a:xfrm>
          <a:off x="7261787" y="2948879"/>
          <a:ext cx="1650108" cy="72"/>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65061AA-60C3-46E5-B6BC-5021E0538459}">
      <dsp:nvSpPr>
        <dsp:cNvPr id="0" name=""/>
        <dsp:cNvSpPr/>
      </dsp:nvSpPr>
      <dsp:spPr>
        <a:xfrm>
          <a:off x="9076906" y="638798"/>
          <a:ext cx="1650108" cy="2310152"/>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649" tIns="330200" rIns="128649" bIns="330200" numCol="1" spcCol="1270" anchor="t" anchorCtr="0">
          <a:noAutofit/>
        </a:bodyPr>
        <a:lstStyle/>
        <a:p>
          <a:pPr marL="0" lvl="0" indent="0" algn="l" defTabSz="711200">
            <a:lnSpc>
              <a:spcPct val="90000"/>
            </a:lnSpc>
            <a:spcBef>
              <a:spcPct val="0"/>
            </a:spcBef>
            <a:spcAft>
              <a:spcPct val="35000"/>
            </a:spcAft>
            <a:buNone/>
          </a:pPr>
          <a:r>
            <a:rPr lang="en-US" sz="1600" kern="1200"/>
            <a:t>Building the Web App</a:t>
          </a:r>
        </a:p>
      </dsp:txBody>
      <dsp:txXfrm>
        <a:off x="9076906" y="1516656"/>
        <a:ext cx="1650108" cy="1386091"/>
      </dsp:txXfrm>
    </dsp:sp>
    <dsp:sp modelId="{D501908A-27A6-4B0B-8CE1-D9724074BAEF}">
      <dsp:nvSpPr>
        <dsp:cNvPr id="0" name=""/>
        <dsp:cNvSpPr/>
      </dsp:nvSpPr>
      <dsp:spPr>
        <a:xfrm>
          <a:off x="9555438" y="869814"/>
          <a:ext cx="693045" cy="693045"/>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4033" tIns="12700" rIns="54033" bIns="12700" numCol="1" spcCol="1270" anchor="ctr" anchorCtr="0">
          <a:noAutofit/>
        </a:bodyPr>
        <a:lstStyle/>
        <a:p>
          <a:pPr marL="0" lvl="0" indent="0" algn="ctr" defTabSz="1466850">
            <a:lnSpc>
              <a:spcPct val="90000"/>
            </a:lnSpc>
            <a:spcBef>
              <a:spcPct val="0"/>
            </a:spcBef>
            <a:spcAft>
              <a:spcPct val="35000"/>
            </a:spcAft>
            <a:buNone/>
          </a:pPr>
          <a:r>
            <a:rPr lang="en-US" sz="3300" kern="1200"/>
            <a:t>6</a:t>
          </a:r>
        </a:p>
      </dsp:txBody>
      <dsp:txXfrm>
        <a:off x="9656932" y="971308"/>
        <a:ext cx="490057" cy="490057"/>
      </dsp:txXfrm>
    </dsp:sp>
    <dsp:sp modelId="{A04C2177-DCC7-4052-8F02-EF34BA516747}">
      <dsp:nvSpPr>
        <dsp:cNvPr id="0" name=""/>
        <dsp:cNvSpPr/>
      </dsp:nvSpPr>
      <dsp:spPr>
        <a:xfrm>
          <a:off x="9076906" y="2948879"/>
          <a:ext cx="1650108"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DCB15-0738-41F2-8017-5829EBE21398}" type="datetimeFigureOut">
              <a:rPr lang="en-IN" smtClean="0"/>
              <a:t>27-08-2022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D5A0E-FCF0-44E9-B18E-EC5E8810F491}" type="slidenum">
              <a:rPr lang="en-IN" smtClean="0"/>
              <a:t>‹#›</a:t>
            </a:fld>
            <a:endParaRPr lang="en-IN"/>
          </a:p>
        </p:txBody>
      </p:sp>
    </p:spTree>
    <p:extLst>
      <p:ext uri="{BB962C8B-B14F-4D97-AF65-F5344CB8AC3E}">
        <p14:creationId xmlns:p14="http://schemas.microsoft.com/office/powerpoint/2010/main" val="409987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CD5A0E-FCF0-44E9-B18E-EC5E8810F491}" type="slidenum">
              <a:rPr lang="en-IN" smtClean="0"/>
              <a:t>8</a:t>
            </a:fld>
            <a:endParaRPr lang="en-IN"/>
          </a:p>
        </p:txBody>
      </p:sp>
    </p:spTree>
    <p:extLst>
      <p:ext uri="{BB962C8B-B14F-4D97-AF65-F5344CB8AC3E}">
        <p14:creationId xmlns:p14="http://schemas.microsoft.com/office/powerpoint/2010/main" val="247247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August 27,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908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August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485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August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8025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August 27,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8873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August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7324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August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0140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August 27,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4164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August 27,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0231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August 27,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6618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August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9541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August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5530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August 27,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843191063"/>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35" r:id="rId5"/>
    <p:sldLayoutId id="2147483840" r:id="rId6"/>
    <p:sldLayoutId id="2147483836" r:id="rId7"/>
    <p:sldLayoutId id="2147483837" r:id="rId8"/>
    <p:sldLayoutId id="2147483838" r:id="rId9"/>
    <p:sldLayoutId id="2147483839" r:id="rId10"/>
    <p:sldLayoutId id="2147483841"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8E043-4F55-45E7-3431-50A4619199DE}"/>
              </a:ext>
            </a:extLst>
          </p:cNvPr>
          <p:cNvSpPr>
            <a:spLocks noGrp="1"/>
          </p:cNvSpPr>
          <p:nvPr>
            <p:ph type="ctrTitle"/>
          </p:nvPr>
        </p:nvSpPr>
        <p:spPr>
          <a:xfrm>
            <a:off x="6480000" y="728663"/>
            <a:ext cx="5015638" cy="2795737"/>
          </a:xfrm>
        </p:spPr>
        <p:txBody>
          <a:bodyPr>
            <a:normAutofit/>
          </a:bodyPr>
          <a:lstStyle/>
          <a:p>
            <a:r>
              <a:rPr lang="en-US" dirty="0"/>
              <a:t>House Price Prediction </a:t>
            </a:r>
            <a:br>
              <a:rPr lang="en-US" dirty="0"/>
            </a:br>
            <a:r>
              <a:rPr lang="en-US" dirty="0"/>
              <a:t>Using</a:t>
            </a:r>
            <a:br>
              <a:rPr lang="en-US" dirty="0"/>
            </a:br>
            <a:r>
              <a:rPr lang="en-US" dirty="0"/>
              <a:t>Machine Learning</a:t>
            </a:r>
            <a:endParaRPr lang="en-IN" dirty="0"/>
          </a:p>
        </p:txBody>
      </p:sp>
      <p:sp>
        <p:nvSpPr>
          <p:cNvPr id="3" name="Subtitle 2">
            <a:extLst>
              <a:ext uri="{FF2B5EF4-FFF2-40B4-BE49-F238E27FC236}">
                <a16:creationId xmlns:a16="http://schemas.microsoft.com/office/drawing/2014/main" id="{ADFC4508-EA3E-D020-553A-3D150127151E}"/>
              </a:ext>
            </a:extLst>
          </p:cNvPr>
          <p:cNvSpPr>
            <a:spLocks noGrp="1"/>
          </p:cNvSpPr>
          <p:nvPr>
            <p:ph type="subTitle" idx="1"/>
          </p:nvPr>
        </p:nvSpPr>
        <p:spPr>
          <a:xfrm>
            <a:off x="6480000" y="3830399"/>
            <a:ext cx="5015638" cy="2298938"/>
          </a:xfrm>
        </p:spPr>
        <p:txBody>
          <a:bodyPr>
            <a:normAutofit/>
          </a:bodyPr>
          <a:lstStyle/>
          <a:p>
            <a:r>
              <a:rPr lang="en-US" dirty="0"/>
              <a:t>By: Vaibhav Madan</a:t>
            </a:r>
          </a:p>
          <a:p>
            <a:r>
              <a:rPr lang="en-US" dirty="0"/>
              <a:t>    A2305220394</a:t>
            </a:r>
            <a:endParaRPr lang="en-IN" dirty="0"/>
          </a:p>
        </p:txBody>
      </p:sp>
      <p:pic>
        <p:nvPicPr>
          <p:cNvPr id="4" name="Picture 3" descr="Colored pencils inside a pencil holder which is on top of a wood table">
            <a:extLst>
              <a:ext uri="{FF2B5EF4-FFF2-40B4-BE49-F238E27FC236}">
                <a16:creationId xmlns:a16="http://schemas.microsoft.com/office/drawing/2014/main" id="{BDFE143C-6001-8220-A339-AC3D2CBF2A37}"/>
              </a:ext>
            </a:extLst>
          </p:cNvPr>
          <p:cNvPicPr>
            <a:picLocks noChangeAspect="1"/>
          </p:cNvPicPr>
          <p:nvPr/>
        </p:nvPicPr>
        <p:blipFill rotWithShape="1">
          <a:blip r:embed="rId2"/>
          <a:srcRect l="44659" r="222"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856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E919F92D-7B04-20FC-7991-A8197AA7373F}"/>
              </a:ext>
            </a:extLst>
          </p:cNvPr>
          <p:cNvSpPr>
            <a:spLocks noGrp="1"/>
          </p:cNvSpPr>
          <p:nvPr>
            <p:ph type="title"/>
          </p:nvPr>
        </p:nvSpPr>
        <p:spPr>
          <a:xfrm>
            <a:off x="720000" y="619200"/>
            <a:ext cx="6923813" cy="1477328"/>
          </a:xfrm>
        </p:spPr>
        <p:txBody>
          <a:bodyPr>
            <a:normAutofit/>
          </a:bodyPr>
          <a:lstStyle/>
          <a:p>
            <a:r>
              <a:rPr lang="en-US" dirty="0"/>
              <a:t>Objectives</a:t>
            </a:r>
            <a:endParaRPr lang="en-IN" dirty="0"/>
          </a:p>
        </p:txBody>
      </p:sp>
      <p:sp>
        <p:nvSpPr>
          <p:cNvPr id="3" name="Content Placeholder 2">
            <a:extLst>
              <a:ext uri="{FF2B5EF4-FFF2-40B4-BE49-F238E27FC236}">
                <a16:creationId xmlns:a16="http://schemas.microsoft.com/office/drawing/2014/main" id="{F5E6E23D-6433-E2F0-98E3-9E595182B3B0}"/>
              </a:ext>
            </a:extLst>
          </p:cNvPr>
          <p:cNvSpPr>
            <a:spLocks noGrp="1"/>
          </p:cNvSpPr>
          <p:nvPr>
            <p:ph idx="1"/>
          </p:nvPr>
        </p:nvSpPr>
        <p:spPr>
          <a:xfrm>
            <a:off x="720000" y="2448000"/>
            <a:ext cx="10716487" cy="3320975"/>
          </a:xfrm>
        </p:spPr>
        <p:txBody>
          <a:bodyPr>
            <a:normAutofit fontScale="92500"/>
          </a:bodyPr>
          <a:lstStyle/>
          <a:p>
            <a:pPr marL="0" indent="0">
              <a:lnSpc>
                <a:spcPct val="110000"/>
              </a:lnSpc>
              <a:buNone/>
            </a:pPr>
            <a:r>
              <a:rPr lang="en-US" sz="3700" dirty="0"/>
              <a:t>The objective is to build a machine learning model which predicts house prices based on the Data Set using different machine learning algorithms like linear regression and integrating this model in a Web App to use it easily</a:t>
            </a:r>
          </a:p>
          <a:p>
            <a:pPr marL="0" indent="0">
              <a:lnSpc>
                <a:spcPct val="110000"/>
              </a:lnSpc>
              <a:buNone/>
            </a:pPr>
            <a:endParaRPr lang="en-US" sz="3700" dirty="0"/>
          </a:p>
        </p:txBody>
      </p:sp>
    </p:spTree>
    <p:extLst>
      <p:ext uri="{BB962C8B-B14F-4D97-AF65-F5344CB8AC3E}">
        <p14:creationId xmlns:p14="http://schemas.microsoft.com/office/powerpoint/2010/main" val="337728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B7D3B-CC7A-082E-D831-FF3729B5C7EF}"/>
              </a:ext>
            </a:extLst>
          </p:cNvPr>
          <p:cNvSpPr>
            <a:spLocks noGrp="1"/>
          </p:cNvSpPr>
          <p:nvPr>
            <p:ph type="title"/>
          </p:nvPr>
        </p:nvSpPr>
        <p:spPr>
          <a:xfrm>
            <a:off x="720000" y="619200"/>
            <a:ext cx="10728322" cy="681586"/>
          </a:xfrm>
        </p:spPr>
        <p:txBody>
          <a:bodyPr wrap="square">
            <a:normAutofit/>
          </a:bodyPr>
          <a:lstStyle/>
          <a:p>
            <a:r>
              <a:rPr lang="en-US" dirty="0"/>
              <a:t>Steps involved in making the Project</a:t>
            </a:r>
            <a:endParaRPr lang="en-IN" dirty="0"/>
          </a:p>
        </p:txBody>
      </p:sp>
      <p:sp useBgFill="1">
        <p:nvSpPr>
          <p:cNvPr id="24" name="Freeform: Shape 23">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6" name="Content Placeholder 2">
            <a:extLst>
              <a:ext uri="{FF2B5EF4-FFF2-40B4-BE49-F238E27FC236}">
                <a16:creationId xmlns:a16="http://schemas.microsoft.com/office/drawing/2014/main" id="{9B558918-B1A1-44E1-FB34-2065F02B9E8F}"/>
              </a:ext>
            </a:extLst>
          </p:cNvPr>
          <p:cNvGraphicFramePr>
            <a:graphicFrameLocks noGrp="1"/>
          </p:cNvGraphicFramePr>
          <p:nvPr>
            <p:ph idx="1"/>
            <p:extLst>
              <p:ext uri="{D42A27DB-BD31-4B8C-83A1-F6EECF244321}">
                <p14:modId xmlns:p14="http://schemas.microsoft.com/office/powerpoint/2010/main" val="2430310441"/>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607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EB1AA-3221-1A72-AC14-99C85D1E21DD}"/>
              </a:ext>
            </a:extLst>
          </p:cNvPr>
          <p:cNvSpPr>
            <a:spLocks noGrp="1"/>
          </p:cNvSpPr>
          <p:nvPr>
            <p:ph type="title"/>
          </p:nvPr>
        </p:nvSpPr>
        <p:spPr>
          <a:xfrm>
            <a:off x="720000" y="619200"/>
            <a:ext cx="4991961" cy="1477328"/>
          </a:xfrm>
        </p:spPr>
        <p:txBody>
          <a:bodyPr wrap="square" anchor="ctr">
            <a:normAutofit/>
          </a:bodyPr>
          <a:lstStyle/>
          <a:p>
            <a:r>
              <a:rPr lang="en-US" dirty="0"/>
              <a:t>Finding a good Data Set</a:t>
            </a:r>
            <a:endParaRPr lang="en-IN" dirty="0"/>
          </a:p>
        </p:txBody>
      </p:sp>
      <p:sp>
        <p:nvSpPr>
          <p:cNvPr id="3" name="Content Placeholder 2">
            <a:extLst>
              <a:ext uri="{FF2B5EF4-FFF2-40B4-BE49-F238E27FC236}">
                <a16:creationId xmlns:a16="http://schemas.microsoft.com/office/drawing/2014/main" id="{D4E97C4F-7EA2-B332-5A9F-6D32F4229257}"/>
              </a:ext>
            </a:extLst>
          </p:cNvPr>
          <p:cNvSpPr>
            <a:spLocks noGrp="1"/>
          </p:cNvSpPr>
          <p:nvPr>
            <p:ph idx="1"/>
          </p:nvPr>
        </p:nvSpPr>
        <p:spPr>
          <a:xfrm>
            <a:off x="720000" y="2541600"/>
            <a:ext cx="4991962" cy="3216273"/>
          </a:xfrm>
        </p:spPr>
        <p:txBody>
          <a:bodyPr>
            <a:normAutofit/>
          </a:bodyPr>
          <a:lstStyle/>
          <a:p>
            <a:pPr marL="0" indent="0" algn="just">
              <a:buNone/>
            </a:pPr>
            <a:r>
              <a:rPr lang="en-US" dirty="0"/>
              <a:t>To get an accurate machine learning model we need lots of data so that we can easily divide it into parts and train the model to get good accuracy</a:t>
            </a:r>
            <a:endParaRPr lang="en-IN" dirty="0"/>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Database">
            <a:extLst>
              <a:ext uri="{FF2B5EF4-FFF2-40B4-BE49-F238E27FC236}">
                <a16:creationId xmlns:a16="http://schemas.microsoft.com/office/drawing/2014/main" id="{42242165-9F65-BAD1-0C20-ED86D6316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248113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8" name="Rectangle 1041">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3">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6BCCE-962F-9CA9-68FB-1EA27D44C96D}"/>
              </a:ext>
            </a:extLst>
          </p:cNvPr>
          <p:cNvSpPr>
            <a:spLocks noGrp="1"/>
          </p:cNvSpPr>
          <p:nvPr>
            <p:ph type="title"/>
          </p:nvPr>
        </p:nvSpPr>
        <p:spPr>
          <a:xfrm>
            <a:off x="720000" y="619200"/>
            <a:ext cx="4991961" cy="1477328"/>
          </a:xfrm>
        </p:spPr>
        <p:txBody>
          <a:bodyPr wrap="square" anchor="ctr">
            <a:normAutofit/>
          </a:bodyPr>
          <a:lstStyle/>
          <a:p>
            <a:r>
              <a:rPr lang="en-US" dirty="0"/>
              <a:t>Data Cleaning</a:t>
            </a:r>
            <a:endParaRPr lang="en-IN" dirty="0"/>
          </a:p>
        </p:txBody>
      </p:sp>
      <p:sp>
        <p:nvSpPr>
          <p:cNvPr id="3" name="Content Placeholder 2">
            <a:extLst>
              <a:ext uri="{FF2B5EF4-FFF2-40B4-BE49-F238E27FC236}">
                <a16:creationId xmlns:a16="http://schemas.microsoft.com/office/drawing/2014/main" id="{009B231C-35E3-0310-D812-367E7D2AE2ED}"/>
              </a:ext>
            </a:extLst>
          </p:cNvPr>
          <p:cNvSpPr>
            <a:spLocks noGrp="1"/>
          </p:cNvSpPr>
          <p:nvPr>
            <p:ph idx="1"/>
          </p:nvPr>
        </p:nvSpPr>
        <p:spPr>
          <a:xfrm>
            <a:off x="720000" y="2541600"/>
            <a:ext cx="4991962" cy="3216273"/>
          </a:xfrm>
        </p:spPr>
        <p:txBody>
          <a:bodyPr>
            <a:normAutofit/>
          </a:bodyPr>
          <a:lstStyle/>
          <a:p>
            <a:pPr marL="0" indent="0" algn="just">
              <a:buNone/>
            </a:pPr>
            <a:r>
              <a:rPr lang="en-US" dirty="0"/>
              <a:t>A proper data set is needed to get good accuracy for the machine learning model.</a:t>
            </a:r>
          </a:p>
          <a:p>
            <a:pPr marL="0" indent="0" algn="just">
              <a:buNone/>
            </a:pPr>
            <a:r>
              <a:rPr lang="en-US" dirty="0"/>
              <a:t>To improve the data set, Data cleaning is done in different steps so that all unnecessary data can be handled</a:t>
            </a:r>
          </a:p>
          <a:p>
            <a:pPr algn="just"/>
            <a:endParaRPr lang="en-IN" dirty="0"/>
          </a:p>
        </p:txBody>
      </p:sp>
      <p:sp useBgFill="1">
        <p:nvSpPr>
          <p:cNvPr id="1050" name="Freeform: Shape 1045">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028" name="Picture 4" descr="ML | Overview of Data Cleaning - GeeksforGeeks">
            <a:extLst>
              <a:ext uri="{FF2B5EF4-FFF2-40B4-BE49-F238E27FC236}">
                <a16:creationId xmlns:a16="http://schemas.microsoft.com/office/drawing/2014/main" id="{A83A753C-57AB-4249-D111-C034391DE1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76162" y="1711069"/>
            <a:ext cx="4284000" cy="3427200"/>
          </a:xfrm>
          <a:custGeom>
            <a:avLst/>
            <a:gdLst/>
            <a:ahLst/>
            <a:cxnLst/>
            <a:rect l="l" t="t" r="r" b="b"/>
            <a:pathLst>
              <a:path w="4284000" h="5409338">
                <a:moveTo>
                  <a:pt x="0" y="0"/>
                </a:moveTo>
                <a:lnTo>
                  <a:pt x="4284000" y="0"/>
                </a:lnTo>
                <a:lnTo>
                  <a:pt x="42840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F0994-AE82-9F87-951B-CD035C4D53CD}"/>
              </a:ext>
            </a:extLst>
          </p:cNvPr>
          <p:cNvSpPr>
            <a:spLocks noGrp="1"/>
          </p:cNvSpPr>
          <p:nvPr>
            <p:ph type="title"/>
          </p:nvPr>
        </p:nvSpPr>
        <p:spPr>
          <a:xfrm>
            <a:off x="6480000" y="619200"/>
            <a:ext cx="4991961" cy="1477328"/>
          </a:xfrm>
        </p:spPr>
        <p:txBody>
          <a:bodyPr wrap="square" anchor="ctr">
            <a:normAutofit/>
          </a:bodyPr>
          <a:lstStyle/>
          <a:p>
            <a:r>
              <a:rPr lang="en-US" dirty="0"/>
              <a:t>Finding Correlations</a:t>
            </a:r>
            <a:endParaRPr lang="en-IN" dirty="0"/>
          </a:p>
        </p:txBody>
      </p:sp>
      <p:sp useBgFill="1">
        <p:nvSpPr>
          <p:cNvPr id="2072" name="Freeform: Shape 2067">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2052" name="Picture 4" descr="Correlation Coefficients: Positive, Negative, &amp; Zero">
            <a:extLst>
              <a:ext uri="{FF2B5EF4-FFF2-40B4-BE49-F238E27FC236}">
                <a16:creationId xmlns:a16="http://schemas.microsoft.com/office/drawing/2014/main" id="{AEC3DFEE-6298-CFA4-74FA-8A512AEF17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992"/>
          <a:stretch/>
        </p:blipFill>
        <p:spPr bwMode="auto">
          <a:xfrm>
            <a:off x="720000" y="1996669"/>
            <a:ext cx="4284000" cy="2427847"/>
          </a:xfrm>
          <a:custGeom>
            <a:avLst/>
            <a:gdLst/>
            <a:ahLst/>
            <a:cxnLst/>
            <a:rect l="l" t="t" r="r" b="b"/>
            <a:pathLst>
              <a:path w="4284000" h="5409338">
                <a:moveTo>
                  <a:pt x="0" y="0"/>
                </a:moveTo>
                <a:lnTo>
                  <a:pt x="4284000" y="0"/>
                </a:lnTo>
                <a:lnTo>
                  <a:pt x="42840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15D2593-B803-8EFB-272F-B40B3DB67303}"/>
              </a:ext>
            </a:extLst>
          </p:cNvPr>
          <p:cNvSpPr>
            <a:spLocks noGrp="1"/>
          </p:cNvSpPr>
          <p:nvPr>
            <p:ph idx="1"/>
          </p:nvPr>
        </p:nvSpPr>
        <p:spPr>
          <a:xfrm>
            <a:off x="6480000" y="2541600"/>
            <a:ext cx="4991962" cy="3216273"/>
          </a:xfrm>
        </p:spPr>
        <p:txBody>
          <a:bodyPr>
            <a:normAutofit/>
          </a:bodyPr>
          <a:lstStyle/>
          <a:p>
            <a:pPr marL="0" indent="0" algn="just">
              <a:buNone/>
            </a:pPr>
            <a:r>
              <a:rPr lang="en-US" dirty="0"/>
              <a:t>Finding good correlations between attributes in your data set is important because it tells us about the more important factors which may affect your generated output. We do this by checking Correlation coefficient between two values</a:t>
            </a:r>
          </a:p>
          <a:p>
            <a:pPr algn="just"/>
            <a:endParaRPr lang="en-IN" dirty="0"/>
          </a:p>
        </p:txBody>
      </p:sp>
    </p:spTree>
    <p:extLst>
      <p:ext uri="{BB962C8B-B14F-4D97-AF65-F5344CB8AC3E}">
        <p14:creationId xmlns:p14="http://schemas.microsoft.com/office/powerpoint/2010/main" val="81331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8067C-3423-B25C-76E8-AAE198F935B0}"/>
              </a:ext>
            </a:extLst>
          </p:cNvPr>
          <p:cNvSpPr>
            <a:spLocks noGrp="1"/>
          </p:cNvSpPr>
          <p:nvPr>
            <p:ph type="title"/>
          </p:nvPr>
        </p:nvSpPr>
        <p:spPr>
          <a:xfrm>
            <a:off x="720000" y="619200"/>
            <a:ext cx="4991961" cy="1477328"/>
          </a:xfrm>
        </p:spPr>
        <p:txBody>
          <a:bodyPr wrap="square" anchor="ctr">
            <a:normAutofit/>
          </a:bodyPr>
          <a:lstStyle/>
          <a:p>
            <a:r>
              <a:rPr lang="en-US" dirty="0"/>
              <a:t>Detecting and Removing Outliers</a:t>
            </a:r>
            <a:endParaRPr lang="en-IN" dirty="0"/>
          </a:p>
        </p:txBody>
      </p:sp>
      <p:sp>
        <p:nvSpPr>
          <p:cNvPr id="3078" name="Content Placeholder 3077">
            <a:extLst>
              <a:ext uri="{FF2B5EF4-FFF2-40B4-BE49-F238E27FC236}">
                <a16:creationId xmlns:a16="http://schemas.microsoft.com/office/drawing/2014/main" id="{57DE1C1A-8C28-4100-98A3-32D3816679AC}"/>
              </a:ext>
            </a:extLst>
          </p:cNvPr>
          <p:cNvSpPr>
            <a:spLocks noGrp="1"/>
          </p:cNvSpPr>
          <p:nvPr>
            <p:ph idx="1"/>
          </p:nvPr>
        </p:nvSpPr>
        <p:spPr>
          <a:xfrm>
            <a:off x="720000" y="2541600"/>
            <a:ext cx="4991962" cy="3216273"/>
          </a:xfrm>
        </p:spPr>
        <p:txBody>
          <a:bodyPr>
            <a:normAutofit/>
          </a:bodyPr>
          <a:lstStyle/>
          <a:p>
            <a:pPr marL="0" indent="0" algn="just">
              <a:buNone/>
            </a:pPr>
            <a:r>
              <a:rPr lang="en-US" dirty="0"/>
              <a:t>Outliers are Data values which lie away from normal values and will affect the accuracy of the model if they are taken into consideration for the model training</a:t>
            </a:r>
          </a:p>
        </p:txBody>
      </p:sp>
      <p:pic>
        <p:nvPicPr>
          <p:cNvPr id="3074" name="Picture 2" descr="Outliers-Part 1:Causes, Philosophy and General Rules | Ou Zhang">
            <a:extLst>
              <a:ext uri="{FF2B5EF4-FFF2-40B4-BE49-F238E27FC236}">
                <a16:creationId xmlns:a16="http://schemas.microsoft.com/office/drawing/2014/main" id="{5B00AB4A-EE5D-19A3-3EF0-BDBE576A63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4525" y="1763517"/>
            <a:ext cx="5014800" cy="3322304"/>
          </a:xfrm>
          <a:custGeom>
            <a:avLst/>
            <a:gdLst/>
            <a:ahLst/>
            <a:cxnLst/>
            <a:rect l="l" t="t" r="r" b="b"/>
            <a:pathLst>
              <a:path w="5014800" h="5409338">
                <a:moveTo>
                  <a:pt x="0" y="0"/>
                </a:moveTo>
                <a:lnTo>
                  <a:pt x="5014800" y="0"/>
                </a:lnTo>
                <a:lnTo>
                  <a:pt x="50148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7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ectangle 4113">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7335E-4F4B-CE16-5C5D-6F93345B5536}"/>
              </a:ext>
            </a:extLst>
          </p:cNvPr>
          <p:cNvSpPr>
            <a:spLocks noGrp="1"/>
          </p:cNvSpPr>
          <p:nvPr>
            <p:ph type="title"/>
          </p:nvPr>
        </p:nvSpPr>
        <p:spPr>
          <a:xfrm>
            <a:off x="720000" y="619200"/>
            <a:ext cx="4991961" cy="1477328"/>
          </a:xfrm>
        </p:spPr>
        <p:txBody>
          <a:bodyPr wrap="square" anchor="ctr">
            <a:normAutofit/>
          </a:bodyPr>
          <a:lstStyle/>
          <a:p>
            <a:r>
              <a:rPr lang="en-US" dirty="0"/>
              <a:t>Building Machine Learning Model</a:t>
            </a:r>
            <a:endParaRPr lang="en-IN" dirty="0"/>
          </a:p>
        </p:txBody>
      </p:sp>
      <p:sp>
        <p:nvSpPr>
          <p:cNvPr id="4102" name="Content Placeholder 4101">
            <a:extLst>
              <a:ext uri="{FF2B5EF4-FFF2-40B4-BE49-F238E27FC236}">
                <a16:creationId xmlns:a16="http://schemas.microsoft.com/office/drawing/2014/main" id="{63ADCECF-A883-023B-BD07-3D11B200F0EA}"/>
              </a:ext>
            </a:extLst>
          </p:cNvPr>
          <p:cNvSpPr>
            <a:spLocks noGrp="1"/>
          </p:cNvSpPr>
          <p:nvPr>
            <p:ph idx="1"/>
          </p:nvPr>
        </p:nvSpPr>
        <p:spPr>
          <a:xfrm>
            <a:off x="689922" y="2541600"/>
            <a:ext cx="4991962" cy="3216273"/>
          </a:xfrm>
        </p:spPr>
        <p:txBody>
          <a:bodyPr>
            <a:normAutofit/>
          </a:bodyPr>
          <a:lstStyle/>
          <a:p>
            <a:pPr marL="0" indent="0" algn="just">
              <a:buNone/>
            </a:pPr>
            <a:r>
              <a:rPr lang="en-US" dirty="0"/>
              <a:t>To make the model we need to divide the data set into different parts  which will help train the model using the machine learning algorithm and then we can test the model on the other set of the data set</a:t>
            </a:r>
          </a:p>
        </p:txBody>
      </p:sp>
      <p:pic>
        <p:nvPicPr>
          <p:cNvPr id="4100" name="Picture 4" descr="Testing Machine Learning Models">
            <a:extLst>
              <a:ext uri="{FF2B5EF4-FFF2-40B4-BE49-F238E27FC236}">
                <a16:creationId xmlns:a16="http://schemas.microsoft.com/office/drawing/2014/main" id="{88D6B3C6-5117-7B39-B224-0604865D5D7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4525" y="1707100"/>
            <a:ext cx="5014800" cy="3435138"/>
          </a:xfrm>
          <a:custGeom>
            <a:avLst/>
            <a:gdLst/>
            <a:ahLst/>
            <a:cxnLst/>
            <a:rect l="l" t="t" r="r" b="b"/>
            <a:pathLst>
              <a:path w="5014800" h="5409338">
                <a:moveTo>
                  <a:pt x="0" y="0"/>
                </a:moveTo>
                <a:lnTo>
                  <a:pt x="5014800" y="0"/>
                </a:lnTo>
                <a:lnTo>
                  <a:pt x="50148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87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EF68E76-8CFA-4D29-8374-3BD475FC7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8A7C27F-6232-4019-829F-657BBB3F1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0851A-CF09-0004-C4B2-13CECD8F9440}"/>
              </a:ext>
            </a:extLst>
          </p:cNvPr>
          <p:cNvSpPr>
            <a:spLocks noGrp="1"/>
          </p:cNvSpPr>
          <p:nvPr>
            <p:ph type="title"/>
          </p:nvPr>
        </p:nvSpPr>
        <p:spPr>
          <a:xfrm>
            <a:off x="6480000" y="619200"/>
            <a:ext cx="4991961" cy="1476000"/>
          </a:xfrm>
        </p:spPr>
        <p:txBody>
          <a:bodyPr wrap="square" anchor="ctr">
            <a:normAutofit/>
          </a:bodyPr>
          <a:lstStyle/>
          <a:p>
            <a:r>
              <a:rPr lang="en-US" dirty="0"/>
              <a:t>Building Web App</a:t>
            </a:r>
            <a:endParaRPr lang="en-IN" dirty="0"/>
          </a:p>
        </p:txBody>
      </p:sp>
      <p:pic>
        <p:nvPicPr>
          <p:cNvPr id="5" name="Content Placeholder 4" descr="Graphical user interface, application&#10;&#10;Description automatically generated">
            <a:extLst>
              <a:ext uri="{FF2B5EF4-FFF2-40B4-BE49-F238E27FC236}">
                <a16:creationId xmlns:a16="http://schemas.microsoft.com/office/drawing/2014/main" id="{DCA05564-DACB-A8DA-D87F-7D2ED378B210}"/>
              </a:ext>
            </a:extLst>
          </p:cNvPr>
          <p:cNvPicPr>
            <a:picLocks noChangeAspect="1"/>
          </p:cNvPicPr>
          <p:nvPr/>
        </p:nvPicPr>
        <p:blipFill>
          <a:blip r:embed="rId2"/>
          <a:stretch>
            <a:fillRect/>
          </a:stretch>
        </p:blipFill>
        <p:spPr>
          <a:xfrm>
            <a:off x="719999" y="3678351"/>
            <a:ext cx="5014800" cy="2419640"/>
          </a:xfrm>
          <a:custGeom>
            <a:avLst/>
            <a:gdLst/>
            <a:ahLst/>
            <a:cxnLst/>
            <a:rect l="l" t="t" r="r" b="b"/>
            <a:pathLst>
              <a:path w="5014800" h="2524669">
                <a:moveTo>
                  <a:pt x="0" y="0"/>
                </a:moveTo>
                <a:lnTo>
                  <a:pt x="5014800" y="0"/>
                </a:lnTo>
                <a:lnTo>
                  <a:pt x="5014800" y="2524669"/>
                </a:lnTo>
                <a:lnTo>
                  <a:pt x="0" y="2524669"/>
                </a:lnTo>
                <a:close/>
              </a:path>
            </a:pathLst>
          </a:custGeom>
        </p:spPr>
      </p:pic>
      <p:pic>
        <p:nvPicPr>
          <p:cNvPr id="4" name="Content Placeholder 3" descr="Graphical user interface, application&#10;&#10;Description automatically generated">
            <a:extLst>
              <a:ext uri="{FF2B5EF4-FFF2-40B4-BE49-F238E27FC236}">
                <a16:creationId xmlns:a16="http://schemas.microsoft.com/office/drawing/2014/main" id="{5F700E18-2662-18C8-F693-9D031DEE2835}"/>
              </a:ext>
            </a:extLst>
          </p:cNvPr>
          <p:cNvPicPr>
            <a:picLocks noChangeAspect="1"/>
          </p:cNvPicPr>
          <p:nvPr/>
        </p:nvPicPr>
        <p:blipFill>
          <a:blip r:embed="rId3"/>
          <a:stretch>
            <a:fillRect/>
          </a:stretch>
        </p:blipFill>
        <p:spPr>
          <a:xfrm>
            <a:off x="719999" y="1010750"/>
            <a:ext cx="5014800" cy="2168900"/>
          </a:xfrm>
          <a:custGeom>
            <a:avLst/>
            <a:gdLst/>
            <a:ahLst/>
            <a:cxnLst/>
            <a:rect l="l" t="t" r="r" b="b"/>
            <a:pathLst>
              <a:path w="5014800" h="2524669">
                <a:moveTo>
                  <a:pt x="0" y="0"/>
                </a:moveTo>
                <a:lnTo>
                  <a:pt x="5014800" y="0"/>
                </a:lnTo>
                <a:lnTo>
                  <a:pt x="5014800" y="2524669"/>
                </a:lnTo>
                <a:lnTo>
                  <a:pt x="0" y="2524669"/>
                </a:lnTo>
                <a:close/>
              </a:path>
            </a:pathLst>
          </a:custGeom>
        </p:spPr>
      </p:pic>
      <p:sp>
        <p:nvSpPr>
          <p:cNvPr id="19" name="Content Placeholder 18">
            <a:extLst>
              <a:ext uri="{FF2B5EF4-FFF2-40B4-BE49-F238E27FC236}">
                <a16:creationId xmlns:a16="http://schemas.microsoft.com/office/drawing/2014/main" id="{05D0A40E-4803-E6E0-882C-9B82C79324E9}"/>
              </a:ext>
            </a:extLst>
          </p:cNvPr>
          <p:cNvSpPr>
            <a:spLocks noGrp="1"/>
          </p:cNvSpPr>
          <p:nvPr>
            <p:ph idx="1"/>
          </p:nvPr>
        </p:nvSpPr>
        <p:spPr>
          <a:xfrm>
            <a:off x="6480000" y="2552700"/>
            <a:ext cx="4991962" cy="3216273"/>
          </a:xfrm>
        </p:spPr>
        <p:txBody>
          <a:bodyPr>
            <a:normAutofit/>
          </a:bodyPr>
          <a:lstStyle/>
          <a:p>
            <a:pPr marL="0" indent="0" algn="just">
              <a:buNone/>
            </a:pPr>
            <a:r>
              <a:rPr lang="en-US" dirty="0"/>
              <a:t>We can easily build the Web App using StreamLit which helps in inserting data and graph easily and integrate the machine learning model in the Web App easily and we can also deploy the web application using StreamLit </a:t>
            </a:r>
          </a:p>
        </p:txBody>
      </p:sp>
    </p:spTree>
    <p:extLst>
      <p:ext uri="{BB962C8B-B14F-4D97-AF65-F5344CB8AC3E}">
        <p14:creationId xmlns:p14="http://schemas.microsoft.com/office/powerpoint/2010/main" val="2258057054"/>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314</Words>
  <Application>Microsoft Office PowerPoint</Application>
  <PresentationFormat>Widescreen</PresentationFormat>
  <Paragraphs>32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Sagona Book</vt:lpstr>
      <vt:lpstr>The Hand Extrablack</vt:lpstr>
      <vt:lpstr>BlobVTI</vt:lpstr>
      <vt:lpstr>House Price Prediction  Using Machine Learning</vt:lpstr>
      <vt:lpstr>Objectives</vt:lpstr>
      <vt:lpstr>Steps involved in making the Project</vt:lpstr>
      <vt:lpstr>Finding a good Data Set</vt:lpstr>
      <vt:lpstr>Data Cleaning</vt:lpstr>
      <vt:lpstr>Finding Correlations</vt:lpstr>
      <vt:lpstr>Detecting and Removing Outliers</vt:lpstr>
      <vt:lpstr>Building Machine Learning Model</vt:lpstr>
      <vt:lpstr>Building Web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Machine Learning</dc:title>
  <dc:creator>VAIBHAV MADAN</dc:creator>
  <cp:lastModifiedBy>VAIBHAV MADAN</cp:lastModifiedBy>
  <cp:revision>1</cp:revision>
  <dcterms:created xsi:type="dcterms:W3CDTF">2022-08-26T14:36:56Z</dcterms:created>
  <dcterms:modified xsi:type="dcterms:W3CDTF">2022-08-26T19:52:59Z</dcterms:modified>
</cp:coreProperties>
</file>