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271B-6DFA-D618-744A-29FC308B5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C6075-B2A1-C9D4-AFFD-67B9559F8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74CD-58FD-66E7-33B1-588DBF0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BBA3-3E37-BC8A-1034-C76E1B34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DE27-352A-F7E2-268C-D69D273F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53E-A3F1-4B1F-C2E1-E4AEDB3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46EEF-A945-27AC-8E4C-8E28CFFB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34D7-9F5A-8321-1776-E98AA9C2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F31B-AE42-7DE6-36E3-9B9BF4F0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2EC0-7A85-AD60-07DD-A1474673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2210D-47B3-09AF-564D-947D644F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281A7-EB5F-5D5F-919A-BE040D013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68F6-39ED-C543-4832-36A1CFD7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465F-682F-5722-C9BA-FD07DC01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2953-BD26-E0C8-CC3A-B2000EB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9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1749-A66D-A36B-2898-BFC45AA5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043D-34A1-1515-F978-26DE252A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F62C-7B6D-B457-5104-758809F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7F55-7534-EA66-5DB8-49B67CAC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BF3C-813A-AB06-3BAE-478D8FEF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1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8B55-D93E-5FDE-7B40-7F928457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367FC-ADAD-91D7-4142-CF1D7180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471B-CCB0-313C-889B-3BC139E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B555-40E8-B4F6-E9BC-4333F008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D578-AFD7-23C4-396B-C90A0D8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7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92F6-2858-9D10-CBFF-E369601C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AD96-2762-6E3C-31C4-A01C22F4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2FC0-8426-14B5-0696-CA2B1831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FCCD4-1610-AA12-8EBA-16B3C426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D827-8D3D-2FC8-93D8-EB4BEE99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257C8-618F-1707-BB02-30BDFA7C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C912-5699-8C63-E398-B6CD17BD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0C1C-4519-9AE3-090F-2AA6A4A3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78296-2164-DC53-4929-E4ACEEBF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76811-42D1-84B5-7E46-80A420132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6D942-5AFC-8A8F-6CF9-65C07E910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51D04-B3C9-4692-6F4F-8BB6B8E0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CAD-9233-80DA-AAFC-BAEED6CF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66F74-2EF3-7EE5-71B2-E886A271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7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E143-7D6B-F72E-CEB6-878B8B02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7DD00-1CC0-46A5-B654-8386F162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6E1BC-48D5-95A0-66F3-D2B3BB2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5EBEE-BC68-8C0B-C3EB-F1788BF2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0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1AACA-6B95-A465-D19D-CB6788E7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01351-4A54-E24E-B3B0-3DFD59E2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38AB-BAB0-0D44-2A0A-02E2DCEA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3505-3709-6351-73C7-C1BF783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6019-7146-6A15-253D-3056A9742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F3D72-9CBD-EC75-95D6-9B472644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28ED-DEF8-D085-4C4D-163DA3AA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F21E-53EC-82D7-567B-807E8257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0B33-9731-B3DC-6CAF-79D935CD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87E2-4C9B-0BA9-D602-3DD8A118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1067C-C623-724C-E154-E466663A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DD0A7-97F5-2711-0EC9-96BF2FCEC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33671-1445-3C5B-9CDD-138AADA7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0C74-9634-AE80-5FB7-F6F3803F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B68F-85C0-4A0E-5189-029F6ABC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3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E66CD-6D00-445B-5B5A-C2576F0A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A1CA-E6BC-1734-CEE8-4775A304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492A-0A81-5210-0BF1-36C4131F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2585-E7E1-45DC-B02C-CFA7E427187E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252A-A205-2F40-DCC1-BCF210C10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58B8-8F26-2A05-A9B1-33B1EEB1E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4AC5-0994-403F-B7E7-747352C4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269095"/>
            <a:ext cx="6008915" cy="862238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Case Study Question</a:t>
            </a:r>
          </a:p>
          <a:p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E5199-9D01-4169-84ED-AC3AA495D31C}"/>
              </a:ext>
            </a:extLst>
          </p:cNvPr>
          <p:cNvSpPr/>
          <p:nvPr/>
        </p:nvSpPr>
        <p:spPr>
          <a:xfrm>
            <a:off x="0" y="1929862"/>
            <a:ext cx="12192000" cy="559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95CF-186E-190E-FEB7-BC31D1CC7F54}"/>
              </a:ext>
            </a:extLst>
          </p:cNvPr>
          <p:cNvSpPr txBox="1"/>
          <p:nvPr/>
        </p:nvSpPr>
        <p:spPr>
          <a:xfrm>
            <a:off x="500743" y="2617390"/>
            <a:ext cx="69777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can Greenspot Grocer, a rapidly growing online store, transition from an </a:t>
            </a:r>
            <a:r>
              <a:rPr lang="en-US" sz="2400" b="1" dirty="0"/>
              <a:t>outdated spreadsheet</a:t>
            </a:r>
            <a:r>
              <a:rPr lang="en-US" sz="2400" dirty="0"/>
              <a:t> system </a:t>
            </a:r>
            <a:r>
              <a:rPr lang="en-US" sz="2400" b="1" dirty="0"/>
              <a:t>to a scalable database</a:t>
            </a:r>
            <a:r>
              <a:rPr lang="en-US" sz="2400" dirty="0"/>
              <a:t>?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 new system should efficiently manage inventory, sales, and purchases while reducing data duplication.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357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269095"/>
            <a:ext cx="6422571" cy="862238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Conclusion</a:t>
            </a:r>
          </a:p>
          <a:p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E5199-9D01-4169-84ED-AC3AA495D31C}"/>
              </a:ext>
            </a:extLst>
          </p:cNvPr>
          <p:cNvSpPr/>
          <p:nvPr/>
        </p:nvSpPr>
        <p:spPr>
          <a:xfrm>
            <a:off x="0" y="1929862"/>
            <a:ext cx="12192000" cy="559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95CF-186E-190E-FEB7-BC31D1CC7F54}"/>
              </a:ext>
            </a:extLst>
          </p:cNvPr>
          <p:cNvSpPr txBox="1"/>
          <p:nvPr/>
        </p:nvSpPr>
        <p:spPr>
          <a:xfrm>
            <a:off x="500743" y="2781067"/>
            <a:ext cx="7053943" cy="31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database design </a:t>
            </a:r>
            <a:r>
              <a:rPr lang="en-US" sz="2400" b="1" dirty="0"/>
              <a:t>reduces duplication</a:t>
            </a:r>
            <a:r>
              <a:rPr lang="en-US" sz="2400" dirty="0"/>
              <a:t> and ensures clear </a:t>
            </a:r>
            <a:r>
              <a:rPr lang="en-US" sz="2400" b="1" dirty="0"/>
              <a:t>separation for recording sales and purchases.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structure </a:t>
            </a:r>
            <a:r>
              <a:rPr lang="en-US" sz="2400" b="1" dirty="0"/>
              <a:t>supports scalability and future growth</a:t>
            </a:r>
            <a:r>
              <a:rPr lang="en-US" sz="2400" dirty="0"/>
              <a:t> while maintaining data integrity.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841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269095"/>
            <a:ext cx="6422571" cy="862238"/>
          </a:xfrm>
        </p:spPr>
        <p:txBody>
          <a:bodyPr>
            <a:normAutofit/>
          </a:bodyPr>
          <a:lstStyle/>
          <a:p>
            <a:pPr algn="l"/>
            <a:endParaRPr lang="en-IN" sz="4000" dirty="0"/>
          </a:p>
          <a:p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E5199-9D01-4169-84ED-AC3AA495D31C}"/>
              </a:ext>
            </a:extLst>
          </p:cNvPr>
          <p:cNvSpPr/>
          <p:nvPr/>
        </p:nvSpPr>
        <p:spPr>
          <a:xfrm>
            <a:off x="0" y="2951986"/>
            <a:ext cx="12192000" cy="1485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b="1" dirty="0"/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C46D9-2450-651C-DE92-AC106C1F2DF3}"/>
              </a:ext>
            </a:extLst>
          </p:cNvPr>
          <p:cNvSpPr/>
          <p:nvPr/>
        </p:nvSpPr>
        <p:spPr>
          <a:xfrm>
            <a:off x="-1" y="2131333"/>
            <a:ext cx="12192000" cy="590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6F58B-A6FD-D309-F452-36840401A310}"/>
              </a:ext>
            </a:extLst>
          </p:cNvPr>
          <p:cNvSpPr/>
          <p:nvPr/>
        </p:nvSpPr>
        <p:spPr>
          <a:xfrm>
            <a:off x="-1" y="4754790"/>
            <a:ext cx="12192000" cy="590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49085" y="1190852"/>
            <a:ext cx="7358743" cy="697819"/>
          </a:xfrm>
        </p:spPr>
        <p:txBody>
          <a:bodyPr>
            <a:normAutofit/>
          </a:bodyPr>
          <a:lstStyle/>
          <a:p>
            <a:r>
              <a:rPr lang="en-IN" sz="4000" dirty="0"/>
              <a:t>New Database Design</a:t>
            </a:r>
          </a:p>
          <a:p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D18B9-1AFB-1E82-2714-F2EF1E17A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980064"/>
            <a:ext cx="10961914" cy="48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347561"/>
            <a:ext cx="6008915" cy="862238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7 Related Tables</a:t>
            </a:r>
          </a:p>
          <a:p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E5199-9D01-4169-84ED-AC3AA495D31C}"/>
              </a:ext>
            </a:extLst>
          </p:cNvPr>
          <p:cNvSpPr/>
          <p:nvPr/>
        </p:nvSpPr>
        <p:spPr>
          <a:xfrm>
            <a:off x="0" y="2869126"/>
            <a:ext cx="12192000" cy="559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BB98C-EC2C-8023-A93D-550C8EC7DA3F}"/>
              </a:ext>
            </a:extLst>
          </p:cNvPr>
          <p:cNvSpPr txBox="1"/>
          <p:nvPr/>
        </p:nvSpPr>
        <p:spPr>
          <a:xfrm>
            <a:off x="587828" y="2873829"/>
            <a:ext cx="54972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Main Tables: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ProductDetails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Inventory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5FAED-2B7B-E225-2581-18D039BB06A9}"/>
              </a:ext>
            </a:extLst>
          </p:cNvPr>
          <p:cNvSpPr txBox="1"/>
          <p:nvPr/>
        </p:nvSpPr>
        <p:spPr>
          <a:xfrm>
            <a:off x="6096000" y="2869126"/>
            <a:ext cx="530134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Supporting Tables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Vendor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Product_Cat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761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458685"/>
            <a:ext cx="6008915" cy="751113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Crucial Tables</a:t>
            </a:r>
          </a:p>
          <a:p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E5199-9D01-4169-84ED-AC3AA495D31C}"/>
              </a:ext>
            </a:extLst>
          </p:cNvPr>
          <p:cNvSpPr/>
          <p:nvPr/>
        </p:nvSpPr>
        <p:spPr>
          <a:xfrm>
            <a:off x="0" y="2366508"/>
            <a:ext cx="12192000" cy="559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Product_Details			Sales			Purchases		Inventory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2BF3D-6FAB-879E-E93B-B245FE708A11}"/>
              </a:ext>
            </a:extLst>
          </p:cNvPr>
          <p:cNvSpPr txBox="1"/>
          <p:nvPr/>
        </p:nvSpPr>
        <p:spPr>
          <a:xfrm>
            <a:off x="217715" y="3083091"/>
            <a:ext cx="34725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Item_Num</a:t>
            </a:r>
            <a:r>
              <a:rPr lang="en-IN" sz="2000" dirty="0"/>
              <a:t> : Product Unique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Desc</a:t>
            </a:r>
            <a:r>
              <a:rPr lang="en-IN" sz="2000" dirty="0"/>
              <a:t> : Description of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Cost</a:t>
            </a:r>
            <a:r>
              <a:rPr lang="en-IN" sz="2000" dirty="0"/>
              <a:t> : Cost of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Unit_code</a:t>
            </a:r>
            <a:r>
              <a:rPr lang="en-IN" sz="2000" dirty="0"/>
              <a:t> : Code of Unit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Product_cat_code</a:t>
            </a:r>
            <a:r>
              <a:rPr lang="en-IN" sz="2000" dirty="0"/>
              <a:t> : Product type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Location</a:t>
            </a:r>
            <a:r>
              <a:rPr lang="en-IN" sz="2000" dirty="0"/>
              <a:t> : Block Location of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D239F-B044-BEFB-23D4-0237F98AFD65}"/>
              </a:ext>
            </a:extLst>
          </p:cNvPr>
          <p:cNvSpPr txBox="1"/>
          <p:nvPr/>
        </p:nvSpPr>
        <p:spPr>
          <a:xfrm>
            <a:off x="3864429" y="3083091"/>
            <a:ext cx="264522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Item_Num</a:t>
            </a:r>
            <a:r>
              <a:rPr lang="en-IN" sz="2000" dirty="0"/>
              <a:t> : Product Unique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Cust</a:t>
            </a:r>
            <a:r>
              <a:rPr lang="en-IN" sz="2000" dirty="0"/>
              <a:t> : Customer Unique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Price</a:t>
            </a:r>
            <a:r>
              <a:rPr lang="en-IN" sz="2000" dirty="0"/>
              <a:t> : Price of 1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Date</a:t>
            </a:r>
            <a:r>
              <a:rPr lang="en-IN" sz="2000" dirty="0"/>
              <a:t> : Date of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Quantity</a:t>
            </a:r>
            <a:r>
              <a:rPr lang="en-IN" sz="2000" dirty="0"/>
              <a:t> : Quantity sold</a:t>
            </a:r>
          </a:p>
          <a:p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54FE9-B950-E8AF-C1A4-A6B4F745832C}"/>
              </a:ext>
            </a:extLst>
          </p:cNvPr>
          <p:cNvCxnSpPr/>
          <p:nvPr/>
        </p:nvCxnSpPr>
        <p:spPr>
          <a:xfrm>
            <a:off x="3690258" y="2926382"/>
            <a:ext cx="0" cy="41057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43476E-AE5A-4F01-C1CD-2780A8618F24}"/>
              </a:ext>
            </a:extLst>
          </p:cNvPr>
          <p:cNvSpPr txBox="1"/>
          <p:nvPr/>
        </p:nvSpPr>
        <p:spPr>
          <a:xfrm>
            <a:off x="6618514" y="3083091"/>
            <a:ext cx="2928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Item_Num</a:t>
            </a:r>
            <a:r>
              <a:rPr lang="en-IN" sz="2000" dirty="0"/>
              <a:t> : Product Unique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Purchase_Quantity</a:t>
            </a:r>
            <a:r>
              <a:rPr lang="en-IN" sz="2000" dirty="0"/>
              <a:t> : Quantity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Purchase_Date</a:t>
            </a:r>
            <a:r>
              <a:rPr lang="en-IN" sz="2000" dirty="0"/>
              <a:t> : Date of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Vendor_Code</a:t>
            </a:r>
            <a:r>
              <a:rPr lang="en-IN" sz="2000" dirty="0"/>
              <a:t> : Code of Vendor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2539C-3E32-10B4-9942-0384414B5D35}"/>
              </a:ext>
            </a:extLst>
          </p:cNvPr>
          <p:cNvSpPr txBox="1"/>
          <p:nvPr/>
        </p:nvSpPr>
        <p:spPr>
          <a:xfrm>
            <a:off x="9546771" y="3083091"/>
            <a:ext cx="24275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Item_Num</a:t>
            </a:r>
            <a:r>
              <a:rPr lang="en-IN" sz="2000" dirty="0"/>
              <a:t> : Product Unique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Quantity_in_hand</a:t>
            </a:r>
            <a:r>
              <a:rPr lang="en-IN" sz="2000" dirty="0"/>
              <a:t> : Quantity Available in Inventory </a:t>
            </a:r>
            <a:r>
              <a:rPr lang="en-IN" sz="2000" b="1" dirty="0"/>
              <a:t>(Updated                    Automatically    when a sale or purchase is made)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BCAFBB-9B08-2660-A16D-88FBFE9C15E0}"/>
              </a:ext>
            </a:extLst>
          </p:cNvPr>
          <p:cNvCxnSpPr/>
          <p:nvPr/>
        </p:nvCxnSpPr>
        <p:spPr>
          <a:xfrm>
            <a:off x="6509658" y="2926382"/>
            <a:ext cx="0" cy="39316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9A87D1-DC6C-7F0F-BA0D-CC747D1340D1}"/>
              </a:ext>
            </a:extLst>
          </p:cNvPr>
          <p:cNvCxnSpPr/>
          <p:nvPr/>
        </p:nvCxnSpPr>
        <p:spPr>
          <a:xfrm>
            <a:off x="9416143" y="2926382"/>
            <a:ext cx="65314" cy="39316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1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458685"/>
            <a:ext cx="7097486" cy="751113"/>
          </a:xfrm>
        </p:spPr>
        <p:txBody>
          <a:bodyPr>
            <a:normAutofit fontScale="92500"/>
          </a:bodyPr>
          <a:lstStyle/>
          <a:p>
            <a:pPr algn="l"/>
            <a:r>
              <a:rPr lang="en-IN" sz="4000" dirty="0"/>
              <a:t>Supporting Tables for Normalization</a:t>
            </a:r>
          </a:p>
          <a:p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E5199-9D01-4169-84ED-AC3AA495D31C}"/>
              </a:ext>
            </a:extLst>
          </p:cNvPr>
          <p:cNvSpPr/>
          <p:nvPr/>
        </p:nvSpPr>
        <p:spPr>
          <a:xfrm>
            <a:off x="0" y="2366508"/>
            <a:ext cx="12192000" cy="559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Product_Cat				Unit				Vendor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54FE9-B950-E8AF-C1A4-A6B4F745832C}"/>
              </a:ext>
            </a:extLst>
          </p:cNvPr>
          <p:cNvCxnSpPr/>
          <p:nvPr/>
        </p:nvCxnSpPr>
        <p:spPr>
          <a:xfrm>
            <a:off x="4310745" y="2839296"/>
            <a:ext cx="0" cy="41057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BCAFBB-9B08-2660-A16D-88FBFE9C15E0}"/>
              </a:ext>
            </a:extLst>
          </p:cNvPr>
          <p:cNvCxnSpPr/>
          <p:nvPr/>
        </p:nvCxnSpPr>
        <p:spPr>
          <a:xfrm>
            <a:off x="8599716" y="2926382"/>
            <a:ext cx="0" cy="39316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CC91A8-F1CD-33D0-F71D-634607E14F26}"/>
              </a:ext>
            </a:extLst>
          </p:cNvPr>
          <p:cNvSpPr txBox="1"/>
          <p:nvPr/>
        </p:nvSpPr>
        <p:spPr>
          <a:xfrm>
            <a:off x="413657" y="3428999"/>
            <a:ext cx="340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Product_Cat_Code</a:t>
            </a:r>
            <a:r>
              <a:rPr lang="en-IN" dirty="0"/>
              <a:t> : Category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Category</a:t>
            </a:r>
            <a:r>
              <a:rPr lang="en-IN" dirty="0"/>
              <a:t> : Category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DB92B2-2F94-D98A-2150-42151E98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4675345"/>
            <a:ext cx="3102426" cy="1453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B113E-55A0-BEC6-5AE7-144F71442C15}"/>
              </a:ext>
            </a:extLst>
          </p:cNvPr>
          <p:cNvSpPr txBox="1"/>
          <p:nvPr/>
        </p:nvSpPr>
        <p:spPr>
          <a:xfrm>
            <a:off x="4887693" y="3428999"/>
            <a:ext cx="313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Unit_Code</a:t>
            </a:r>
            <a:r>
              <a:rPr lang="en-IN" dirty="0"/>
              <a:t> : Unit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Unit</a:t>
            </a:r>
            <a:r>
              <a:rPr lang="en-IN" dirty="0"/>
              <a:t> : Unit Name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43F2B-C52A-16DE-FFBD-AA6F238E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8" y="4675345"/>
            <a:ext cx="3135075" cy="18343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41E61A-808C-555D-958A-F97FF3562333}"/>
              </a:ext>
            </a:extLst>
          </p:cNvPr>
          <p:cNvSpPr txBox="1"/>
          <p:nvPr/>
        </p:nvSpPr>
        <p:spPr>
          <a:xfrm>
            <a:off x="8839202" y="3428999"/>
            <a:ext cx="31133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Vendor_Code</a:t>
            </a:r>
            <a:r>
              <a:rPr lang="en-IN" dirty="0"/>
              <a:t> : Vendor Code</a:t>
            </a:r>
          </a:p>
          <a:p>
            <a:endParaRPr lang="en-IN" sz="1200" dirty="0"/>
          </a:p>
          <a:p>
            <a:r>
              <a:rPr lang="en-IN" b="1" dirty="0"/>
              <a:t>Vendor_Name</a:t>
            </a:r>
            <a:r>
              <a:rPr lang="en-IN" dirty="0"/>
              <a:t> : Name and Address of Vendor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C49E82-0E42-FDD7-A611-8C11E1DEA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043" y="4675345"/>
            <a:ext cx="2684596" cy="14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0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9028" y="3037115"/>
            <a:ext cx="8098971" cy="2046514"/>
          </a:xfrm>
        </p:spPr>
        <p:txBody>
          <a:bodyPr>
            <a:noAutofit/>
          </a:bodyPr>
          <a:lstStyle/>
          <a:p>
            <a:pPr algn="l"/>
            <a:r>
              <a:rPr lang="en-IN" sz="4800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81449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347561"/>
            <a:ext cx="6008915" cy="862238"/>
          </a:xfrm>
        </p:spPr>
        <p:txBody>
          <a:bodyPr>
            <a:normAutofit/>
          </a:bodyPr>
          <a:lstStyle/>
          <a:p>
            <a:pPr algn="l"/>
            <a:endParaRPr lang="en-IN" sz="4000" dirty="0"/>
          </a:p>
          <a:p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BEEA-965D-A6DE-61E9-7FAEF9CBA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269095"/>
            <a:ext cx="6008915" cy="862238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New Database Advantages</a:t>
            </a:r>
          </a:p>
          <a:p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E5199-9D01-4169-84ED-AC3AA495D31C}"/>
              </a:ext>
            </a:extLst>
          </p:cNvPr>
          <p:cNvSpPr/>
          <p:nvPr/>
        </p:nvSpPr>
        <p:spPr>
          <a:xfrm>
            <a:off x="0" y="1929862"/>
            <a:ext cx="12192000" cy="559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95CF-186E-190E-FEB7-BC31D1CC7F54}"/>
              </a:ext>
            </a:extLst>
          </p:cNvPr>
          <p:cNvSpPr txBox="1"/>
          <p:nvPr/>
        </p:nvSpPr>
        <p:spPr>
          <a:xfrm>
            <a:off x="500743" y="2965733"/>
            <a:ext cx="683622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Reduced redundancy and duplication.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Easy future expansion.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Centralized, consistent product data.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Efficient querying and reporting.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5. Simplified maintenance.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22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68E4C9-B783-BF92-E7C0-0E8132AFA162}"/>
              </a:ext>
            </a:extLst>
          </p:cNvPr>
          <p:cNvSpPr/>
          <p:nvPr/>
        </p:nvSpPr>
        <p:spPr>
          <a:xfrm>
            <a:off x="0" y="0"/>
            <a:ext cx="12192000" cy="1190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3513C-6214-7CBF-CDEA-46CA2271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69624"/>
            <a:ext cx="6542314" cy="1029834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ource Sans Pro" panose="020F0502020204030204" pitchFamily="34" charset="0"/>
              </a:rPr>
              <a:t>Greenspot Grocer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7373-ACB0-A54E-8FDD-5B00EBB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743" y="1269095"/>
            <a:ext cx="6422571" cy="862238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New Database Disadvantages</a:t>
            </a:r>
          </a:p>
          <a:p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E5199-9D01-4169-84ED-AC3AA495D31C}"/>
              </a:ext>
            </a:extLst>
          </p:cNvPr>
          <p:cNvSpPr/>
          <p:nvPr/>
        </p:nvSpPr>
        <p:spPr>
          <a:xfrm>
            <a:off x="0" y="1929862"/>
            <a:ext cx="12192000" cy="559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95CF-186E-190E-FEB7-BC31D1CC7F54}"/>
              </a:ext>
            </a:extLst>
          </p:cNvPr>
          <p:cNvSpPr txBox="1"/>
          <p:nvPr/>
        </p:nvSpPr>
        <p:spPr>
          <a:xfrm>
            <a:off x="500743" y="2965733"/>
            <a:ext cx="683622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Complex queries for beginners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Requires multiple table joins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Potential performance issues with scale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400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368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Office Theme</vt:lpstr>
      <vt:lpstr>Greenspot Grocer</vt:lpstr>
      <vt:lpstr>Greenspot Grocer</vt:lpstr>
      <vt:lpstr>Greenspot Grocer</vt:lpstr>
      <vt:lpstr>Greenspot Grocer</vt:lpstr>
      <vt:lpstr>Greenspot Grocer</vt:lpstr>
      <vt:lpstr>Greenspot Grocer</vt:lpstr>
      <vt:lpstr>Greenspot Grocer</vt:lpstr>
      <vt:lpstr>Greenspot Grocer</vt:lpstr>
      <vt:lpstr>Greenspot Grocer</vt:lpstr>
      <vt:lpstr>Greenspot Grocer</vt:lpstr>
      <vt:lpstr>Greenspot Grocer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Ahuja vaibhavahuja046@gmail.com</dc:creator>
  <cp:lastModifiedBy>Vaibhav Ahuja vaibhavahuja046@gmail.com</cp:lastModifiedBy>
  <cp:revision>6</cp:revision>
  <dcterms:created xsi:type="dcterms:W3CDTF">2024-09-06T13:42:59Z</dcterms:created>
  <dcterms:modified xsi:type="dcterms:W3CDTF">2024-09-06T17:43:45Z</dcterms:modified>
</cp:coreProperties>
</file>