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69" r:id="rId5"/>
    <p:sldId id="270" r:id="rId6"/>
    <p:sldId id="271" r:id="rId7"/>
    <p:sldId id="259" r:id="rId8"/>
    <p:sldId id="273" r:id="rId9"/>
    <p:sldId id="260" r:id="rId10"/>
    <p:sldId id="261" r:id="rId11"/>
    <p:sldId id="262" r:id="rId12"/>
    <p:sldId id="263" r:id="rId13"/>
    <p:sldId id="264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14B39-7B67-4D9B-BC4F-A0E809957142}" v="19" dt="2025-07-16T18:33:55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chawla" userId="312a6492e98007e6" providerId="LiveId" clId="{34114B39-7B67-4D9B-BC4F-A0E809957142}"/>
    <pc:docChg chg="undo custSel addSld delSld modSld">
      <pc:chgData name="vaibhav chawla" userId="312a6492e98007e6" providerId="LiveId" clId="{34114B39-7B67-4D9B-BC4F-A0E809957142}" dt="2025-07-16T18:38:55.834" v="130" actId="5793"/>
      <pc:docMkLst>
        <pc:docMk/>
      </pc:docMkLst>
      <pc:sldChg chg="modSp mod">
        <pc:chgData name="vaibhav chawla" userId="312a6492e98007e6" providerId="LiveId" clId="{34114B39-7B67-4D9B-BC4F-A0E809957142}" dt="2025-07-16T18:38:55.834" v="130" actId="5793"/>
        <pc:sldMkLst>
          <pc:docMk/>
          <pc:sldMk cId="0" sldId="256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56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38:55.834" v="130" actId="5793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57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57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modClrScheme chgLayout">
        <pc:chgData name="vaibhav chawla" userId="312a6492e98007e6" providerId="LiveId" clId="{34114B39-7B67-4D9B-BC4F-A0E809957142}" dt="2025-07-16T18:27:59.441" v="48" actId="21"/>
        <pc:sldMkLst>
          <pc:docMk/>
          <pc:sldMk cId="0" sldId="258"/>
        </pc:sldMkLst>
        <pc:spChg chg="mod ord">
          <ac:chgData name="vaibhav chawla" userId="312a6492e98007e6" providerId="LiveId" clId="{34114B39-7B67-4D9B-BC4F-A0E809957142}" dt="2025-07-16T18:27:29.163" v="46" actId="700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vaibhav chawla" userId="312a6492e98007e6" providerId="LiveId" clId="{34114B39-7B67-4D9B-BC4F-A0E809957142}" dt="2025-07-16T18:27:29.163" v="46" actId="700"/>
          <ac:spMkLst>
            <pc:docMk/>
            <pc:sldMk cId="0" sldId="258"/>
            <ac:spMk id="3" creationId="{00000000-0000-0000-0000-000000000000}"/>
          </ac:spMkLst>
        </pc:spChg>
        <pc:picChg chg="add del mod">
          <ac:chgData name="vaibhav chawla" userId="312a6492e98007e6" providerId="LiveId" clId="{34114B39-7B67-4D9B-BC4F-A0E809957142}" dt="2025-07-16T18:27:07.552" v="42" actId="21"/>
          <ac:picMkLst>
            <pc:docMk/>
            <pc:sldMk cId="0" sldId="258"/>
            <ac:picMk id="5" creationId="{84D6EA3E-A355-35CD-DF83-E877E6E0E623}"/>
          </ac:picMkLst>
        </pc:picChg>
        <pc:picChg chg="add del mod">
          <ac:chgData name="vaibhav chawla" userId="312a6492e98007e6" providerId="LiveId" clId="{34114B39-7B67-4D9B-BC4F-A0E809957142}" dt="2025-07-16T18:27:59.441" v="48" actId="21"/>
          <ac:picMkLst>
            <pc:docMk/>
            <pc:sldMk cId="0" sldId="258"/>
            <ac:picMk id="6" creationId="{84D6EA3E-A355-35CD-DF83-E877E6E0E623}"/>
          </ac:picMkLst>
        </pc:pic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59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59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60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0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61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1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62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2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63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3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64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4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vaibhav chawla" userId="312a6492e98007e6" providerId="LiveId" clId="{34114B39-7B67-4D9B-BC4F-A0E809957142}" dt="2025-07-16T18:25:49.742" v="12"/>
        <pc:sldMkLst>
          <pc:docMk/>
          <pc:sldMk cId="0" sldId="265"/>
        </pc:sldMkLst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5"/>
            <ac:spMk id="2" creationId="{00000000-0000-0000-0000-000000000000}"/>
          </ac:spMkLst>
        </pc:spChg>
        <pc:spChg chg="mod">
          <ac:chgData name="vaibhav chawla" userId="312a6492e98007e6" providerId="LiveId" clId="{34114B39-7B67-4D9B-BC4F-A0E809957142}" dt="2025-07-16T18:25:49.742" v="12"/>
          <ac:spMkLst>
            <pc:docMk/>
            <pc:sldMk cId="0" sldId="265"/>
            <ac:spMk id="3" creationId="{00000000-0000-0000-0000-000000000000}"/>
          </ac:spMkLst>
        </pc:spChg>
      </pc:sldChg>
      <pc:sldChg chg="del">
        <pc:chgData name="vaibhav chawla" userId="312a6492e98007e6" providerId="LiveId" clId="{34114B39-7B67-4D9B-BC4F-A0E809957142}" dt="2025-07-16T18:30:09.656" v="74" actId="2696"/>
        <pc:sldMkLst>
          <pc:docMk/>
          <pc:sldMk cId="0" sldId="266"/>
        </pc:sldMkLst>
      </pc:sldChg>
      <pc:sldChg chg="del">
        <pc:chgData name="vaibhav chawla" userId="312a6492e98007e6" providerId="LiveId" clId="{34114B39-7B67-4D9B-BC4F-A0E809957142}" dt="2025-07-16T18:30:07.903" v="73" actId="2696"/>
        <pc:sldMkLst>
          <pc:docMk/>
          <pc:sldMk cId="0" sldId="267"/>
        </pc:sldMkLst>
      </pc:sldChg>
      <pc:sldChg chg="del">
        <pc:chgData name="vaibhav chawla" userId="312a6492e98007e6" providerId="LiveId" clId="{34114B39-7B67-4D9B-BC4F-A0E809957142}" dt="2025-07-16T18:30:04.202" v="72" actId="2696"/>
        <pc:sldMkLst>
          <pc:docMk/>
          <pc:sldMk cId="0" sldId="268"/>
        </pc:sldMkLst>
      </pc:sldChg>
      <pc:sldChg chg="addSp delSp modSp new mod">
        <pc:chgData name="vaibhav chawla" userId="312a6492e98007e6" providerId="LiveId" clId="{34114B39-7B67-4D9B-BC4F-A0E809957142}" dt="2025-07-16T18:28:39.543" v="53" actId="1076"/>
        <pc:sldMkLst>
          <pc:docMk/>
          <pc:sldMk cId="2996475431" sldId="269"/>
        </pc:sldMkLst>
        <pc:spChg chg="mod">
          <ac:chgData name="vaibhav chawla" userId="312a6492e98007e6" providerId="LiveId" clId="{34114B39-7B67-4D9B-BC4F-A0E809957142}" dt="2025-07-16T18:28:16.658" v="50"/>
          <ac:spMkLst>
            <pc:docMk/>
            <pc:sldMk cId="2996475431" sldId="269"/>
            <ac:spMk id="2" creationId="{F46C369E-D2F3-B151-FBA8-7A9227E83307}"/>
          </ac:spMkLst>
        </pc:spChg>
        <pc:spChg chg="del">
          <ac:chgData name="vaibhav chawla" userId="312a6492e98007e6" providerId="LiveId" clId="{34114B39-7B67-4D9B-BC4F-A0E809957142}" dt="2025-07-16T18:28:34.715" v="51" actId="931"/>
          <ac:spMkLst>
            <pc:docMk/>
            <pc:sldMk cId="2996475431" sldId="269"/>
            <ac:spMk id="3" creationId="{2F3918D4-951D-A2B8-389B-BACB28F8F37E}"/>
          </ac:spMkLst>
        </pc:spChg>
        <pc:picChg chg="add mod">
          <ac:chgData name="vaibhav chawla" userId="312a6492e98007e6" providerId="LiveId" clId="{34114B39-7B67-4D9B-BC4F-A0E809957142}" dt="2025-07-16T18:28:39.543" v="53" actId="1076"/>
          <ac:picMkLst>
            <pc:docMk/>
            <pc:sldMk cId="2996475431" sldId="269"/>
            <ac:picMk id="5" creationId="{B2E2F778-67EC-B26F-B8FB-4CD4E25ADD84}"/>
          </ac:picMkLst>
        </pc:picChg>
      </pc:sldChg>
      <pc:sldChg chg="addSp delSp modSp new mod">
        <pc:chgData name="vaibhav chawla" userId="312a6492e98007e6" providerId="LiveId" clId="{34114B39-7B67-4D9B-BC4F-A0E809957142}" dt="2025-07-16T18:29:16.382" v="61" actId="14100"/>
        <pc:sldMkLst>
          <pc:docMk/>
          <pc:sldMk cId="327679782" sldId="270"/>
        </pc:sldMkLst>
        <pc:spChg chg="mod">
          <ac:chgData name="vaibhav chawla" userId="312a6492e98007e6" providerId="LiveId" clId="{34114B39-7B67-4D9B-BC4F-A0E809957142}" dt="2025-07-16T18:29:01.197" v="57" actId="20577"/>
          <ac:spMkLst>
            <pc:docMk/>
            <pc:sldMk cId="327679782" sldId="270"/>
            <ac:spMk id="2" creationId="{1C78CA83-59E5-74E4-08CB-97D92A1A7FE0}"/>
          </ac:spMkLst>
        </pc:spChg>
        <pc:spChg chg="del">
          <ac:chgData name="vaibhav chawla" userId="312a6492e98007e6" providerId="LiveId" clId="{34114B39-7B67-4D9B-BC4F-A0E809957142}" dt="2025-07-16T18:29:08.575" v="58" actId="931"/>
          <ac:spMkLst>
            <pc:docMk/>
            <pc:sldMk cId="327679782" sldId="270"/>
            <ac:spMk id="3" creationId="{2F505084-97A3-88BF-C8BC-574D7292799F}"/>
          </ac:spMkLst>
        </pc:spChg>
        <pc:picChg chg="add mod">
          <ac:chgData name="vaibhav chawla" userId="312a6492e98007e6" providerId="LiveId" clId="{34114B39-7B67-4D9B-BC4F-A0E809957142}" dt="2025-07-16T18:29:16.382" v="61" actId="14100"/>
          <ac:picMkLst>
            <pc:docMk/>
            <pc:sldMk cId="327679782" sldId="270"/>
            <ac:picMk id="5" creationId="{70959630-346A-763F-26DF-5CAE09B7D164}"/>
          </ac:picMkLst>
        </pc:picChg>
      </pc:sldChg>
      <pc:sldChg chg="addSp delSp modSp new mod">
        <pc:chgData name="vaibhav chawla" userId="312a6492e98007e6" providerId="LiveId" clId="{34114B39-7B67-4D9B-BC4F-A0E809957142}" dt="2025-07-16T18:29:51.478" v="71" actId="14100"/>
        <pc:sldMkLst>
          <pc:docMk/>
          <pc:sldMk cId="1360199168" sldId="271"/>
        </pc:sldMkLst>
        <pc:spChg chg="mod">
          <ac:chgData name="vaibhav chawla" userId="312a6492e98007e6" providerId="LiveId" clId="{34114B39-7B67-4D9B-BC4F-A0E809957142}" dt="2025-07-16T18:29:33.438" v="65"/>
          <ac:spMkLst>
            <pc:docMk/>
            <pc:sldMk cId="1360199168" sldId="271"/>
            <ac:spMk id="2" creationId="{F84FBD3A-0F78-E2B5-777B-4A36DBE62DBC}"/>
          </ac:spMkLst>
        </pc:spChg>
        <pc:spChg chg="del">
          <ac:chgData name="vaibhav chawla" userId="312a6492e98007e6" providerId="LiveId" clId="{34114B39-7B67-4D9B-BC4F-A0E809957142}" dt="2025-07-16T18:29:41.431" v="66" actId="931"/>
          <ac:spMkLst>
            <pc:docMk/>
            <pc:sldMk cId="1360199168" sldId="271"/>
            <ac:spMk id="3" creationId="{A67D179F-0174-E05B-9AF5-A82C4125969E}"/>
          </ac:spMkLst>
        </pc:spChg>
        <pc:picChg chg="add mod">
          <ac:chgData name="vaibhav chawla" userId="312a6492e98007e6" providerId="LiveId" clId="{34114B39-7B67-4D9B-BC4F-A0E809957142}" dt="2025-07-16T18:29:51.478" v="71" actId="14100"/>
          <ac:picMkLst>
            <pc:docMk/>
            <pc:sldMk cId="1360199168" sldId="271"/>
            <ac:picMk id="5" creationId="{581C90B5-3C39-8A86-2C51-9457C2D6F2F1}"/>
          </ac:picMkLst>
        </pc:picChg>
      </pc:sldChg>
      <pc:sldChg chg="modSp new mod">
        <pc:chgData name="vaibhav chawla" userId="312a6492e98007e6" providerId="LiveId" clId="{34114B39-7B67-4D9B-BC4F-A0E809957142}" dt="2025-07-16T18:31:41.543" v="101" actId="14100"/>
        <pc:sldMkLst>
          <pc:docMk/>
          <pc:sldMk cId="1121615974" sldId="272"/>
        </pc:sldMkLst>
        <pc:spChg chg="mod">
          <ac:chgData name="vaibhav chawla" userId="312a6492e98007e6" providerId="LiveId" clId="{34114B39-7B67-4D9B-BC4F-A0E809957142}" dt="2025-07-16T18:31:01.517" v="90"/>
          <ac:spMkLst>
            <pc:docMk/>
            <pc:sldMk cId="1121615974" sldId="272"/>
            <ac:spMk id="2" creationId="{D4AE53FD-2A84-E3D3-FD10-4EBF4BCF4E6E}"/>
          </ac:spMkLst>
        </pc:spChg>
        <pc:spChg chg="mod">
          <ac:chgData name="vaibhav chawla" userId="312a6492e98007e6" providerId="LiveId" clId="{34114B39-7B67-4D9B-BC4F-A0E809957142}" dt="2025-07-16T18:31:41.543" v="101" actId="14100"/>
          <ac:spMkLst>
            <pc:docMk/>
            <pc:sldMk cId="1121615974" sldId="272"/>
            <ac:spMk id="3" creationId="{06945AC2-D0FA-D7F8-A722-05B4984CF95D}"/>
          </ac:spMkLst>
        </pc:spChg>
      </pc:sldChg>
      <pc:sldChg chg="modSp new mod">
        <pc:chgData name="vaibhav chawla" userId="312a6492e98007e6" providerId="LiveId" clId="{34114B39-7B67-4D9B-BC4F-A0E809957142}" dt="2025-07-16T18:38:29.487" v="124" actId="14100"/>
        <pc:sldMkLst>
          <pc:docMk/>
          <pc:sldMk cId="706096857" sldId="273"/>
        </pc:sldMkLst>
        <pc:spChg chg="mod">
          <ac:chgData name="vaibhav chawla" userId="312a6492e98007e6" providerId="LiveId" clId="{34114B39-7B67-4D9B-BC4F-A0E809957142}" dt="2025-07-16T18:38:29.487" v="124" actId="14100"/>
          <ac:spMkLst>
            <pc:docMk/>
            <pc:sldMk cId="706096857" sldId="273"/>
            <ac:spMk id="2" creationId="{D17434DB-F513-3D01-2C9A-5C73531568E9}"/>
          </ac:spMkLst>
        </pc:spChg>
        <pc:spChg chg="mod">
          <ac:chgData name="vaibhav chawla" userId="312a6492e98007e6" providerId="LiveId" clId="{34114B39-7B67-4D9B-BC4F-A0E809957142}" dt="2025-07-16T18:38:15.299" v="122" actId="27636"/>
          <ac:spMkLst>
            <pc:docMk/>
            <pc:sldMk cId="706096857" sldId="273"/>
            <ac:spMk id="3" creationId="{4A25203E-4597-678F-2F12-F566D93C9F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5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41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58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1507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38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8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8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5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5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4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3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/" TargetMode="External"/><Relationship Id="rId5" Type="http://schemas.openxmlformats.org/officeDocument/2006/relationships/hyperlink" Target="https://javascript.info/" TargetMode="External"/><Relationship Id="rId4" Type="http://schemas.openxmlformats.org/officeDocument/2006/relationships/hyperlink" Target="https://developer.mozilla.org/en-US/docs/Web/Java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By Vaibhav Chawla</a:t>
            </a:r>
          </a:p>
          <a:p>
            <a:r>
              <a:rPr dirty="0"/>
              <a:t>BCA (AI &amp; ML), MRIIRS</a:t>
            </a:r>
          </a:p>
          <a:p>
            <a:r>
              <a:rPr lang="en-IN" dirty="0"/>
              <a:t>17</a:t>
            </a:r>
            <a:r>
              <a:rPr lang="en-IN" baseline="30000" dirty="0"/>
              <a:t>th</a:t>
            </a:r>
            <a:r>
              <a:rPr lang="en-IN" dirty="0"/>
              <a:t> </a:t>
            </a:r>
            <a:r>
              <a:rPr dirty="0"/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Technical: HTML, CSS, JS in VS Code.</a:t>
            </a:r>
          </a:p>
          <a:p>
            <a:r>
              <a:t>Behavioral: Simple UI.</a:t>
            </a:r>
          </a:p>
          <a:p>
            <a:r>
              <a:t>Economic: No cost; monetization possible.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Planning</a:t>
            </a:r>
          </a:p>
          <a:p>
            <a:r>
              <a:t>Week 2: Design</a:t>
            </a:r>
          </a:p>
          <a:p>
            <a:r>
              <a:t>Week 3: Development</a:t>
            </a:r>
          </a:p>
          <a:p>
            <a:r>
              <a:t>Week 4: Testing &amp; Final Report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Tested calculator, portfolio, landing page for responsiveness, functionality, and usability.</a:t>
            </a:r>
          </a:p>
          <a:p>
            <a:r>
              <a:t>All test cases passed.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HTML, CSS, JS</a:t>
            </a:r>
          </a:p>
          <a:p>
            <a:r>
              <a:t>Separate files per project.</a:t>
            </a:r>
          </a:p>
          <a:p>
            <a:r>
              <a:t>Media used in portfolio.</a:t>
            </a:r>
          </a:p>
          <a:p>
            <a:r>
              <a:t>Simple file structures and comments for maintenance.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 Static Projects</a:t>
            </a:r>
          </a:p>
          <a:p>
            <a:r>
              <a:t>Frontend only</a:t>
            </a:r>
          </a:p>
          <a:p>
            <a:r>
              <a:t>Beginner level</a:t>
            </a:r>
          </a:p>
          <a:p>
            <a:r>
              <a:t>Responsive design</a:t>
            </a:r>
          </a:p>
          <a:p>
            <a:r>
              <a:t>Future: Add contact form, analytics, social features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53FD-2A84-E3D3-FD10-4EBF4BCF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BIBLIOGRAPHY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45AC2-D0FA-D7F8-A722-05B4984C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896" y="1673352"/>
            <a:ext cx="7415784" cy="4700016"/>
          </a:xfrm>
        </p:spPr>
        <p:txBody>
          <a:bodyPr>
            <a:normAutofit fontScale="47500" lnSpcReduction="20000"/>
          </a:bodyPr>
          <a:lstStyle/>
          <a:p>
            <a:r>
              <a:rPr lang="en-IN" b="1" dirty="0"/>
              <a:t>1. Tutorials:</a:t>
            </a:r>
            <a:endParaRPr lang="en-IN" dirty="0"/>
          </a:p>
          <a:p>
            <a:r>
              <a:rPr lang="en-IN" b="1" dirty="0"/>
              <a:t> - </a:t>
            </a:r>
            <a:r>
              <a:rPr lang="en-IN" dirty="0"/>
              <a:t>HTML &amp; CSS: </a:t>
            </a:r>
          </a:p>
          <a:p>
            <a:r>
              <a:rPr lang="en-IN" dirty="0"/>
              <a:t>- MDN Web Docs – </a:t>
            </a:r>
          </a:p>
          <a:p>
            <a:r>
              <a:rPr lang="en-IN" dirty="0"/>
              <a:t>HTML: [https://developer.mozilla.org/enUS/docs/Web/HTML] (https://developer.mozilla.org/enUS/docs/Web/HTML) </a:t>
            </a:r>
          </a:p>
          <a:p>
            <a:r>
              <a:rPr lang="en-IN" dirty="0"/>
              <a:t>- MDN Web Docs </a:t>
            </a:r>
          </a:p>
          <a:p>
            <a:r>
              <a:rPr lang="en-IN" dirty="0"/>
              <a:t>– CSS: [https://developer.mozilla.org/en-US/docs/Web/CSS] (https://developer.mozilla.org/enUS/docs/Web/CSS)</a:t>
            </a:r>
          </a:p>
          <a:p>
            <a:r>
              <a:rPr lang="en-IN" dirty="0"/>
              <a:t> - W3Schools</a:t>
            </a:r>
          </a:p>
          <a:p>
            <a:r>
              <a:rPr lang="en-IN" dirty="0"/>
              <a:t> – HTML Tutorial: [https://www.w3schools.com/html/] (</a:t>
            </a:r>
            <a:r>
              <a:rPr lang="en-IN" u="sng" dirty="0">
                <a:hlinkClick r:id="rId2"/>
              </a:rPr>
              <a:t>https://www.w3schools.com/html/</a:t>
            </a:r>
            <a:r>
              <a:rPr lang="en-IN" dirty="0"/>
              <a:t>)</a:t>
            </a:r>
          </a:p>
          <a:p>
            <a:r>
              <a:rPr lang="en-IN" dirty="0"/>
              <a:t> - W3Schools </a:t>
            </a:r>
          </a:p>
          <a:p>
            <a:r>
              <a:rPr lang="en-IN" dirty="0"/>
              <a:t>– CSS Tutorial: [https://www.w3schools.com/css/] (</a:t>
            </a:r>
            <a:r>
              <a:rPr lang="en-IN" u="sng" dirty="0">
                <a:hlinkClick r:id="rId3"/>
              </a:rPr>
              <a:t>https://www.w3schools.com/css/</a:t>
            </a:r>
            <a:r>
              <a:rPr lang="en-IN" dirty="0"/>
              <a:t>) </a:t>
            </a:r>
          </a:p>
          <a:p>
            <a:r>
              <a:rPr lang="en-IN" dirty="0"/>
              <a:t>US/docs/Web/JavaScript] (</a:t>
            </a:r>
            <a:r>
              <a:rPr lang="en-IN" u="sng" dirty="0">
                <a:hlinkClick r:id="rId4"/>
              </a:rPr>
              <a:t>https://developer.mozilla.org/en-US/docs/Web/JavaScript</a:t>
            </a:r>
            <a:r>
              <a:rPr lang="en-IN" dirty="0"/>
              <a:t>)</a:t>
            </a:r>
          </a:p>
          <a:p>
            <a:r>
              <a:rPr lang="en-IN" dirty="0"/>
              <a:t> - JavaScript.info: [https://javascript.info/] (</a:t>
            </a:r>
            <a:r>
              <a:rPr lang="en-IN" u="sng" dirty="0">
                <a:hlinkClick r:id="rId5"/>
              </a:rPr>
              <a:t>https://javascript.info/</a:t>
            </a:r>
            <a:r>
              <a:rPr lang="en-IN" dirty="0"/>
              <a:t>)</a:t>
            </a:r>
          </a:p>
          <a:p>
            <a:r>
              <a:rPr lang="en-IN" dirty="0"/>
              <a:t> - W3Schools </a:t>
            </a:r>
          </a:p>
          <a:p>
            <a:r>
              <a:rPr lang="en-IN" dirty="0"/>
              <a:t>– JavaScript Tutorial: [https://www.w3schools.com/js/] (</a:t>
            </a:r>
            <a:r>
              <a:rPr lang="en-IN" u="sng" dirty="0">
                <a:hlinkClick r:id="rId6"/>
              </a:rPr>
              <a:t>https://www.w3schools.com/js/</a:t>
            </a:r>
            <a:r>
              <a:rPr lang="en-IN" dirty="0"/>
              <a:t>) </a:t>
            </a:r>
          </a:p>
          <a:p>
            <a:r>
              <a:rPr lang="en-IN" dirty="0"/>
              <a:t>- Git &amp; Version Control:</a:t>
            </a:r>
          </a:p>
          <a:p>
            <a:r>
              <a:rPr lang="en-IN" dirty="0"/>
              <a:t>- Git Handbook: [https://guides.github.com/introduction/githandbook/] (https://guides.github.com/introduction/githandbook/) </a:t>
            </a:r>
          </a:p>
          <a:p>
            <a:r>
              <a:rPr lang="en-IN" dirty="0"/>
              <a:t> </a:t>
            </a:r>
          </a:p>
          <a:p>
            <a:r>
              <a:rPr lang="en-IN" b="1" dirty="0"/>
              <a:t>2. Deployment Platforms: </a:t>
            </a:r>
            <a:endParaRPr lang="en-IN" dirty="0"/>
          </a:p>
          <a:p>
            <a:r>
              <a:rPr lang="en-IN" dirty="0"/>
              <a:t>- GitHub Pages: [https://pages.github.com/] (https://pages.github.com/)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61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CodSoft offers software development and training with real-time project exposure.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Projects include:</a:t>
            </a:r>
          </a:p>
          <a:p>
            <a:r>
              <a:rPr dirty="0"/>
              <a:t>1. Calculator Web App</a:t>
            </a:r>
          </a:p>
          <a:p>
            <a:r>
              <a:rPr dirty="0"/>
              <a:t>2. India Today Landing Page</a:t>
            </a:r>
          </a:p>
          <a:p>
            <a:r>
              <a:rPr dirty="0"/>
              <a:t>3. Portfolio Website</a:t>
            </a:r>
          </a:p>
          <a:p>
            <a:r>
              <a:rPr dirty="0"/>
              <a:t>Built using HTML, CSS, JS.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369E-D2F3-B151-FBA8-7A9227E8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Calculator Web App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2F778-67EC-B26F-B8FB-4CD4E25AD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021" y="1738376"/>
            <a:ext cx="6454948" cy="4111625"/>
          </a:xfrm>
        </p:spPr>
      </p:pic>
    </p:spTree>
    <p:extLst>
      <p:ext uri="{BB962C8B-B14F-4D97-AF65-F5344CB8AC3E}">
        <p14:creationId xmlns:p14="http://schemas.microsoft.com/office/powerpoint/2010/main" val="299647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CA83-59E5-74E4-08CB-97D92A1A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2.India Today Landing Page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959630-346A-763F-26DF-5CAE09B7D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02536"/>
            <a:ext cx="6659880" cy="3922776"/>
          </a:xfrm>
        </p:spPr>
      </p:pic>
    </p:spTree>
    <p:extLst>
      <p:ext uri="{BB962C8B-B14F-4D97-AF65-F5344CB8AC3E}">
        <p14:creationId xmlns:p14="http://schemas.microsoft.com/office/powerpoint/2010/main" val="32767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FBD3A-0F78-E2B5-777B-4A36DBE6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Portfolio Website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C90B5-3C39-8A86-2C51-9457C2D6F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16" y="1783080"/>
            <a:ext cx="7123176" cy="4059936"/>
          </a:xfrm>
        </p:spPr>
      </p:pic>
    </p:spTree>
    <p:extLst>
      <p:ext uri="{BB962C8B-B14F-4D97-AF65-F5344CB8AC3E}">
        <p14:creationId xmlns:p14="http://schemas.microsoft.com/office/powerpoint/2010/main" val="136019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backend or dynamic content.</a:t>
            </a:r>
          </a:p>
          <a:p>
            <a:r>
              <a:t>No error handling.</a:t>
            </a:r>
          </a:p>
          <a:p>
            <a:r>
              <a:t>Not fully responsive.</a:t>
            </a:r>
          </a:p>
          <a:p>
            <a:r>
              <a:t>No animations or accessibility.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34DB-F513-3D01-2C9A-5C735315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56032"/>
            <a:ext cx="6347713" cy="859536"/>
          </a:xfrm>
        </p:spPr>
        <p:txBody>
          <a:bodyPr/>
          <a:lstStyle/>
          <a:p>
            <a:r>
              <a:rPr lang="en-IN" b="1" dirty="0"/>
              <a:t> SYSTEM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203E-4597-678F-2F12-F566D93C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2728"/>
            <a:ext cx="9144000" cy="5605272"/>
          </a:xfrm>
        </p:spPr>
        <p:txBody>
          <a:bodyPr>
            <a:normAutofit fontScale="32500" lnSpcReduction="20000"/>
          </a:bodyPr>
          <a:lstStyle/>
          <a:p>
            <a:r>
              <a:rPr lang="en-IN" sz="2500" b="1" dirty="0"/>
              <a:t>(a) System Requirements (Hardware/Software):</a:t>
            </a:r>
            <a:endParaRPr lang="en-IN" sz="2500" dirty="0"/>
          </a:p>
          <a:p>
            <a:r>
              <a:rPr lang="en-IN" sz="2500" b="1" dirty="0"/>
              <a:t>1. Hardware Requirements </a:t>
            </a:r>
            <a:endParaRPr lang="en-IN" sz="2500" dirty="0"/>
          </a:p>
          <a:p>
            <a:pPr lvl="0"/>
            <a:r>
              <a:rPr lang="en-IN" sz="2500" b="1" dirty="0"/>
              <a:t>Processor:</a:t>
            </a:r>
            <a:r>
              <a:rPr lang="en-IN" sz="2500" dirty="0"/>
              <a:t> Minimum Dual-core 1.6 GHz or higher for smooth development.</a:t>
            </a:r>
          </a:p>
          <a:p>
            <a:pPr lvl="0"/>
            <a:r>
              <a:rPr lang="en-IN" sz="2500" b="1" dirty="0"/>
              <a:t>RAM:</a:t>
            </a:r>
            <a:r>
              <a:rPr lang="en-IN" sz="2500" dirty="0"/>
              <a:t> At least 2 GB to run code editor and browser simultaneously.</a:t>
            </a:r>
          </a:p>
          <a:p>
            <a:pPr lvl="0"/>
            <a:r>
              <a:rPr lang="en-IN" sz="2500" b="1" dirty="0"/>
              <a:t>Storage:</a:t>
            </a:r>
            <a:r>
              <a:rPr lang="en-IN" sz="2500" dirty="0"/>
              <a:t> Minimum 500 MB free space to store HTML, CSS, JS, and media files.</a:t>
            </a:r>
          </a:p>
          <a:p>
            <a:pPr lvl="0"/>
            <a:r>
              <a:rPr lang="en-IN" sz="2500" b="1" dirty="0"/>
              <a:t>Display:</a:t>
            </a:r>
            <a:r>
              <a:rPr lang="en-IN" sz="2500" dirty="0"/>
              <a:t> A 13-inch or larger screen for better visibility and layout testing.</a:t>
            </a:r>
          </a:p>
          <a:p>
            <a:pPr lvl="0"/>
            <a:r>
              <a:rPr lang="en-IN" sz="2500" b="1" dirty="0"/>
              <a:t>Input Devices:</a:t>
            </a:r>
            <a:r>
              <a:rPr lang="en-IN" sz="2500" dirty="0"/>
              <a:t> Standard keyboard and mouse for coding and navigation.</a:t>
            </a:r>
          </a:p>
          <a:p>
            <a:pPr lvl="0"/>
            <a:r>
              <a:rPr lang="en-IN" sz="2500" b="1" dirty="0"/>
              <a:t>Internet Connection:</a:t>
            </a:r>
            <a:r>
              <a:rPr lang="en-IN" sz="2500" dirty="0"/>
              <a:t> Needed for live testing, hosting, and feedback collection.</a:t>
            </a:r>
          </a:p>
          <a:p>
            <a:r>
              <a:rPr lang="en-IN" sz="2500" b="1" dirty="0"/>
              <a:t>2.</a:t>
            </a:r>
            <a:r>
              <a:rPr lang="en-IN" sz="2500" dirty="0"/>
              <a:t> </a:t>
            </a:r>
            <a:r>
              <a:rPr lang="en-IN" sz="2500" b="1" dirty="0"/>
              <a:t>Software Requirements </a:t>
            </a:r>
            <a:endParaRPr lang="en-IN" sz="2500" dirty="0"/>
          </a:p>
          <a:p>
            <a:pPr lvl="0"/>
            <a:r>
              <a:rPr lang="en-IN" sz="2500" b="1" dirty="0"/>
              <a:t>Operating System:</a:t>
            </a:r>
            <a:r>
              <a:rPr lang="en-IN" sz="2500" dirty="0"/>
              <a:t> Compatible with Windows 10/11, Linux, or macOS.</a:t>
            </a:r>
          </a:p>
          <a:p>
            <a:pPr lvl="0"/>
            <a:r>
              <a:rPr lang="en-IN" sz="2500" b="1" dirty="0"/>
              <a:t>Code Editor:</a:t>
            </a:r>
            <a:r>
              <a:rPr lang="en-IN" sz="2500" dirty="0"/>
              <a:t> Visual Studio Code or any lightweight text editor (e.g., Sublime Text).</a:t>
            </a:r>
          </a:p>
          <a:p>
            <a:pPr lvl="0"/>
            <a:r>
              <a:rPr lang="en-IN" sz="2500" b="1" dirty="0"/>
              <a:t>Web Browser:</a:t>
            </a:r>
            <a:r>
              <a:rPr lang="en-IN" sz="2500" dirty="0"/>
              <a:t> Google Chrome, Firefox, or Microsoft Edge (latest version preferred).</a:t>
            </a:r>
          </a:p>
          <a:p>
            <a:pPr lvl="0"/>
            <a:r>
              <a:rPr lang="en-IN" sz="2500" b="1" dirty="0"/>
              <a:t>Deployment Platform (Optional):</a:t>
            </a:r>
            <a:r>
              <a:rPr lang="en-IN" sz="2500" dirty="0"/>
              <a:t> GitHub Pages, Netlify, or Vencel for hosting.</a:t>
            </a:r>
          </a:p>
          <a:p>
            <a:pPr lvl="0"/>
            <a:r>
              <a:rPr lang="en-IN" sz="2500" b="1" dirty="0"/>
              <a:t>File Type Support:</a:t>
            </a:r>
            <a:r>
              <a:rPr lang="en-IN" sz="2500" dirty="0"/>
              <a:t> Works with .html, .CSS, .JS, .pdf, .jpg, and .PNG.</a:t>
            </a:r>
          </a:p>
          <a:p>
            <a:r>
              <a:rPr lang="en-IN" sz="2500" b="1" dirty="0"/>
              <a:t>3. Optional Tools </a:t>
            </a:r>
            <a:endParaRPr lang="en-IN" sz="2500" dirty="0"/>
          </a:p>
          <a:p>
            <a:pPr lvl="0"/>
            <a:r>
              <a:rPr lang="en-IN" sz="2500" b="1" dirty="0"/>
              <a:t>Live Server Extension:</a:t>
            </a:r>
            <a:r>
              <a:rPr lang="en-IN" sz="2500" dirty="0"/>
              <a:t> For real-time preview while editing in VS Code.</a:t>
            </a:r>
          </a:p>
          <a:p>
            <a:pPr lvl="0"/>
            <a:r>
              <a:rPr lang="en-IN" sz="2500" b="1" dirty="0"/>
              <a:t>W3C Validator:</a:t>
            </a:r>
            <a:r>
              <a:rPr lang="en-IN" sz="2500" dirty="0"/>
              <a:t> To check HTML and CSS code validity.</a:t>
            </a:r>
          </a:p>
          <a:p>
            <a:pPr lvl="0"/>
            <a:r>
              <a:rPr lang="en-IN" sz="2500" b="1" dirty="0"/>
              <a:t>Google Page Speed Insights:</a:t>
            </a:r>
            <a:r>
              <a:rPr lang="en-IN" sz="2500" dirty="0"/>
              <a:t> To test website performance and loading speed.</a:t>
            </a:r>
          </a:p>
          <a:p>
            <a:r>
              <a:rPr lang="en-IN" sz="2500" b="1" dirty="0"/>
              <a:t>4. Text Editor</a:t>
            </a:r>
            <a:endParaRPr lang="en-IN" sz="2500" dirty="0"/>
          </a:p>
          <a:p>
            <a:pPr lvl="0"/>
            <a:r>
              <a:rPr lang="en-IN" sz="2500" b="1" dirty="0"/>
              <a:t>Visual Studio Code (VS Code)</a:t>
            </a:r>
            <a:r>
              <a:rPr lang="en-IN" sz="2500" dirty="0"/>
              <a:t> was used for writing HTML, CSS, and JavaScript code.</a:t>
            </a:r>
          </a:p>
          <a:p>
            <a:pPr lvl="0"/>
            <a:r>
              <a:rPr lang="en-IN" sz="2500" dirty="0"/>
              <a:t>It provides syntax highlighting, auto-completion, and error checking for efficient coding.</a:t>
            </a:r>
          </a:p>
          <a:p>
            <a:pPr lvl="0"/>
            <a:r>
              <a:rPr lang="en-IN" sz="2500" dirty="0"/>
              <a:t>Extensions like </a:t>
            </a:r>
            <a:r>
              <a:rPr lang="en-IN" sz="2500" b="1" dirty="0"/>
              <a:t>Live Server</a:t>
            </a:r>
            <a:r>
              <a:rPr lang="en-IN" sz="2500" dirty="0"/>
              <a:t> were used for real-time preview in the browser.</a:t>
            </a:r>
          </a:p>
          <a:p>
            <a:pPr lvl="0"/>
            <a:r>
              <a:rPr lang="en-IN" sz="2500" dirty="0"/>
              <a:t>Its user-friendly interface made it ideal for beginner-level web development.</a:t>
            </a:r>
          </a:p>
          <a:p>
            <a:pPr lvl="0"/>
            <a:r>
              <a:rPr lang="en-IN" sz="2500" dirty="0"/>
              <a:t>Integrated terminal helped run local servers and manage files easily.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6096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backend, responsive design, safe parsing, contact forms, and admin panel.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828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Web Development Internship Project</vt:lpstr>
      <vt:lpstr>About Organization</vt:lpstr>
      <vt:lpstr>Project Overview</vt:lpstr>
      <vt:lpstr>1. Calculator Web App </vt:lpstr>
      <vt:lpstr>2.India Today Landing Page </vt:lpstr>
      <vt:lpstr>3. Portfolio Website</vt:lpstr>
      <vt:lpstr>System Limitations</vt:lpstr>
      <vt:lpstr> SYSTEM IMPLEMENTATION</vt:lpstr>
      <vt:lpstr>Proposed Improvements</vt:lpstr>
      <vt:lpstr>Feasibility Study</vt:lpstr>
      <vt:lpstr>Project Timeline</vt:lpstr>
      <vt:lpstr>Testing Summary</vt:lpstr>
      <vt:lpstr>System Design</vt:lpstr>
      <vt:lpstr>Scope of Project</vt:lpstr>
      <vt:lpstr>BIBLIOGRAPHY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vaibhav chawla</cp:lastModifiedBy>
  <cp:revision>1</cp:revision>
  <dcterms:created xsi:type="dcterms:W3CDTF">2013-01-27T09:14:16Z</dcterms:created>
  <dcterms:modified xsi:type="dcterms:W3CDTF">2025-07-16T18:39:01Z</dcterms:modified>
  <cp:category/>
</cp:coreProperties>
</file>