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
  </p:sldMasterIdLst>
  <p:notesMasterIdLst>
    <p:notesMasterId r:id="rId27"/>
  </p:notesMasterIdLst>
  <p:handoutMasterIdLst>
    <p:handoutMasterId r:id="rId28"/>
  </p:handoutMasterIdLst>
  <p:sldIdLst>
    <p:sldId id="1391" r:id="rId2"/>
    <p:sldId id="1320" r:id="rId3"/>
    <p:sldId id="1393" r:id="rId4"/>
    <p:sldId id="1394" r:id="rId5"/>
    <p:sldId id="1395" r:id="rId6"/>
    <p:sldId id="1396" r:id="rId7"/>
    <p:sldId id="1400" r:id="rId8"/>
    <p:sldId id="1397" r:id="rId9"/>
    <p:sldId id="1398" r:id="rId10"/>
    <p:sldId id="1402" r:id="rId11"/>
    <p:sldId id="1403" r:id="rId12"/>
    <p:sldId id="1401" r:id="rId13"/>
    <p:sldId id="1405" r:id="rId14"/>
    <p:sldId id="1406" r:id="rId15"/>
    <p:sldId id="1408" r:id="rId16"/>
    <p:sldId id="1410" r:id="rId17"/>
    <p:sldId id="1411" r:id="rId18"/>
    <p:sldId id="1415" r:id="rId19"/>
    <p:sldId id="1416" r:id="rId20"/>
    <p:sldId id="1417" r:id="rId21"/>
    <p:sldId id="1418" r:id="rId22"/>
    <p:sldId id="1409" r:id="rId23"/>
    <p:sldId id="1412" r:id="rId24"/>
    <p:sldId id="1413" r:id="rId25"/>
    <p:sldId id="1414" r:id="rId26"/>
  </p:sldIdLst>
  <p:sldSz cx="9144000" cy="5143500" type="screen16x9"/>
  <p:notesSz cx="7315200" cy="9601200"/>
  <p:defaultTextStyle>
    <a:defPPr>
      <a:defRPr lang="en-US"/>
    </a:defPPr>
    <a:lvl1pPr algn="l" rtl="0" fontAlgn="base">
      <a:spcBef>
        <a:spcPct val="0"/>
      </a:spcBef>
      <a:spcAft>
        <a:spcPct val="0"/>
      </a:spcAft>
      <a:defRPr sz="2000" b="1" kern="1200">
        <a:solidFill>
          <a:schemeClr val="tx1"/>
        </a:solidFill>
        <a:latin typeface="Times New Roman" pitchFamily="18" charset="0"/>
        <a:ea typeface="+mn-ea"/>
        <a:cs typeface="Arial" charset="0"/>
      </a:defRPr>
    </a:lvl1pPr>
    <a:lvl2pPr marL="388273" indent="1353" algn="l" rtl="0" fontAlgn="base">
      <a:spcBef>
        <a:spcPct val="0"/>
      </a:spcBef>
      <a:spcAft>
        <a:spcPct val="0"/>
      </a:spcAft>
      <a:defRPr sz="2000" b="1" kern="1200">
        <a:solidFill>
          <a:schemeClr val="tx1"/>
        </a:solidFill>
        <a:latin typeface="Times New Roman" pitchFamily="18" charset="0"/>
        <a:ea typeface="+mn-ea"/>
        <a:cs typeface="Arial" charset="0"/>
      </a:defRPr>
    </a:lvl2pPr>
    <a:lvl3pPr marL="777899" indent="1353" algn="l" rtl="0" fontAlgn="base">
      <a:spcBef>
        <a:spcPct val="0"/>
      </a:spcBef>
      <a:spcAft>
        <a:spcPct val="0"/>
      </a:spcAft>
      <a:defRPr sz="2000" b="1" kern="1200">
        <a:solidFill>
          <a:schemeClr val="tx1"/>
        </a:solidFill>
        <a:latin typeface="Times New Roman" pitchFamily="18" charset="0"/>
        <a:ea typeface="+mn-ea"/>
        <a:cs typeface="Arial" charset="0"/>
      </a:defRPr>
    </a:lvl3pPr>
    <a:lvl4pPr marL="1167525" indent="1353" algn="l" rtl="0" fontAlgn="base">
      <a:spcBef>
        <a:spcPct val="0"/>
      </a:spcBef>
      <a:spcAft>
        <a:spcPct val="0"/>
      </a:spcAft>
      <a:defRPr sz="2000" b="1" kern="1200">
        <a:solidFill>
          <a:schemeClr val="tx1"/>
        </a:solidFill>
        <a:latin typeface="Times New Roman" pitchFamily="18" charset="0"/>
        <a:ea typeface="+mn-ea"/>
        <a:cs typeface="Arial" charset="0"/>
      </a:defRPr>
    </a:lvl4pPr>
    <a:lvl5pPr marL="1557151" indent="1353" algn="l" rtl="0" fontAlgn="base">
      <a:spcBef>
        <a:spcPct val="0"/>
      </a:spcBef>
      <a:spcAft>
        <a:spcPct val="0"/>
      </a:spcAft>
      <a:defRPr sz="2000" b="1" kern="1200">
        <a:solidFill>
          <a:schemeClr val="tx1"/>
        </a:solidFill>
        <a:latin typeface="Times New Roman" pitchFamily="18" charset="0"/>
        <a:ea typeface="+mn-ea"/>
        <a:cs typeface="Arial" charset="0"/>
      </a:defRPr>
    </a:lvl5pPr>
    <a:lvl6pPr marL="1948129" algn="l" defTabSz="779252" rtl="0" eaLnBrk="1" latinLnBrk="0" hangingPunct="1">
      <a:defRPr sz="2000" b="1" kern="1200">
        <a:solidFill>
          <a:schemeClr val="tx1"/>
        </a:solidFill>
        <a:latin typeface="Times New Roman" pitchFamily="18" charset="0"/>
        <a:ea typeface="+mn-ea"/>
        <a:cs typeface="Arial" charset="0"/>
      </a:defRPr>
    </a:lvl6pPr>
    <a:lvl7pPr marL="2337755" algn="l" defTabSz="779252" rtl="0" eaLnBrk="1" latinLnBrk="0" hangingPunct="1">
      <a:defRPr sz="2000" b="1" kern="1200">
        <a:solidFill>
          <a:schemeClr val="tx1"/>
        </a:solidFill>
        <a:latin typeface="Times New Roman" pitchFamily="18" charset="0"/>
        <a:ea typeface="+mn-ea"/>
        <a:cs typeface="Arial" charset="0"/>
      </a:defRPr>
    </a:lvl7pPr>
    <a:lvl8pPr marL="2727381" algn="l" defTabSz="779252" rtl="0" eaLnBrk="1" latinLnBrk="0" hangingPunct="1">
      <a:defRPr sz="2000" b="1" kern="1200">
        <a:solidFill>
          <a:schemeClr val="tx1"/>
        </a:solidFill>
        <a:latin typeface="Times New Roman" pitchFamily="18" charset="0"/>
        <a:ea typeface="+mn-ea"/>
        <a:cs typeface="Arial" charset="0"/>
      </a:defRPr>
    </a:lvl8pPr>
    <a:lvl9pPr marL="3117007" algn="l" defTabSz="779252" rtl="0" eaLnBrk="1" latinLnBrk="0" hangingPunct="1">
      <a:defRPr sz="2000" b="1"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FFCC"/>
    <a:srgbClr val="000099"/>
    <a:srgbClr val="DCDBDF"/>
    <a:srgbClr val="006600"/>
    <a:srgbClr val="666633"/>
    <a:srgbClr val="336600"/>
    <a:srgbClr val="FFFF66"/>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83" autoAdjust="0"/>
    <p:restoredTop sz="94306" autoAdjust="0"/>
  </p:normalViewPr>
  <p:slideViewPr>
    <p:cSldViewPr snapToGrid="0">
      <p:cViewPr varScale="1">
        <p:scale>
          <a:sx n="141" d="100"/>
          <a:sy n="141" d="100"/>
        </p:scale>
        <p:origin x="486" y="11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00" d="100"/>
          <a:sy n="100" d="100"/>
        </p:scale>
        <p:origin x="-1674" y="2550"/>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cs typeface="Arial" pitchFamily="34" charset="0"/>
              </a:defRPr>
            </a:lvl1pPr>
          </a:lstStyle>
          <a:p>
            <a:pPr>
              <a:defRPr/>
            </a:pPr>
            <a:endParaRPr lang="en-US"/>
          </a:p>
        </p:txBody>
      </p:sp>
      <p:sp>
        <p:nvSpPr>
          <p:cNvPr id="26627"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900" b="0">
                <a:latin typeface="Arial" pitchFamily="34" charset="0"/>
                <a:cs typeface="Arial" pitchFamily="34" charset="0"/>
              </a:defRPr>
            </a:lvl1pPr>
          </a:lstStyle>
          <a:p>
            <a:pPr>
              <a:defRPr/>
            </a:pPr>
            <a:r>
              <a:rPr lang="en-US"/>
              <a:t>Enterprise Computing with Java (MCA-305)</a:t>
            </a:r>
            <a:endParaRPr lang="en-US" dirty="0"/>
          </a:p>
        </p:txBody>
      </p:sp>
      <p:sp>
        <p:nvSpPr>
          <p:cNvPr id="26628" name="Rectangle 4"/>
          <p:cNvSpPr>
            <a:spLocks noGrp="1" noChangeArrowheads="1"/>
          </p:cNvSpPr>
          <p:nvPr>
            <p:ph type="ftr" sz="quarter" idx="2"/>
          </p:nvPr>
        </p:nvSpPr>
        <p:spPr bwMode="auto">
          <a:xfrm>
            <a:off x="0" y="8832850"/>
            <a:ext cx="6265863" cy="481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900" b="0">
                <a:latin typeface="Arial" pitchFamily="34" charset="0"/>
                <a:cs typeface="Arial" pitchFamily="34" charset="0"/>
              </a:defRPr>
            </a:lvl1pPr>
          </a:lstStyle>
          <a:p>
            <a:pPr>
              <a:defRPr/>
            </a:pPr>
            <a:r>
              <a:rPr lang="en-US"/>
              <a:t>© Bharati Vidyapeeth’s Institute of Computer Applications and Management, New Delhi-63, by Dr. Sunil Pratap Singh</a:t>
            </a:r>
          </a:p>
        </p:txBody>
      </p:sp>
      <p:sp>
        <p:nvSpPr>
          <p:cNvPr id="5" name="Slide Number Placeholder 4"/>
          <p:cNvSpPr>
            <a:spLocks noGrp="1"/>
          </p:cNvSpPr>
          <p:nvPr>
            <p:ph type="sldNum" sz="quarter" idx="3"/>
          </p:nvPr>
        </p:nvSpPr>
        <p:spPr>
          <a:xfrm>
            <a:off x="3971925" y="8861425"/>
            <a:ext cx="2836863" cy="481013"/>
          </a:xfrm>
          <a:prstGeom prst="rect">
            <a:avLst/>
          </a:prstGeom>
        </p:spPr>
        <p:txBody>
          <a:bodyPr vert="horz" wrap="square" lIns="91440" tIns="45720" rIns="91440" bIns="45720" numCol="1" anchor="b" anchorCtr="0" compatLnSpc="1">
            <a:prstTxWarp prst="textNoShape">
              <a:avLst/>
            </a:prstTxWarp>
          </a:bodyPr>
          <a:lstStyle>
            <a:lvl1pPr algn="r">
              <a:defRPr sz="900" b="0">
                <a:latin typeface="Arial" pitchFamily="34" charset="0"/>
                <a:cs typeface="Arial" pitchFamily="34" charset="0"/>
              </a:defRPr>
            </a:lvl1pPr>
          </a:lstStyle>
          <a:p>
            <a:pPr>
              <a:defRPr/>
            </a:pPr>
            <a:r>
              <a:rPr lang="en-US"/>
              <a:t>U1.</a:t>
            </a:r>
            <a:fld id="{9B33F9C5-F45A-497A-BB3A-D08F23AAE931}" type="slidenum">
              <a:rPr lang="en-US"/>
              <a:pPr>
                <a:defRPr/>
              </a:pPr>
              <a:t>‹#›</a:t>
            </a:fld>
            <a:r>
              <a:rPr lang="en-US"/>
              <a:t> </a:t>
            </a:r>
          </a:p>
        </p:txBody>
      </p:sp>
    </p:spTree>
    <p:extLst>
      <p:ext uri="{BB962C8B-B14F-4D97-AF65-F5344CB8AC3E}">
        <p14:creationId xmlns:p14="http://schemas.microsoft.com/office/powerpoint/2010/main" val="835857907"/>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cs typeface="Arial" pitchFamily="34" charset="0"/>
              </a:defRPr>
            </a:lvl1pPr>
          </a:lstStyle>
          <a:p>
            <a:pPr>
              <a:defRPr/>
            </a:pPr>
            <a:endParaRPr lang="en-US"/>
          </a:p>
        </p:txBody>
      </p:sp>
      <p:sp>
        <p:nvSpPr>
          <p:cNvPr id="35843" name="Rectangle 3"/>
          <p:cNvSpPr>
            <a:spLocks noGrp="1" noChangeArrowheads="1"/>
          </p:cNvSpPr>
          <p:nvPr>
            <p:ph type="dt" idx="1"/>
          </p:nvPr>
        </p:nvSpPr>
        <p:spPr bwMode="auto">
          <a:xfrm>
            <a:off x="4143375" y="0"/>
            <a:ext cx="3170238"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cs typeface="Arial" pitchFamily="34" charset="0"/>
              </a:defRPr>
            </a:lvl1pPr>
          </a:lstStyle>
          <a:p>
            <a:pPr>
              <a:defRPr/>
            </a:pPr>
            <a:r>
              <a:rPr lang="en-US"/>
              <a:t>Enterprise Computing with Java (MCA-305)</a:t>
            </a:r>
          </a:p>
        </p:txBody>
      </p:sp>
      <p:sp>
        <p:nvSpPr>
          <p:cNvPr id="41988" name="Rectangle 4"/>
          <p:cNvSpPr>
            <a:spLocks noGrp="1" noRot="1" noChangeAspect="1" noChangeArrowheads="1" noTextEdit="1"/>
          </p:cNvSpPr>
          <p:nvPr>
            <p:ph type="sldImg" idx="2"/>
          </p:nvPr>
        </p:nvSpPr>
        <p:spPr bwMode="auto">
          <a:xfrm>
            <a:off x="46355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730250" y="4559300"/>
            <a:ext cx="5854700" cy="432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b="0">
                <a:cs typeface="Arial" pitchFamily="34" charset="0"/>
              </a:defRPr>
            </a:lvl1pPr>
          </a:lstStyle>
          <a:p>
            <a:pPr>
              <a:defRPr/>
            </a:pPr>
            <a:r>
              <a:rPr lang="en-US"/>
              <a:t>© Bharati Vidyapeeth’s Institute of Computer Applications and Management, New Delhi-63, by Dr. Sunil Pratap Singh</a:t>
            </a:r>
          </a:p>
        </p:txBody>
      </p:sp>
      <p:sp>
        <p:nvSpPr>
          <p:cNvPr id="35847" name="Rectangle 7"/>
          <p:cNvSpPr>
            <a:spLocks noGrp="1" noChangeArrowheads="1"/>
          </p:cNvSpPr>
          <p:nvPr>
            <p:ph type="sldNum" sz="quarter" idx="5"/>
          </p:nvPr>
        </p:nvSpPr>
        <p:spPr bwMode="auto">
          <a:xfrm>
            <a:off x="4143375" y="9118600"/>
            <a:ext cx="3170238" cy="481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cs typeface="+mn-cs"/>
              </a:defRPr>
            </a:lvl1pPr>
          </a:lstStyle>
          <a:p>
            <a:pPr>
              <a:defRPr/>
            </a:pPr>
            <a:fld id="{BD800C83-4C79-4150-9A26-6D9FADE0EDCF}" type="slidenum">
              <a:rPr lang="en-US"/>
              <a:pPr>
                <a:defRPr/>
              </a:pPr>
              <a:t>‹#›</a:t>
            </a:fld>
            <a:endParaRPr lang="en-US"/>
          </a:p>
        </p:txBody>
      </p:sp>
    </p:spTree>
    <p:extLst>
      <p:ext uri="{BB962C8B-B14F-4D97-AF65-F5344CB8AC3E}">
        <p14:creationId xmlns:p14="http://schemas.microsoft.com/office/powerpoint/2010/main" val="1118842416"/>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000" kern="1200">
        <a:solidFill>
          <a:schemeClr val="tx1"/>
        </a:solidFill>
        <a:latin typeface="Times New Roman" pitchFamily="18" charset="0"/>
        <a:ea typeface="+mn-ea"/>
        <a:cs typeface="Arial" pitchFamily="34" charset="0"/>
      </a:defRPr>
    </a:lvl1pPr>
    <a:lvl2pPr marL="388273" algn="l" rtl="0" eaLnBrk="0" fontAlgn="base" hangingPunct="0">
      <a:spcBef>
        <a:spcPct val="30000"/>
      </a:spcBef>
      <a:spcAft>
        <a:spcPct val="0"/>
      </a:spcAft>
      <a:defRPr kumimoji="1" sz="1000" kern="1200">
        <a:solidFill>
          <a:schemeClr val="tx1"/>
        </a:solidFill>
        <a:latin typeface="Times New Roman" pitchFamily="18" charset="0"/>
        <a:ea typeface="+mn-ea"/>
        <a:cs typeface="Arial" pitchFamily="34" charset="0"/>
      </a:defRPr>
    </a:lvl2pPr>
    <a:lvl3pPr marL="777899" algn="l" rtl="0" eaLnBrk="0" fontAlgn="base" hangingPunct="0">
      <a:spcBef>
        <a:spcPct val="30000"/>
      </a:spcBef>
      <a:spcAft>
        <a:spcPct val="0"/>
      </a:spcAft>
      <a:defRPr kumimoji="1" sz="1000" kern="1200">
        <a:solidFill>
          <a:schemeClr val="tx1"/>
        </a:solidFill>
        <a:latin typeface="Times New Roman" pitchFamily="18" charset="0"/>
        <a:ea typeface="+mn-ea"/>
        <a:cs typeface="Arial" pitchFamily="34" charset="0"/>
      </a:defRPr>
    </a:lvl3pPr>
    <a:lvl4pPr marL="1167525" algn="l" rtl="0" eaLnBrk="0" fontAlgn="base" hangingPunct="0">
      <a:spcBef>
        <a:spcPct val="30000"/>
      </a:spcBef>
      <a:spcAft>
        <a:spcPct val="0"/>
      </a:spcAft>
      <a:defRPr kumimoji="1" sz="1000" kern="1200">
        <a:solidFill>
          <a:schemeClr val="tx1"/>
        </a:solidFill>
        <a:latin typeface="Times New Roman" pitchFamily="18" charset="0"/>
        <a:ea typeface="+mn-ea"/>
        <a:cs typeface="Arial" pitchFamily="34" charset="0"/>
      </a:defRPr>
    </a:lvl4pPr>
    <a:lvl5pPr marL="1557151" algn="l" rtl="0" eaLnBrk="0" fontAlgn="base" hangingPunct="0">
      <a:spcBef>
        <a:spcPct val="30000"/>
      </a:spcBef>
      <a:spcAft>
        <a:spcPct val="0"/>
      </a:spcAft>
      <a:defRPr kumimoji="1" sz="1000" kern="1200">
        <a:solidFill>
          <a:schemeClr val="tx1"/>
        </a:solidFill>
        <a:latin typeface="Times New Roman" pitchFamily="18" charset="0"/>
        <a:ea typeface="+mn-ea"/>
        <a:cs typeface="Arial" pitchFamily="34" charset="0"/>
      </a:defRPr>
    </a:lvl5pPr>
    <a:lvl6pPr marL="1947686" algn="l" defTabSz="779074" rtl="0" eaLnBrk="1" latinLnBrk="0" hangingPunct="1">
      <a:defRPr sz="1000" kern="1200">
        <a:solidFill>
          <a:schemeClr val="tx1"/>
        </a:solidFill>
        <a:latin typeface="+mn-lt"/>
        <a:ea typeface="+mn-ea"/>
        <a:cs typeface="+mn-cs"/>
      </a:defRPr>
    </a:lvl6pPr>
    <a:lvl7pPr marL="2337223" algn="l" defTabSz="779074" rtl="0" eaLnBrk="1" latinLnBrk="0" hangingPunct="1">
      <a:defRPr sz="1000" kern="1200">
        <a:solidFill>
          <a:schemeClr val="tx1"/>
        </a:solidFill>
        <a:latin typeface="+mn-lt"/>
        <a:ea typeface="+mn-ea"/>
        <a:cs typeface="+mn-cs"/>
      </a:defRPr>
    </a:lvl7pPr>
    <a:lvl8pPr marL="2726760" algn="l" defTabSz="779074" rtl="0" eaLnBrk="1" latinLnBrk="0" hangingPunct="1">
      <a:defRPr sz="1000" kern="1200">
        <a:solidFill>
          <a:schemeClr val="tx1"/>
        </a:solidFill>
        <a:latin typeface="+mn-lt"/>
        <a:ea typeface="+mn-ea"/>
        <a:cs typeface="+mn-cs"/>
      </a:defRPr>
    </a:lvl8pPr>
    <a:lvl9pPr marL="3116298" algn="l" defTabSz="779074"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cs typeface="Arial" charset="0"/>
            </a:endParaRPr>
          </a:p>
        </p:txBody>
      </p:sp>
      <p:sp>
        <p:nvSpPr>
          <p:cNvPr id="4" name="Slide Number Placeholder 3"/>
          <p:cNvSpPr txBox="1">
            <a:spLocks noGrp="1"/>
          </p:cNvSpPr>
          <p:nvPr/>
        </p:nvSpPr>
        <p:spPr bwMode="auto">
          <a:xfrm>
            <a:off x="4143375" y="9118600"/>
            <a:ext cx="3170238" cy="481013"/>
          </a:xfrm>
          <a:prstGeom prst="rect">
            <a:avLst/>
          </a:prstGeom>
          <a:noFill/>
          <a:ln>
            <a:miter lim="800000"/>
            <a:headEnd/>
            <a:tailEnd/>
          </a:ln>
        </p:spPr>
        <p:txBody>
          <a:bodyPr anchor="b"/>
          <a:lstStyle/>
          <a:p>
            <a:pPr algn="r" eaLnBrk="0" hangingPunct="0">
              <a:defRPr/>
            </a:pPr>
            <a:fld id="{618A4293-AE71-495D-828F-3934B323B756}" type="slidenum">
              <a:rPr lang="en-US" sz="1200" b="0">
                <a:cs typeface="+mn-cs"/>
              </a:rPr>
              <a:pPr algn="r" eaLnBrk="0" hangingPunct="0">
                <a:defRPr/>
              </a:pPr>
              <a:t>1</a:t>
            </a:fld>
            <a:endParaRPr lang="en-US" sz="1200" b="0" dirty="0">
              <a:cs typeface="+mn-cs"/>
            </a:endParaRPr>
          </a:p>
        </p:txBody>
      </p:sp>
      <p:sp>
        <p:nvSpPr>
          <p:cNvPr id="171013"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cs typeface="Arial" charset="0"/>
              </a:defRPr>
            </a:lvl1pPr>
            <a:lvl2pPr marL="742950" indent="-285750" eaLnBrk="0" hangingPunct="0">
              <a:defRPr sz="2400" b="1">
                <a:solidFill>
                  <a:schemeClr val="tx1"/>
                </a:solidFill>
                <a:latin typeface="Times New Roman" pitchFamily="18" charset="0"/>
                <a:cs typeface="Arial" charset="0"/>
              </a:defRPr>
            </a:lvl2pPr>
            <a:lvl3pPr marL="1143000" indent="-228600" eaLnBrk="0" hangingPunct="0">
              <a:defRPr sz="2400" b="1">
                <a:solidFill>
                  <a:schemeClr val="tx1"/>
                </a:solidFill>
                <a:latin typeface="Times New Roman" pitchFamily="18" charset="0"/>
                <a:cs typeface="Arial" charset="0"/>
              </a:defRPr>
            </a:lvl3pPr>
            <a:lvl4pPr marL="1600200" indent="-228600" eaLnBrk="0" hangingPunct="0">
              <a:defRPr sz="2400" b="1">
                <a:solidFill>
                  <a:schemeClr val="tx1"/>
                </a:solidFill>
                <a:latin typeface="Times New Roman" pitchFamily="18" charset="0"/>
                <a:cs typeface="Arial" charset="0"/>
              </a:defRPr>
            </a:lvl4pPr>
            <a:lvl5pPr marL="2057400" indent="-228600" eaLnBrk="0" hangingPunct="0">
              <a:defRPr sz="2400" b="1">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1">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1">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1">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1">
                <a:solidFill>
                  <a:schemeClr val="tx1"/>
                </a:solidFill>
                <a:latin typeface="Times New Roman" pitchFamily="18" charset="0"/>
                <a:cs typeface="Arial" charset="0"/>
              </a:defRPr>
            </a:lvl9pPr>
          </a:lstStyle>
          <a:p>
            <a:r>
              <a:rPr lang="en-US" sz="1200" b="0"/>
              <a:t>© Bharati Vidyapeeth’s Institute of Computer Applications and Management, New Delhi-63, by Dr. Sunil Pratap Singh</a:t>
            </a:r>
          </a:p>
        </p:txBody>
      </p:sp>
      <p:sp>
        <p:nvSpPr>
          <p:cNvPr id="171014"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cs typeface="Arial" charset="0"/>
              </a:defRPr>
            </a:lvl1pPr>
            <a:lvl2pPr marL="742950" indent="-285750" eaLnBrk="0" hangingPunct="0">
              <a:defRPr sz="2400" b="1">
                <a:solidFill>
                  <a:schemeClr val="tx1"/>
                </a:solidFill>
                <a:latin typeface="Times New Roman" pitchFamily="18" charset="0"/>
                <a:cs typeface="Arial" charset="0"/>
              </a:defRPr>
            </a:lvl2pPr>
            <a:lvl3pPr marL="1143000" indent="-228600" eaLnBrk="0" hangingPunct="0">
              <a:defRPr sz="2400" b="1">
                <a:solidFill>
                  <a:schemeClr val="tx1"/>
                </a:solidFill>
                <a:latin typeface="Times New Roman" pitchFamily="18" charset="0"/>
                <a:cs typeface="Arial" charset="0"/>
              </a:defRPr>
            </a:lvl3pPr>
            <a:lvl4pPr marL="1600200" indent="-228600" eaLnBrk="0" hangingPunct="0">
              <a:defRPr sz="2400" b="1">
                <a:solidFill>
                  <a:schemeClr val="tx1"/>
                </a:solidFill>
                <a:latin typeface="Times New Roman" pitchFamily="18" charset="0"/>
                <a:cs typeface="Arial" charset="0"/>
              </a:defRPr>
            </a:lvl4pPr>
            <a:lvl5pPr marL="2057400" indent="-228600" eaLnBrk="0" hangingPunct="0">
              <a:defRPr sz="2400" b="1">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1">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1">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1">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1">
                <a:solidFill>
                  <a:schemeClr val="tx1"/>
                </a:solidFill>
                <a:latin typeface="Times New Roman" pitchFamily="18" charset="0"/>
                <a:cs typeface="Arial" charset="0"/>
              </a:defRPr>
            </a:lvl9pPr>
          </a:lstStyle>
          <a:p>
            <a:endParaRPr lang="en-US" sz="1200" b="0"/>
          </a:p>
        </p:txBody>
      </p:sp>
      <p:sp>
        <p:nvSpPr>
          <p:cNvPr id="171015" name="Date Placeholder 9"/>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cs typeface="Arial" charset="0"/>
              </a:defRPr>
            </a:lvl1pPr>
            <a:lvl2pPr marL="742950" indent="-285750" eaLnBrk="0" hangingPunct="0">
              <a:defRPr sz="2400" b="1">
                <a:solidFill>
                  <a:schemeClr val="tx1"/>
                </a:solidFill>
                <a:latin typeface="Times New Roman" pitchFamily="18" charset="0"/>
                <a:cs typeface="Arial" charset="0"/>
              </a:defRPr>
            </a:lvl2pPr>
            <a:lvl3pPr marL="1143000" indent="-228600" eaLnBrk="0" hangingPunct="0">
              <a:defRPr sz="2400" b="1">
                <a:solidFill>
                  <a:schemeClr val="tx1"/>
                </a:solidFill>
                <a:latin typeface="Times New Roman" pitchFamily="18" charset="0"/>
                <a:cs typeface="Arial" charset="0"/>
              </a:defRPr>
            </a:lvl3pPr>
            <a:lvl4pPr marL="1600200" indent="-228600" eaLnBrk="0" hangingPunct="0">
              <a:defRPr sz="2400" b="1">
                <a:solidFill>
                  <a:schemeClr val="tx1"/>
                </a:solidFill>
                <a:latin typeface="Times New Roman" pitchFamily="18" charset="0"/>
                <a:cs typeface="Arial" charset="0"/>
              </a:defRPr>
            </a:lvl4pPr>
            <a:lvl5pPr marL="2057400" indent="-228600" eaLnBrk="0" hangingPunct="0">
              <a:defRPr sz="2400" b="1">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1">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1">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1">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1">
                <a:solidFill>
                  <a:schemeClr val="tx1"/>
                </a:solidFill>
                <a:latin typeface="Times New Roman" pitchFamily="18" charset="0"/>
                <a:cs typeface="Arial" charset="0"/>
              </a:defRPr>
            </a:lvl9pPr>
          </a:lstStyle>
          <a:p>
            <a:r>
              <a:rPr lang="en-US" sz="1200" b="0"/>
              <a:t>Enterprise Computing with Java (MCA-305)</a:t>
            </a:r>
          </a:p>
        </p:txBody>
      </p:sp>
      <p:sp>
        <p:nvSpPr>
          <p:cNvPr id="2" name="Slide Number Placeholder 1"/>
          <p:cNvSpPr>
            <a:spLocks noGrp="1"/>
          </p:cNvSpPr>
          <p:nvPr>
            <p:ph type="sldNum" sz="quarter" idx="5"/>
          </p:nvPr>
        </p:nvSpPr>
        <p:spPr/>
        <p:txBody>
          <a:bodyPr/>
          <a:lstStyle/>
          <a:p>
            <a:pPr>
              <a:defRPr/>
            </a:pPr>
            <a:fld id="{4ACB34B0-5B92-44DD-B1C3-4F0D69E8AB46}" type="slidenum">
              <a:rPr lang="en-US" smtClean="0"/>
              <a:pPr>
                <a:defRPr/>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21"/>
          <p:cNvPicPr>
            <a:picLocks noChangeAspect="1" noChangeArrowheads="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3574009" y="42863"/>
            <a:ext cx="1995982" cy="81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3"/>
          <p:cNvSpPr>
            <a:spLocks noChangeArrowheads="1"/>
          </p:cNvSpPr>
          <p:nvPr userDrawn="1"/>
        </p:nvSpPr>
        <p:spPr bwMode="auto">
          <a:xfrm>
            <a:off x="0" y="4885135"/>
            <a:ext cx="9144000" cy="258365"/>
          </a:xfrm>
          <a:prstGeom prst="rect">
            <a:avLst/>
          </a:prstGeom>
          <a:solidFill>
            <a:srgbClr val="000099"/>
          </a:solidFill>
          <a:ln w="9525">
            <a:solidFill>
              <a:schemeClr val="tx1"/>
            </a:solidFill>
            <a:miter lim="800000"/>
            <a:headEnd/>
            <a:tailEnd/>
          </a:ln>
        </p:spPr>
        <p:txBody>
          <a:bodyPr wrap="none" lIns="77907" tIns="38953" rIns="77907" bIns="38953" anchor="ctr"/>
          <a:lstStyle/>
          <a:p>
            <a:endParaRPr lang="en-US"/>
          </a:p>
        </p:txBody>
      </p:sp>
      <p:sp>
        <p:nvSpPr>
          <p:cNvPr id="5" name="Text Box 25"/>
          <p:cNvSpPr txBox="1">
            <a:spLocks noChangeArrowheads="1"/>
          </p:cNvSpPr>
          <p:nvPr userDrawn="1"/>
        </p:nvSpPr>
        <p:spPr bwMode="auto">
          <a:xfrm>
            <a:off x="1" y="4899422"/>
            <a:ext cx="9144000" cy="217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907" tIns="38953" rIns="77907" bIns="38953">
            <a:spAutoFit/>
          </a:bodyPr>
          <a:lstStyle>
            <a:lvl1pPr eaLnBrk="0" hangingPunct="0">
              <a:defRPr sz="2400" b="1">
                <a:solidFill>
                  <a:schemeClr val="tx1"/>
                </a:solidFill>
                <a:latin typeface="Times New Roman" pitchFamily="18" charset="0"/>
                <a:cs typeface="Arial" charset="0"/>
              </a:defRPr>
            </a:lvl1pPr>
            <a:lvl2pPr marL="742950" indent="-285750" eaLnBrk="0" hangingPunct="0">
              <a:defRPr sz="2400" b="1">
                <a:solidFill>
                  <a:schemeClr val="tx1"/>
                </a:solidFill>
                <a:latin typeface="Times New Roman" pitchFamily="18" charset="0"/>
                <a:cs typeface="Arial" charset="0"/>
              </a:defRPr>
            </a:lvl2pPr>
            <a:lvl3pPr marL="1143000" indent="-228600" eaLnBrk="0" hangingPunct="0">
              <a:defRPr sz="2400" b="1">
                <a:solidFill>
                  <a:schemeClr val="tx1"/>
                </a:solidFill>
                <a:latin typeface="Times New Roman" pitchFamily="18" charset="0"/>
                <a:cs typeface="Arial" charset="0"/>
              </a:defRPr>
            </a:lvl3pPr>
            <a:lvl4pPr marL="1600200" indent="-228600" eaLnBrk="0" hangingPunct="0">
              <a:defRPr sz="2400" b="1">
                <a:solidFill>
                  <a:schemeClr val="tx1"/>
                </a:solidFill>
                <a:latin typeface="Times New Roman" pitchFamily="18" charset="0"/>
                <a:cs typeface="Arial" charset="0"/>
              </a:defRPr>
            </a:lvl4pPr>
            <a:lvl5pPr marL="2057400" indent="-228600" eaLnBrk="0" hangingPunct="0">
              <a:defRPr sz="2400" b="1">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1">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1">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1">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1">
                <a:solidFill>
                  <a:schemeClr val="tx1"/>
                </a:solidFill>
                <a:latin typeface="Times New Roman" pitchFamily="18" charset="0"/>
                <a:cs typeface="Arial" charset="0"/>
              </a:defRPr>
            </a:lvl9pPr>
          </a:lstStyle>
          <a:p>
            <a:pPr algn="ctr" eaLnBrk="1" hangingPunct="1">
              <a:spcBef>
                <a:spcPct val="50000"/>
              </a:spcBef>
              <a:defRPr/>
            </a:pPr>
            <a:r>
              <a:rPr lang="en-US" sz="900" dirty="0" err="1">
                <a:solidFill>
                  <a:schemeClr val="bg1"/>
                </a:solidFill>
                <a:latin typeface="Arial" charset="0"/>
              </a:rPr>
              <a:t>Bharati</a:t>
            </a:r>
            <a:r>
              <a:rPr lang="en-US" sz="900" dirty="0">
                <a:solidFill>
                  <a:schemeClr val="bg1"/>
                </a:solidFill>
                <a:latin typeface="Arial" charset="0"/>
              </a:rPr>
              <a:t> </a:t>
            </a:r>
            <a:r>
              <a:rPr lang="en-US" sz="900" dirty="0" err="1">
                <a:solidFill>
                  <a:schemeClr val="bg1"/>
                </a:solidFill>
                <a:latin typeface="Arial" charset="0"/>
              </a:rPr>
              <a:t>Vidyapeeth’s</a:t>
            </a:r>
            <a:r>
              <a:rPr lang="en-US" sz="900" dirty="0">
                <a:solidFill>
                  <a:schemeClr val="bg1"/>
                </a:solidFill>
                <a:latin typeface="Arial" charset="0"/>
              </a:rPr>
              <a:t> Institute of Computer Applications and Management</a:t>
            </a:r>
            <a:r>
              <a:rPr lang="en-US" sz="900" baseline="0" dirty="0">
                <a:solidFill>
                  <a:schemeClr val="bg1"/>
                </a:solidFill>
                <a:latin typeface="Arial" charset="0"/>
              </a:rPr>
              <a:t> (GGS IP University)</a:t>
            </a:r>
            <a:r>
              <a:rPr lang="en-US" sz="900" dirty="0">
                <a:solidFill>
                  <a:schemeClr val="bg1"/>
                </a:solidFill>
                <a:latin typeface="Arial" charset="0"/>
              </a:rPr>
              <a:t> New Delhi,</a:t>
            </a:r>
            <a:r>
              <a:rPr lang="en-US" sz="900" baseline="0" dirty="0">
                <a:solidFill>
                  <a:schemeClr val="bg1"/>
                </a:solidFill>
                <a:latin typeface="Arial" charset="0"/>
              </a:rPr>
              <a:t> India</a:t>
            </a:r>
            <a:endParaRPr lang="en-US" sz="900" dirty="0">
              <a:solidFill>
                <a:schemeClr val="bg1"/>
              </a:solidFill>
              <a:latin typeface="Arial" charset="0"/>
            </a:endParaRPr>
          </a:p>
        </p:txBody>
      </p:sp>
      <p:grpSp>
        <p:nvGrpSpPr>
          <p:cNvPr id="6" name="Group 36"/>
          <p:cNvGrpSpPr>
            <a:grpSpLocks/>
          </p:cNvGrpSpPr>
          <p:nvPr userDrawn="1"/>
        </p:nvGrpSpPr>
        <p:grpSpPr bwMode="auto">
          <a:xfrm>
            <a:off x="0" y="956073"/>
            <a:ext cx="9144000" cy="153590"/>
            <a:chOff x="0" y="803"/>
            <a:chExt cx="5760" cy="129"/>
          </a:xfrm>
        </p:grpSpPr>
        <p:sp>
          <p:nvSpPr>
            <p:cNvPr id="7" name="Rectangle 31"/>
            <p:cNvSpPr>
              <a:spLocks noChangeArrowheads="1"/>
            </p:cNvSpPr>
            <p:nvPr userDrawn="1"/>
          </p:nvSpPr>
          <p:spPr bwMode="auto">
            <a:xfrm>
              <a:off x="0" y="803"/>
              <a:ext cx="5760" cy="91"/>
            </a:xfrm>
            <a:prstGeom prst="rect">
              <a:avLst/>
            </a:prstGeom>
            <a:solidFill>
              <a:srgbClr val="000099"/>
            </a:solidFill>
            <a:ln w="9525">
              <a:solidFill>
                <a:schemeClr val="tx1"/>
              </a:solidFill>
              <a:miter lim="800000"/>
              <a:headEnd/>
              <a:tailEnd/>
            </a:ln>
          </p:spPr>
          <p:txBody>
            <a:bodyPr wrap="none" anchor="ctr"/>
            <a:lstStyle/>
            <a:p>
              <a:endParaRPr lang="en-US"/>
            </a:p>
          </p:txBody>
        </p:sp>
        <p:sp>
          <p:nvSpPr>
            <p:cNvPr id="8" name="Rectangle 35"/>
            <p:cNvSpPr>
              <a:spLocks noChangeArrowheads="1"/>
            </p:cNvSpPr>
            <p:nvPr userDrawn="1"/>
          </p:nvSpPr>
          <p:spPr bwMode="auto">
            <a:xfrm>
              <a:off x="0" y="905"/>
              <a:ext cx="5760" cy="27"/>
            </a:xfrm>
            <a:prstGeom prst="rect">
              <a:avLst/>
            </a:prstGeom>
            <a:solidFill>
              <a:srgbClr val="FF0000"/>
            </a:solidFill>
            <a:ln w="9525">
              <a:solidFill>
                <a:schemeClr val="tx1"/>
              </a:solidFill>
              <a:miter lim="800000"/>
              <a:headEnd/>
              <a:tailEnd/>
            </a:ln>
          </p:spPr>
          <p:txBody>
            <a:bodyPr wrap="none" anchor="ctr"/>
            <a:lstStyle/>
            <a:p>
              <a:endParaRPr lang="en-US"/>
            </a:p>
          </p:txBody>
        </p:sp>
      </p:grpSp>
      <p:sp>
        <p:nvSpPr>
          <p:cNvPr id="147459" name="Rectangle 3"/>
          <p:cNvSpPr>
            <a:spLocks noGrp="1" noChangeArrowheads="1"/>
          </p:cNvSpPr>
          <p:nvPr>
            <p:ph type="subTitle" idx="1"/>
          </p:nvPr>
        </p:nvSpPr>
        <p:spPr>
          <a:xfrm>
            <a:off x="1389185" y="2007396"/>
            <a:ext cx="6400800" cy="2037160"/>
          </a:xfrm>
        </p:spPr>
        <p:txBody>
          <a:bodyPr/>
          <a:lstStyle>
            <a:lvl1pPr marL="0" indent="0" algn="ctr">
              <a:defRPr>
                <a:latin typeface="+mn-lt"/>
              </a:defRPr>
            </a:lvl1pPr>
          </a:lstStyle>
          <a:p>
            <a:r>
              <a:rPr lang="en-US" dirty="0"/>
              <a:t>Click to edit Master subtitle style</a:t>
            </a:r>
          </a:p>
        </p:txBody>
      </p:sp>
    </p:spTree>
    <p:extLst>
      <p:ext uri="{BB962C8B-B14F-4D97-AF65-F5344CB8AC3E}">
        <p14:creationId xmlns:p14="http://schemas.microsoft.com/office/powerpoint/2010/main" val="1208493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lIns="77907" tIns="38953" rIns="77907" bIns="38953"/>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9462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938" y="205982"/>
            <a:ext cx="2176097" cy="4473178"/>
          </a:xfrm>
          <a:prstGeom prst="rect">
            <a:avLst/>
          </a:prstGeom>
        </p:spPr>
        <p:txBody>
          <a:bodyPr vert="eaVert" lIns="77907" tIns="38953" rIns="77907" bIns="38953"/>
          <a:lstStyle/>
          <a:p>
            <a:r>
              <a:rPr lang="en-US"/>
              <a:t>Click to edit Master title style</a:t>
            </a:r>
          </a:p>
        </p:txBody>
      </p:sp>
      <p:sp>
        <p:nvSpPr>
          <p:cNvPr id="3" name="Vertical Text Placeholder 2"/>
          <p:cNvSpPr>
            <a:spLocks noGrp="1"/>
          </p:cNvSpPr>
          <p:nvPr>
            <p:ph type="body" orient="vert" idx="1"/>
          </p:nvPr>
        </p:nvSpPr>
        <p:spPr>
          <a:xfrm>
            <a:off x="243254" y="205982"/>
            <a:ext cx="6392008" cy="447317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3017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lIns="77907" tIns="38953" rIns="77907" bIns="38953"/>
          <a:lstStyle/>
          <a:p>
            <a:r>
              <a:rPr lang="en-US"/>
              <a:t>Click to edit Master title style</a:t>
            </a:r>
          </a:p>
        </p:txBody>
      </p:sp>
      <p:sp>
        <p:nvSpPr>
          <p:cNvPr id="3" name="Text Placeholder 2"/>
          <p:cNvSpPr>
            <a:spLocks noGrp="1"/>
          </p:cNvSpPr>
          <p:nvPr>
            <p:ph type="body" sz="half" idx="1"/>
          </p:nvPr>
        </p:nvSpPr>
        <p:spPr>
          <a:xfrm>
            <a:off x="243254" y="760814"/>
            <a:ext cx="4283320" cy="39183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67250" y="760814"/>
            <a:ext cx="4284785" cy="3918347"/>
          </a:xfrm>
        </p:spPr>
        <p:txBody>
          <a:bodyPr/>
          <a:lstStyle/>
          <a:p>
            <a:pPr lvl="0"/>
            <a:endParaRPr lang="en-US" noProof="0"/>
          </a:p>
        </p:txBody>
      </p:sp>
    </p:spTree>
    <p:extLst>
      <p:ext uri="{BB962C8B-B14F-4D97-AF65-F5344CB8AC3E}">
        <p14:creationId xmlns:p14="http://schemas.microsoft.com/office/powerpoint/2010/main" val="264523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lIns="77907" tIns="38953" rIns="77907" bIns="38953"/>
          <a:lstStyle/>
          <a:p>
            <a:r>
              <a:rPr lang="en-US"/>
              <a:t>Click to edit Master title style</a:t>
            </a:r>
          </a:p>
        </p:txBody>
      </p:sp>
      <p:sp>
        <p:nvSpPr>
          <p:cNvPr id="3" name="Text Placeholder 2"/>
          <p:cNvSpPr>
            <a:spLocks noGrp="1"/>
          </p:cNvSpPr>
          <p:nvPr>
            <p:ph type="body" sz="half" idx="1"/>
          </p:nvPr>
        </p:nvSpPr>
        <p:spPr>
          <a:xfrm>
            <a:off x="243254" y="760814"/>
            <a:ext cx="4283320" cy="39183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7250" y="760814"/>
            <a:ext cx="4284785" cy="39183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8279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lIns="77907" tIns="38953" rIns="77907" bIns="38953"/>
          <a:lstStyle/>
          <a:p>
            <a:r>
              <a:rPr lang="en-US"/>
              <a:t>Click to edit Master title style</a:t>
            </a:r>
          </a:p>
        </p:txBody>
      </p:sp>
      <p:sp>
        <p:nvSpPr>
          <p:cNvPr id="3" name="Text Placeholder 2"/>
          <p:cNvSpPr>
            <a:spLocks noGrp="1"/>
          </p:cNvSpPr>
          <p:nvPr>
            <p:ph type="body" sz="half" idx="1"/>
          </p:nvPr>
        </p:nvSpPr>
        <p:spPr>
          <a:xfrm>
            <a:off x="243254" y="760814"/>
            <a:ext cx="4283320" cy="39183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7250" y="760812"/>
            <a:ext cx="4284785" cy="19014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7250" y="2776542"/>
            <a:ext cx="4284785" cy="19026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9193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23"/>
          <p:cNvSpPr>
            <a:spLocks noChangeArrowheads="1"/>
          </p:cNvSpPr>
          <p:nvPr userDrawn="1"/>
        </p:nvSpPr>
        <p:spPr bwMode="auto">
          <a:xfrm>
            <a:off x="0" y="4885135"/>
            <a:ext cx="9144000" cy="258365"/>
          </a:xfrm>
          <a:prstGeom prst="rect">
            <a:avLst/>
          </a:prstGeom>
          <a:solidFill>
            <a:srgbClr val="000099"/>
          </a:solidFill>
          <a:ln w="9525">
            <a:solidFill>
              <a:schemeClr val="tx1"/>
            </a:solidFill>
            <a:miter lim="800000"/>
            <a:headEnd/>
            <a:tailEnd/>
          </a:ln>
        </p:spPr>
        <p:txBody>
          <a:bodyPr wrap="none" lIns="77907" tIns="38953" rIns="77907" bIns="38953" anchor="ctr"/>
          <a:lstStyle/>
          <a:p>
            <a:endParaRPr lang="en-US"/>
          </a:p>
        </p:txBody>
      </p:sp>
      <p:sp>
        <p:nvSpPr>
          <p:cNvPr id="5" name="Text Box 25"/>
          <p:cNvSpPr txBox="1">
            <a:spLocks noChangeArrowheads="1"/>
          </p:cNvSpPr>
          <p:nvPr userDrawn="1"/>
        </p:nvSpPr>
        <p:spPr bwMode="auto">
          <a:xfrm>
            <a:off x="79131" y="4899423"/>
            <a:ext cx="7904285" cy="23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07" tIns="38953" rIns="77907" bIns="38953">
            <a:spAutoFit/>
          </a:bodyPr>
          <a:lstStyle>
            <a:lvl1pPr eaLnBrk="0" hangingPunct="0">
              <a:defRPr sz="2400" b="1">
                <a:solidFill>
                  <a:schemeClr val="tx1"/>
                </a:solidFill>
                <a:latin typeface="Times New Roman" pitchFamily="18" charset="0"/>
                <a:cs typeface="Arial" charset="0"/>
              </a:defRPr>
            </a:lvl1pPr>
            <a:lvl2pPr marL="742950" indent="-285750" eaLnBrk="0" hangingPunct="0">
              <a:defRPr sz="2400" b="1">
                <a:solidFill>
                  <a:schemeClr val="tx1"/>
                </a:solidFill>
                <a:latin typeface="Times New Roman" pitchFamily="18" charset="0"/>
                <a:cs typeface="Arial" charset="0"/>
              </a:defRPr>
            </a:lvl2pPr>
            <a:lvl3pPr marL="1143000" indent="-228600" eaLnBrk="0" hangingPunct="0">
              <a:defRPr sz="2400" b="1">
                <a:solidFill>
                  <a:schemeClr val="tx1"/>
                </a:solidFill>
                <a:latin typeface="Times New Roman" pitchFamily="18" charset="0"/>
                <a:cs typeface="Arial" charset="0"/>
              </a:defRPr>
            </a:lvl3pPr>
            <a:lvl4pPr marL="1600200" indent="-228600" eaLnBrk="0" hangingPunct="0">
              <a:defRPr sz="2400" b="1">
                <a:solidFill>
                  <a:schemeClr val="tx1"/>
                </a:solidFill>
                <a:latin typeface="Times New Roman" pitchFamily="18" charset="0"/>
                <a:cs typeface="Arial" charset="0"/>
              </a:defRPr>
            </a:lvl4pPr>
            <a:lvl5pPr marL="2057400" indent="-228600" eaLnBrk="0" hangingPunct="0">
              <a:defRPr sz="2400" b="1">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1">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1">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1">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1">
                <a:solidFill>
                  <a:schemeClr val="tx1"/>
                </a:solidFill>
                <a:latin typeface="Times New Roman" pitchFamily="18" charset="0"/>
                <a:cs typeface="Arial" charset="0"/>
              </a:defRPr>
            </a:lvl9pPr>
          </a:lstStyle>
          <a:p>
            <a:pPr eaLnBrk="1" hangingPunct="1">
              <a:spcBef>
                <a:spcPct val="50000"/>
              </a:spcBef>
              <a:defRPr/>
            </a:pPr>
            <a:r>
              <a:rPr lang="en-US" sz="1000" dirty="0">
                <a:solidFill>
                  <a:schemeClr val="bg1"/>
                </a:solidFill>
                <a:latin typeface="Arial" charset="0"/>
              </a:rPr>
              <a:t>© </a:t>
            </a:r>
            <a:r>
              <a:rPr lang="en-US" sz="900" dirty="0">
                <a:solidFill>
                  <a:schemeClr val="bg1"/>
                </a:solidFill>
                <a:latin typeface="Arial" charset="0"/>
              </a:rPr>
              <a:t>Bharati Vidyapeeth’s Institute of Computer Applications and Management, New Delhi-63</a:t>
            </a:r>
          </a:p>
        </p:txBody>
      </p:sp>
      <p:sp>
        <p:nvSpPr>
          <p:cNvPr id="6" name="Text Box 8"/>
          <p:cNvSpPr txBox="1">
            <a:spLocks noChangeArrowheads="1"/>
          </p:cNvSpPr>
          <p:nvPr userDrawn="1"/>
        </p:nvSpPr>
        <p:spPr bwMode="auto">
          <a:xfrm>
            <a:off x="7536474" y="4894660"/>
            <a:ext cx="145805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07" tIns="38953" rIns="77907" bIns="38953" anchor="ctr"/>
          <a:lstStyle>
            <a:lvl1pPr eaLnBrk="0" hangingPunct="0">
              <a:defRPr sz="2400" b="1">
                <a:solidFill>
                  <a:schemeClr val="tx1"/>
                </a:solidFill>
                <a:latin typeface="Times New Roman" pitchFamily="18" charset="0"/>
                <a:cs typeface="Arial" charset="0"/>
              </a:defRPr>
            </a:lvl1pPr>
            <a:lvl2pPr marL="742950" indent="-285750" eaLnBrk="0" hangingPunct="0">
              <a:defRPr sz="2400" b="1">
                <a:solidFill>
                  <a:schemeClr val="tx1"/>
                </a:solidFill>
                <a:latin typeface="Times New Roman" pitchFamily="18" charset="0"/>
                <a:cs typeface="Arial" charset="0"/>
              </a:defRPr>
            </a:lvl2pPr>
            <a:lvl3pPr marL="1143000" indent="-228600" eaLnBrk="0" hangingPunct="0">
              <a:defRPr sz="2400" b="1">
                <a:solidFill>
                  <a:schemeClr val="tx1"/>
                </a:solidFill>
                <a:latin typeface="Times New Roman" pitchFamily="18" charset="0"/>
                <a:cs typeface="Arial" charset="0"/>
              </a:defRPr>
            </a:lvl3pPr>
            <a:lvl4pPr marL="1600200" indent="-228600" eaLnBrk="0" hangingPunct="0">
              <a:defRPr sz="2400" b="1">
                <a:solidFill>
                  <a:schemeClr val="tx1"/>
                </a:solidFill>
                <a:latin typeface="Times New Roman" pitchFamily="18" charset="0"/>
                <a:cs typeface="Arial" charset="0"/>
              </a:defRPr>
            </a:lvl4pPr>
            <a:lvl5pPr marL="2057400" indent="-228600" eaLnBrk="0" hangingPunct="0">
              <a:defRPr sz="2400" b="1">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1">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1">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1">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1">
                <a:solidFill>
                  <a:schemeClr val="tx1"/>
                </a:solidFill>
                <a:latin typeface="Times New Roman" pitchFamily="18" charset="0"/>
                <a:cs typeface="Arial" charset="0"/>
              </a:defRPr>
            </a:lvl9pPr>
          </a:lstStyle>
          <a:p>
            <a:pPr algn="r">
              <a:spcBef>
                <a:spcPct val="50000"/>
              </a:spcBef>
              <a:defRPr/>
            </a:pPr>
            <a:fld id="{FA6B1CB2-903B-4B35-95DC-58CD022C002B}" type="slidenum">
              <a:rPr lang="en-US" sz="900" smtClean="0">
                <a:solidFill>
                  <a:schemeClr val="bg1"/>
                </a:solidFill>
                <a:latin typeface="Arial" charset="0"/>
              </a:rPr>
              <a:pPr algn="r">
                <a:spcBef>
                  <a:spcPct val="50000"/>
                </a:spcBef>
                <a:defRPr/>
              </a:pPr>
              <a:t>‹#›</a:t>
            </a:fld>
            <a:endParaRPr lang="en-US" sz="900" dirty="0">
              <a:solidFill>
                <a:schemeClr val="bg1"/>
              </a:solidFill>
              <a:latin typeface="Arial" charset="0"/>
            </a:endParaRPr>
          </a:p>
        </p:txBody>
      </p:sp>
      <p:sp>
        <p:nvSpPr>
          <p:cNvPr id="2" name="Title 1"/>
          <p:cNvSpPr>
            <a:spLocks noGrp="1"/>
          </p:cNvSpPr>
          <p:nvPr>
            <p:ph type="title"/>
          </p:nvPr>
        </p:nvSpPr>
        <p:spPr>
          <a:xfrm>
            <a:off x="1500554" y="17159"/>
            <a:ext cx="7643446" cy="498872"/>
          </a:xfrm>
          <a:prstGeom prst="rect">
            <a:avLst/>
          </a:prstGeom>
        </p:spPr>
        <p:txBody>
          <a:bodyPr lIns="77907" tIns="38953" rIns="77907" bIns="38953"/>
          <a:lstStyle>
            <a:lvl1pPr>
              <a:defRPr sz="3100">
                <a:solidFill>
                  <a:srgbClr val="FFFF00"/>
                </a:solidFill>
                <a:latin typeface="+mn-lt"/>
              </a:defRPr>
            </a:lvl1pPr>
          </a:lstStyle>
          <a:p>
            <a:r>
              <a:rPr lang="en-US" dirty="0"/>
              <a:t>Click to edit Master title style</a:t>
            </a:r>
          </a:p>
        </p:txBody>
      </p:sp>
      <p:sp>
        <p:nvSpPr>
          <p:cNvPr id="3" name="Content Placeholder 2"/>
          <p:cNvSpPr>
            <a:spLocks noGrp="1"/>
          </p:cNvSpPr>
          <p:nvPr>
            <p:ph idx="1"/>
          </p:nvPr>
        </p:nvSpPr>
        <p:spPr/>
        <p:txBody>
          <a:bodyPr/>
          <a:lstStyle>
            <a:lvl1pPr>
              <a:defRPr sz="2000">
                <a:latin typeface="Calibri" pitchFamily="34" charset="0"/>
                <a:cs typeface="Calibri" pitchFamily="34" charset="0"/>
              </a:defRPr>
            </a:lvl1pPr>
            <a:lvl2pPr>
              <a:defRPr>
                <a:latin typeface="Calibri" pitchFamily="34" charset="0"/>
                <a:cs typeface="Calibri" pitchFamily="34" charset="0"/>
              </a:defRPr>
            </a:lvl2pPr>
            <a:lvl3pPr>
              <a:defRPr sz="1700">
                <a:latin typeface="Calibri" pitchFamily="34" charset="0"/>
                <a:cs typeface="Calibri" pitchFamily="34" charset="0"/>
              </a:defRPr>
            </a:lvl3pPr>
            <a:lvl4pPr>
              <a:defRPr sz="1700">
                <a:latin typeface="Calibri" pitchFamily="34" charset="0"/>
                <a:cs typeface="Calibri" pitchFamily="34" charset="0"/>
              </a:defRPr>
            </a:lvl4pPr>
            <a:lvl5pPr>
              <a:defRPr sz="2000">
                <a:latin typeface="Calibri" pitchFamily="34" charset="0"/>
                <a:cs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44172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3305179"/>
            <a:ext cx="7772400" cy="1021556"/>
          </a:xfrm>
          <a:prstGeom prst="rect">
            <a:avLst/>
          </a:prstGeom>
        </p:spPr>
        <p:txBody>
          <a:bodyPr lIns="77907" tIns="38953" rIns="77907" bIns="38953" anchor="t"/>
          <a:lstStyle>
            <a:lvl1pPr algn="l">
              <a:defRPr sz="3400" b="1" cap="all"/>
            </a:lvl1pPr>
          </a:lstStyle>
          <a:p>
            <a:r>
              <a:rPr lang="en-US"/>
              <a:t>Click to edit Master title style</a:t>
            </a:r>
          </a:p>
        </p:txBody>
      </p:sp>
      <p:sp>
        <p:nvSpPr>
          <p:cNvPr id="3" name="Text Placeholder 2"/>
          <p:cNvSpPr>
            <a:spLocks noGrp="1"/>
          </p:cNvSpPr>
          <p:nvPr>
            <p:ph type="body" idx="1"/>
          </p:nvPr>
        </p:nvSpPr>
        <p:spPr>
          <a:xfrm>
            <a:off x="722435" y="2180035"/>
            <a:ext cx="7772400" cy="1125140"/>
          </a:xfrm>
        </p:spPr>
        <p:txBody>
          <a:bodyPr anchor="b"/>
          <a:lstStyle>
            <a:lvl1pPr marL="0" indent="0">
              <a:buNone/>
              <a:defRPr sz="1700"/>
            </a:lvl1pPr>
            <a:lvl2pPr marL="389538" indent="0">
              <a:buNone/>
              <a:defRPr sz="1500"/>
            </a:lvl2pPr>
            <a:lvl3pPr marL="779074" indent="0">
              <a:buNone/>
              <a:defRPr sz="1400"/>
            </a:lvl3pPr>
            <a:lvl4pPr marL="1168612" indent="0">
              <a:buNone/>
              <a:defRPr sz="1200"/>
            </a:lvl4pPr>
            <a:lvl5pPr marL="1558149" indent="0">
              <a:buNone/>
              <a:defRPr sz="1200"/>
            </a:lvl5pPr>
            <a:lvl6pPr marL="1947686" indent="0">
              <a:buNone/>
              <a:defRPr sz="1200"/>
            </a:lvl6pPr>
            <a:lvl7pPr marL="2337223" indent="0">
              <a:buNone/>
              <a:defRPr sz="1200"/>
            </a:lvl7pPr>
            <a:lvl8pPr marL="2726760" indent="0">
              <a:buNone/>
              <a:defRPr sz="1200"/>
            </a:lvl8pPr>
            <a:lvl9pPr marL="3116298" indent="0">
              <a:buNone/>
              <a:defRPr sz="1200"/>
            </a:lvl9pPr>
          </a:lstStyle>
          <a:p>
            <a:pPr lvl="0"/>
            <a:r>
              <a:rPr lang="en-US"/>
              <a:t>Click to edit Master text styles</a:t>
            </a:r>
          </a:p>
        </p:txBody>
      </p:sp>
    </p:spTree>
    <p:extLst>
      <p:ext uri="{BB962C8B-B14F-4D97-AF65-F5344CB8AC3E}">
        <p14:creationId xmlns:p14="http://schemas.microsoft.com/office/powerpoint/2010/main" val="239997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lIns="77907" tIns="38953" rIns="77907" bIns="38953"/>
          <a:lstStyle/>
          <a:p>
            <a:r>
              <a:rPr lang="en-US" dirty="0"/>
              <a:t>Click to edit Master title style</a:t>
            </a:r>
          </a:p>
        </p:txBody>
      </p:sp>
      <p:sp>
        <p:nvSpPr>
          <p:cNvPr id="3" name="Content Placeholder 2"/>
          <p:cNvSpPr>
            <a:spLocks noGrp="1"/>
          </p:cNvSpPr>
          <p:nvPr>
            <p:ph sz="half" idx="1"/>
          </p:nvPr>
        </p:nvSpPr>
        <p:spPr>
          <a:xfrm>
            <a:off x="243254" y="760814"/>
            <a:ext cx="4283320" cy="3918347"/>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7250" y="760814"/>
            <a:ext cx="4284785" cy="3918347"/>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4977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lIns="77907" tIns="38953" rIns="77907" bIns="38953"/>
          <a:lstStyle>
            <a:lvl1pPr>
              <a:defRPr/>
            </a:lvl1pPr>
          </a:lstStyle>
          <a:p>
            <a:r>
              <a:rPr lang="en-US"/>
              <a:t>Click to edit Master title style</a:t>
            </a:r>
          </a:p>
        </p:txBody>
      </p:sp>
      <p:sp>
        <p:nvSpPr>
          <p:cNvPr id="3" name="Text Placeholder 2"/>
          <p:cNvSpPr>
            <a:spLocks noGrp="1"/>
          </p:cNvSpPr>
          <p:nvPr>
            <p:ph type="body" idx="1"/>
          </p:nvPr>
        </p:nvSpPr>
        <p:spPr>
          <a:xfrm>
            <a:off x="457200" y="1151338"/>
            <a:ext cx="4040066" cy="479822"/>
          </a:xfrm>
        </p:spPr>
        <p:txBody>
          <a:bodyPr anchor="b"/>
          <a:lstStyle>
            <a:lvl1pPr marL="0" indent="0">
              <a:buNone/>
              <a:defRPr sz="2000" b="1"/>
            </a:lvl1pPr>
            <a:lvl2pPr marL="389538" indent="0">
              <a:buNone/>
              <a:defRPr sz="1700" b="1"/>
            </a:lvl2pPr>
            <a:lvl3pPr marL="779074" indent="0">
              <a:buNone/>
              <a:defRPr sz="1500" b="1"/>
            </a:lvl3pPr>
            <a:lvl4pPr marL="1168612" indent="0">
              <a:buNone/>
              <a:defRPr sz="1400" b="1"/>
            </a:lvl4pPr>
            <a:lvl5pPr marL="1558149" indent="0">
              <a:buNone/>
              <a:defRPr sz="1400" b="1"/>
            </a:lvl5pPr>
            <a:lvl6pPr marL="1947686" indent="0">
              <a:buNone/>
              <a:defRPr sz="1400" b="1"/>
            </a:lvl6pPr>
            <a:lvl7pPr marL="2337223" indent="0">
              <a:buNone/>
              <a:defRPr sz="1400" b="1"/>
            </a:lvl7pPr>
            <a:lvl8pPr marL="2726760" indent="0">
              <a:buNone/>
              <a:defRPr sz="1400" b="1"/>
            </a:lvl8pPr>
            <a:lvl9pPr marL="3116298" indent="0">
              <a:buNone/>
              <a:defRPr sz="1400" b="1"/>
            </a:lvl9pPr>
          </a:lstStyle>
          <a:p>
            <a:pPr lvl="0"/>
            <a:r>
              <a:rPr lang="en-US"/>
              <a:t>Click to edit Master text styles</a:t>
            </a:r>
          </a:p>
        </p:txBody>
      </p:sp>
      <p:sp>
        <p:nvSpPr>
          <p:cNvPr id="4" name="Content Placeholder 3"/>
          <p:cNvSpPr>
            <a:spLocks noGrp="1"/>
          </p:cNvSpPr>
          <p:nvPr>
            <p:ph sz="half" idx="2"/>
          </p:nvPr>
        </p:nvSpPr>
        <p:spPr>
          <a:xfrm>
            <a:off x="457200" y="1631156"/>
            <a:ext cx="4040066" cy="2963466"/>
          </a:xfrm>
        </p:spPr>
        <p:txBody>
          <a:bodyPr/>
          <a:lstStyle>
            <a:lvl1pPr>
              <a:defRPr sz="2000"/>
            </a:lvl1pPr>
            <a:lvl2pPr>
              <a:defRPr sz="17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73" y="1151338"/>
            <a:ext cx="4041531" cy="479822"/>
          </a:xfrm>
        </p:spPr>
        <p:txBody>
          <a:bodyPr anchor="b"/>
          <a:lstStyle>
            <a:lvl1pPr marL="0" indent="0">
              <a:buNone/>
              <a:defRPr sz="2000" b="1"/>
            </a:lvl1pPr>
            <a:lvl2pPr marL="389538" indent="0">
              <a:buNone/>
              <a:defRPr sz="1700" b="1"/>
            </a:lvl2pPr>
            <a:lvl3pPr marL="779074" indent="0">
              <a:buNone/>
              <a:defRPr sz="1500" b="1"/>
            </a:lvl3pPr>
            <a:lvl4pPr marL="1168612" indent="0">
              <a:buNone/>
              <a:defRPr sz="1400" b="1"/>
            </a:lvl4pPr>
            <a:lvl5pPr marL="1558149" indent="0">
              <a:buNone/>
              <a:defRPr sz="1400" b="1"/>
            </a:lvl5pPr>
            <a:lvl6pPr marL="1947686" indent="0">
              <a:buNone/>
              <a:defRPr sz="1400" b="1"/>
            </a:lvl6pPr>
            <a:lvl7pPr marL="2337223" indent="0">
              <a:buNone/>
              <a:defRPr sz="1400" b="1"/>
            </a:lvl7pPr>
            <a:lvl8pPr marL="2726760" indent="0">
              <a:buNone/>
              <a:defRPr sz="1400" b="1"/>
            </a:lvl8pPr>
            <a:lvl9pPr marL="3116298" indent="0">
              <a:buNone/>
              <a:defRPr sz="1400" b="1"/>
            </a:lvl9pPr>
          </a:lstStyle>
          <a:p>
            <a:pPr lvl="0"/>
            <a:r>
              <a:rPr lang="en-US"/>
              <a:t>Click to edit Master text styles</a:t>
            </a:r>
          </a:p>
        </p:txBody>
      </p:sp>
      <p:sp>
        <p:nvSpPr>
          <p:cNvPr id="6" name="Content Placeholder 5"/>
          <p:cNvSpPr>
            <a:spLocks noGrp="1"/>
          </p:cNvSpPr>
          <p:nvPr>
            <p:ph sz="quarter" idx="4"/>
          </p:nvPr>
        </p:nvSpPr>
        <p:spPr>
          <a:xfrm>
            <a:off x="4645273" y="1631156"/>
            <a:ext cx="4041531" cy="2963466"/>
          </a:xfrm>
        </p:spPr>
        <p:txBody>
          <a:bodyPr/>
          <a:lstStyle>
            <a:lvl1pPr>
              <a:defRPr sz="2000"/>
            </a:lvl1pPr>
            <a:lvl2pPr>
              <a:defRPr sz="17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5187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lIns="77907" tIns="38953" rIns="77907" bIns="38953"/>
          <a:lstStyle/>
          <a:p>
            <a:r>
              <a:rPr lang="en-US"/>
              <a:t>Click to edit Master title style</a:t>
            </a:r>
          </a:p>
        </p:txBody>
      </p:sp>
    </p:spTree>
    <p:extLst>
      <p:ext uri="{BB962C8B-B14F-4D97-AF65-F5344CB8AC3E}">
        <p14:creationId xmlns:p14="http://schemas.microsoft.com/office/powerpoint/2010/main" val="3171268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6590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90"/>
            <a:ext cx="3008435" cy="871538"/>
          </a:xfrm>
          <a:prstGeom prst="rect">
            <a:avLst/>
          </a:prstGeom>
        </p:spPr>
        <p:txBody>
          <a:bodyPr lIns="77907" tIns="38953" rIns="77907" bIns="38953" anchor="b"/>
          <a:lstStyle>
            <a:lvl1pPr algn="l">
              <a:defRPr sz="1700" b="1"/>
            </a:lvl1pPr>
          </a:lstStyle>
          <a:p>
            <a:r>
              <a:rPr lang="en-US"/>
              <a:t>Click to edit Master title style</a:t>
            </a:r>
          </a:p>
        </p:txBody>
      </p:sp>
      <p:sp>
        <p:nvSpPr>
          <p:cNvPr id="3" name="Content Placeholder 2"/>
          <p:cNvSpPr>
            <a:spLocks noGrp="1"/>
          </p:cNvSpPr>
          <p:nvPr>
            <p:ph idx="1"/>
          </p:nvPr>
        </p:nvSpPr>
        <p:spPr>
          <a:xfrm>
            <a:off x="3575538" y="204792"/>
            <a:ext cx="5111262" cy="4389835"/>
          </a:xfrm>
        </p:spPr>
        <p:txBody>
          <a:bodyPr/>
          <a:lstStyle>
            <a:lvl1pPr>
              <a:defRPr sz="27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8"/>
            <a:ext cx="3008435" cy="3518297"/>
          </a:xfrm>
        </p:spPr>
        <p:txBody>
          <a:bodyPr/>
          <a:lstStyle>
            <a:lvl1pPr marL="0" indent="0">
              <a:buNone/>
              <a:defRPr sz="1200"/>
            </a:lvl1pPr>
            <a:lvl2pPr marL="389538" indent="0">
              <a:buNone/>
              <a:defRPr sz="1000"/>
            </a:lvl2pPr>
            <a:lvl3pPr marL="779074" indent="0">
              <a:buNone/>
              <a:defRPr sz="900"/>
            </a:lvl3pPr>
            <a:lvl4pPr marL="1168612" indent="0">
              <a:buNone/>
              <a:defRPr sz="800"/>
            </a:lvl4pPr>
            <a:lvl5pPr marL="1558149" indent="0">
              <a:buNone/>
              <a:defRPr sz="800"/>
            </a:lvl5pPr>
            <a:lvl6pPr marL="1947686" indent="0">
              <a:buNone/>
              <a:defRPr sz="800"/>
            </a:lvl6pPr>
            <a:lvl7pPr marL="2337223" indent="0">
              <a:buNone/>
              <a:defRPr sz="800"/>
            </a:lvl7pPr>
            <a:lvl8pPr marL="2726760" indent="0">
              <a:buNone/>
              <a:defRPr sz="800"/>
            </a:lvl8pPr>
            <a:lvl9pPr marL="3116298" indent="0">
              <a:buNone/>
              <a:defRPr sz="800"/>
            </a:lvl9pPr>
          </a:lstStyle>
          <a:p>
            <a:pPr lvl="0"/>
            <a:r>
              <a:rPr lang="en-US"/>
              <a:t>Click to edit Master text styles</a:t>
            </a:r>
          </a:p>
        </p:txBody>
      </p:sp>
    </p:spTree>
    <p:extLst>
      <p:ext uri="{BB962C8B-B14F-4D97-AF65-F5344CB8AC3E}">
        <p14:creationId xmlns:p14="http://schemas.microsoft.com/office/powerpoint/2010/main" val="4141984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3600453"/>
            <a:ext cx="5486400" cy="425054"/>
          </a:xfrm>
          <a:prstGeom prst="rect">
            <a:avLst/>
          </a:prstGeom>
        </p:spPr>
        <p:txBody>
          <a:bodyPr lIns="77907" tIns="38953" rIns="77907" bIns="38953" anchor="b"/>
          <a:lstStyle>
            <a:lvl1pPr algn="l">
              <a:defRPr sz="1700" b="1"/>
            </a:lvl1pPr>
          </a:lstStyle>
          <a:p>
            <a:r>
              <a:rPr lang="en-US"/>
              <a:t>Click to edit Master title style</a:t>
            </a:r>
          </a:p>
        </p:txBody>
      </p:sp>
      <p:sp>
        <p:nvSpPr>
          <p:cNvPr id="3" name="Picture Placeholder 2"/>
          <p:cNvSpPr>
            <a:spLocks noGrp="1"/>
          </p:cNvSpPr>
          <p:nvPr>
            <p:ph type="pic" idx="1"/>
          </p:nvPr>
        </p:nvSpPr>
        <p:spPr>
          <a:xfrm>
            <a:off x="1792166" y="459581"/>
            <a:ext cx="5486400" cy="3086100"/>
          </a:xfrm>
        </p:spPr>
        <p:txBody>
          <a:bodyPr/>
          <a:lstStyle>
            <a:lvl1pPr marL="0" indent="0">
              <a:buNone/>
              <a:defRPr sz="2700"/>
            </a:lvl1pPr>
            <a:lvl2pPr marL="389538" indent="0">
              <a:buNone/>
              <a:defRPr sz="2400"/>
            </a:lvl2pPr>
            <a:lvl3pPr marL="779074" indent="0">
              <a:buNone/>
              <a:defRPr sz="2000"/>
            </a:lvl3pPr>
            <a:lvl4pPr marL="1168612" indent="0">
              <a:buNone/>
              <a:defRPr sz="1700"/>
            </a:lvl4pPr>
            <a:lvl5pPr marL="1558149" indent="0">
              <a:buNone/>
              <a:defRPr sz="1700"/>
            </a:lvl5pPr>
            <a:lvl6pPr marL="1947686" indent="0">
              <a:buNone/>
              <a:defRPr sz="1700"/>
            </a:lvl6pPr>
            <a:lvl7pPr marL="2337223" indent="0">
              <a:buNone/>
              <a:defRPr sz="1700"/>
            </a:lvl7pPr>
            <a:lvl8pPr marL="2726760" indent="0">
              <a:buNone/>
              <a:defRPr sz="1700"/>
            </a:lvl8pPr>
            <a:lvl9pPr marL="3116298" indent="0">
              <a:buNone/>
              <a:defRPr sz="1700"/>
            </a:lvl9pPr>
          </a:lstStyle>
          <a:p>
            <a:pPr lvl="0"/>
            <a:endParaRPr lang="en-US" noProof="0"/>
          </a:p>
        </p:txBody>
      </p:sp>
      <p:sp>
        <p:nvSpPr>
          <p:cNvPr id="4" name="Text Placeholder 3"/>
          <p:cNvSpPr>
            <a:spLocks noGrp="1"/>
          </p:cNvSpPr>
          <p:nvPr>
            <p:ph type="body" sz="half" idx="2"/>
          </p:nvPr>
        </p:nvSpPr>
        <p:spPr>
          <a:xfrm>
            <a:off x="1792166" y="4025507"/>
            <a:ext cx="5486400" cy="603647"/>
          </a:xfrm>
        </p:spPr>
        <p:txBody>
          <a:bodyPr/>
          <a:lstStyle>
            <a:lvl1pPr marL="0" indent="0">
              <a:buNone/>
              <a:defRPr sz="1200"/>
            </a:lvl1pPr>
            <a:lvl2pPr marL="389538" indent="0">
              <a:buNone/>
              <a:defRPr sz="1000"/>
            </a:lvl2pPr>
            <a:lvl3pPr marL="779074" indent="0">
              <a:buNone/>
              <a:defRPr sz="900"/>
            </a:lvl3pPr>
            <a:lvl4pPr marL="1168612" indent="0">
              <a:buNone/>
              <a:defRPr sz="800"/>
            </a:lvl4pPr>
            <a:lvl5pPr marL="1558149" indent="0">
              <a:buNone/>
              <a:defRPr sz="800"/>
            </a:lvl5pPr>
            <a:lvl6pPr marL="1947686" indent="0">
              <a:buNone/>
              <a:defRPr sz="800"/>
            </a:lvl6pPr>
            <a:lvl7pPr marL="2337223" indent="0">
              <a:buNone/>
              <a:defRPr sz="800"/>
            </a:lvl7pPr>
            <a:lvl8pPr marL="2726760" indent="0">
              <a:buNone/>
              <a:defRPr sz="800"/>
            </a:lvl8pPr>
            <a:lvl9pPr marL="3116298" indent="0">
              <a:buNone/>
              <a:defRPr sz="800"/>
            </a:lvl9pPr>
          </a:lstStyle>
          <a:p>
            <a:pPr lvl="0"/>
            <a:r>
              <a:rPr lang="en-US"/>
              <a:t>Click to edit Master text styles</a:t>
            </a:r>
          </a:p>
        </p:txBody>
      </p:sp>
    </p:spTree>
    <p:extLst>
      <p:ext uri="{BB962C8B-B14F-4D97-AF65-F5344CB8AC3E}">
        <p14:creationId xmlns:p14="http://schemas.microsoft.com/office/powerpoint/2010/main" val="2507353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43254" y="760810"/>
            <a:ext cx="8708781" cy="3918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7907" tIns="38953" rIns="77907" bIns="38953"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34"/>
          <p:cNvSpPr>
            <a:spLocks noChangeArrowheads="1"/>
          </p:cNvSpPr>
          <p:nvPr userDrawn="1"/>
        </p:nvSpPr>
        <p:spPr bwMode="auto">
          <a:xfrm>
            <a:off x="0" y="4885135"/>
            <a:ext cx="9144000" cy="258365"/>
          </a:xfrm>
          <a:prstGeom prst="rect">
            <a:avLst/>
          </a:prstGeom>
          <a:solidFill>
            <a:srgbClr val="000099"/>
          </a:solidFill>
          <a:ln w="9525">
            <a:solidFill>
              <a:schemeClr val="tx1"/>
            </a:solidFill>
            <a:miter lim="800000"/>
            <a:headEnd/>
            <a:tailEnd/>
          </a:ln>
        </p:spPr>
        <p:txBody>
          <a:bodyPr wrap="none" lIns="77907" tIns="38953" rIns="77907" bIns="38953" anchor="ctr"/>
          <a:lstStyle/>
          <a:p>
            <a:endParaRPr lang="en-US"/>
          </a:p>
        </p:txBody>
      </p:sp>
      <p:sp>
        <p:nvSpPr>
          <p:cNvPr id="1029" name="Text Box 35"/>
          <p:cNvSpPr txBox="1">
            <a:spLocks noChangeArrowheads="1"/>
          </p:cNvSpPr>
          <p:nvPr userDrawn="1"/>
        </p:nvSpPr>
        <p:spPr bwMode="auto">
          <a:xfrm>
            <a:off x="79131" y="4899423"/>
            <a:ext cx="8398120" cy="217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07" tIns="38953" rIns="77907" bIns="38953">
            <a:spAutoFit/>
          </a:bodyPr>
          <a:lstStyle>
            <a:lvl1pPr eaLnBrk="0" hangingPunct="0">
              <a:defRPr sz="2400" b="1">
                <a:solidFill>
                  <a:schemeClr val="tx1"/>
                </a:solidFill>
                <a:latin typeface="Times New Roman" pitchFamily="18" charset="0"/>
                <a:cs typeface="Arial" charset="0"/>
              </a:defRPr>
            </a:lvl1pPr>
            <a:lvl2pPr marL="742950" indent="-285750" eaLnBrk="0" hangingPunct="0">
              <a:defRPr sz="2400" b="1">
                <a:solidFill>
                  <a:schemeClr val="tx1"/>
                </a:solidFill>
                <a:latin typeface="Times New Roman" pitchFamily="18" charset="0"/>
                <a:cs typeface="Arial" charset="0"/>
              </a:defRPr>
            </a:lvl2pPr>
            <a:lvl3pPr marL="1143000" indent="-228600" eaLnBrk="0" hangingPunct="0">
              <a:defRPr sz="2400" b="1">
                <a:solidFill>
                  <a:schemeClr val="tx1"/>
                </a:solidFill>
                <a:latin typeface="Times New Roman" pitchFamily="18" charset="0"/>
                <a:cs typeface="Arial" charset="0"/>
              </a:defRPr>
            </a:lvl3pPr>
            <a:lvl4pPr marL="1600200" indent="-228600" eaLnBrk="0" hangingPunct="0">
              <a:defRPr sz="2400" b="1">
                <a:solidFill>
                  <a:schemeClr val="tx1"/>
                </a:solidFill>
                <a:latin typeface="Times New Roman" pitchFamily="18" charset="0"/>
                <a:cs typeface="Arial" charset="0"/>
              </a:defRPr>
            </a:lvl4pPr>
            <a:lvl5pPr marL="2057400" indent="-228600" eaLnBrk="0" hangingPunct="0">
              <a:defRPr sz="2400" b="1">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1">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1">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1">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1">
                <a:solidFill>
                  <a:schemeClr val="tx1"/>
                </a:solidFill>
                <a:latin typeface="Times New Roman" pitchFamily="18" charset="0"/>
                <a:cs typeface="Arial" charset="0"/>
              </a:defRPr>
            </a:lvl9pPr>
          </a:lstStyle>
          <a:p>
            <a:pPr eaLnBrk="1" hangingPunct="1">
              <a:spcBef>
                <a:spcPct val="50000"/>
              </a:spcBef>
              <a:defRPr/>
            </a:pPr>
            <a:r>
              <a:rPr lang="en-US" sz="900" dirty="0">
                <a:solidFill>
                  <a:schemeClr val="bg1"/>
                </a:solidFill>
                <a:latin typeface="Arial" charset="0"/>
              </a:rPr>
              <a:t>© </a:t>
            </a:r>
            <a:r>
              <a:rPr lang="en-US" sz="900" dirty="0" err="1">
                <a:solidFill>
                  <a:schemeClr val="bg1"/>
                </a:solidFill>
                <a:latin typeface="Arial" charset="0"/>
              </a:rPr>
              <a:t>Bharati</a:t>
            </a:r>
            <a:r>
              <a:rPr lang="en-US" sz="900" dirty="0">
                <a:solidFill>
                  <a:schemeClr val="bg1"/>
                </a:solidFill>
                <a:latin typeface="Arial" charset="0"/>
              </a:rPr>
              <a:t> </a:t>
            </a:r>
            <a:r>
              <a:rPr lang="en-US" sz="900" dirty="0" err="1">
                <a:solidFill>
                  <a:schemeClr val="bg1"/>
                </a:solidFill>
                <a:latin typeface="Arial" charset="0"/>
              </a:rPr>
              <a:t>Vidyapeeth’s</a:t>
            </a:r>
            <a:r>
              <a:rPr lang="en-US" sz="900" dirty="0">
                <a:solidFill>
                  <a:schemeClr val="bg1"/>
                </a:solidFill>
                <a:latin typeface="Arial" charset="0"/>
              </a:rPr>
              <a:t> Institute of Computer Applications and Management, New Delhi-63</a:t>
            </a:r>
          </a:p>
        </p:txBody>
      </p:sp>
      <p:sp>
        <p:nvSpPr>
          <p:cNvPr id="1030" name="Text Box 36"/>
          <p:cNvSpPr txBox="1">
            <a:spLocks noChangeArrowheads="1"/>
          </p:cNvSpPr>
          <p:nvPr userDrawn="1"/>
        </p:nvSpPr>
        <p:spPr bwMode="auto">
          <a:xfrm>
            <a:off x="8355623" y="4898231"/>
            <a:ext cx="756138" cy="215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07" tIns="38953" rIns="77907" bIns="38953" anchor="ctr"/>
          <a:lstStyle>
            <a:lvl1pPr eaLnBrk="0" hangingPunct="0">
              <a:defRPr sz="2400" b="1">
                <a:solidFill>
                  <a:schemeClr val="tx1"/>
                </a:solidFill>
                <a:latin typeface="Times New Roman" pitchFamily="18" charset="0"/>
                <a:cs typeface="Arial" charset="0"/>
              </a:defRPr>
            </a:lvl1pPr>
            <a:lvl2pPr marL="742950" indent="-285750" eaLnBrk="0" hangingPunct="0">
              <a:defRPr sz="2400" b="1">
                <a:solidFill>
                  <a:schemeClr val="tx1"/>
                </a:solidFill>
                <a:latin typeface="Times New Roman" pitchFamily="18" charset="0"/>
                <a:cs typeface="Arial" charset="0"/>
              </a:defRPr>
            </a:lvl2pPr>
            <a:lvl3pPr marL="1143000" indent="-228600" eaLnBrk="0" hangingPunct="0">
              <a:defRPr sz="2400" b="1">
                <a:solidFill>
                  <a:schemeClr val="tx1"/>
                </a:solidFill>
                <a:latin typeface="Times New Roman" pitchFamily="18" charset="0"/>
                <a:cs typeface="Arial" charset="0"/>
              </a:defRPr>
            </a:lvl3pPr>
            <a:lvl4pPr marL="1600200" indent="-228600" eaLnBrk="0" hangingPunct="0">
              <a:defRPr sz="2400" b="1">
                <a:solidFill>
                  <a:schemeClr val="tx1"/>
                </a:solidFill>
                <a:latin typeface="Times New Roman" pitchFamily="18" charset="0"/>
                <a:cs typeface="Arial" charset="0"/>
              </a:defRPr>
            </a:lvl4pPr>
            <a:lvl5pPr marL="2057400" indent="-228600" eaLnBrk="0" hangingPunct="0">
              <a:defRPr sz="2400" b="1">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1">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1">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1">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1">
                <a:solidFill>
                  <a:schemeClr val="tx1"/>
                </a:solidFill>
                <a:latin typeface="Times New Roman" pitchFamily="18" charset="0"/>
                <a:cs typeface="Arial" charset="0"/>
              </a:defRPr>
            </a:lvl9pPr>
          </a:lstStyle>
          <a:p>
            <a:pPr algn="r">
              <a:spcBef>
                <a:spcPct val="50000"/>
              </a:spcBef>
              <a:defRPr/>
            </a:pPr>
            <a:r>
              <a:rPr lang="en-US" sz="900" dirty="0">
                <a:solidFill>
                  <a:schemeClr val="bg1"/>
                </a:solidFill>
                <a:latin typeface="Arial" charset="0"/>
              </a:rPr>
              <a:t>        </a:t>
            </a:r>
            <a:fld id="{7BC114B6-CE80-4BD5-993F-F40388ADC9E8}" type="slidenum">
              <a:rPr lang="en-US" sz="900" smtClean="0">
                <a:solidFill>
                  <a:schemeClr val="bg1"/>
                </a:solidFill>
                <a:latin typeface="Arial" charset="0"/>
              </a:rPr>
              <a:pPr algn="r">
                <a:spcBef>
                  <a:spcPct val="50000"/>
                </a:spcBef>
                <a:defRPr/>
              </a:pPr>
              <a:t>‹#›</a:t>
            </a:fld>
            <a:endParaRPr lang="en-US" sz="900" dirty="0">
              <a:solidFill>
                <a:schemeClr val="bg1"/>
              </a:solidFill>
              <a:latin typeface="Arial" charset="0"/>
            </a:endParaRPr>
          </a:p>
        </p:txBody>
      </p:sp>
      <p:sp>
        <p:nvSpPr>
          <p:cNvPr id="1031" name="Text Box 37"/>
          <p:cNvSpPr txBox="1">
            <a:spLocks noChangeArrowheads="1"/>
          </p:cNvSpPr>
          <p:nvPr userDrawn="1"/>
        </p:nvSpPr>
        <p:spPr bwMode="auto">
          <a:xfrm>
            <a:off x="1613388" y="840582"/>
            <a:ext cx="7413381" cy="44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07" tIns="38953" rIns="77907" bIns="38953">
            <a:spAutoFit/>
          </a:bodyPr>
          <a:lstStyle>
            <a:lvl1pPr eaLnBrk="0" hangingPunct="0">
              <a:defRPr sz="2400" b="1">
                <a:solidFill>
                  <a:schemeClr val="tx1"/>
                </a:solidFill>
                <a:latin typeface="Times New Roman" pitchFamily="18" charset="0"/>
                <a:cs typeface="Arial" charset="0"/>
              </a:defRPr>
            </a:lvl1pPr>
            <a:lvl2pPr marL="742950" indent="-285750" eaLnBrk="0" hangingPunct="0">
              <a:defRPr sz="2400" b="1">
                <a:solidFill>
                  <a:schemeClr val="tx1"/>
                </a:solidFill>
                <a:latin typeface="Times New Roman" pitchFamily="18" charset="0"/>
                <a:cs typeface="Arial" charset="0"/>
              </a:defRPr>
            </a:lvl2pPr>
            <a:lvl3pPr marL="1143000" indent="-228600" eaLnBrk="0" hangingPunct="0">
              <a:defRPr sz="2400" b="1">
                <a:solidFill>
                  <a:schemeClr val="tx1"/>
                </a:solidFill>
                <a:latin typeface="Times New Roman" pitchFamily="18" charset="0"/>
                <a:cs typeface="Arial" charset="0"/>
              </a:defRPr>
            </a:lvl3pPr>
            <a:lvl4pPr marL="1600200" indent="-228600" eaLnBrk="0" hangingPunct="0">
              <a:defRPr sz="2400" b="1">
                <a:solidFill>
                  <a:schemeClr val="tx1"/>
                </a:solidFill>
                <a:latin typeface="Times New Roman" pitchFamily="18" charset="0"/>
                <a:cs typeface="Arial" charset="0"/>
              </a:defRPr>
            </a:lvl4pPr>
            <a:lvl5pPr marL="2057400" indent="-228600" eaLnBrk="0" hangingPunct="0">
              <a:defRPr sz="2400" b="1">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1">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1">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1">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1">
                <a:solidFill>
                  <a:schemeClr val="tx1"/>
                </a:solidFill>
                <a:latin typeface="Times New Roman" pitchFamily="18" charset="0"/>
                <a:cs typeface="Arial" charset="0"/>
              </a:defRPr>
            </a:lvl9pPr>
          </a:lstStyle>
          <a:p>
            <a:pPr eaLnBrk="1" hangingPunct="1">
              <a:spcBef>
                <a:spcPct val="50000"/>
              </a:spcBef>
              <a:defRPr/>
            </a:pPr>
            <a:endParaRPr lang="en-IN" b="0"/>
          </a:p>
        </p:txBody>
      </p:sp>
      <p:sp>
        <p:nvSpPr>
          <p:cNvPr id="1032" name="Rectangle 40"/>
          <p:cNvSpPr>
            <a:spLocks noChangeArrowheads="1"/>
          </p:cNvSpPr>
          <p:nvPr userDrawn="1"/>
        </p:nvSpPr>
        <p:spPr bwMode="auto">
          <a:xfrm>
            <a:off x="0" y="520303"/>
            <a:ext cx="9144000" cy="108347"/>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7907" tIns="38953" rIns="77907" bIns="38953" anchor="ctr"/>
          <a:lstStyle/>
          <a:p>
            <a:endParaRPr lang="en-US"/>
          </a:p>
        </p:txBody>
      </p:sp>
      <p:sp>
        <p:nvSpPr>
          <p:cNvPr id="1033" name="Rectangle 41"/>
          <p:cNvSpPr>
            <a:spLocks noChangeArrowheads="1"/>
          </p:cNvSpPr>
          <p:nvPr userDrawn="1"/>
        </p:nvSpPr>
        <p:spPr bwMode="auto">
          <a:xfrm>
            <a:off x="0" y="631032"/>
            <a:ext cx="9144000" cy="3214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7907" tIns="38953" rIns="77907" bIns="38953" anchor="ctr"/>
          <a:lstStyle/>
          <a:p>
            <a:endParaRPr lang="en-US"/>
          </a:p>
        </p:txBody>
      </p:sp>
      <p:sp>
        <p:nvSpPr>
          <p:cNvPr id="1034" name="Rectangle 43"/>
          <p:cNvSpPr>
            <a:spLocks noChangeArrowheads="1"/>
          </p:cNvSpPr>
          <p:nvPr userDrawn="1"/>
        </p:nvSpPr>
        <p:spPr bwMode="auto">
          <a:xfrm>
            <a:off x="1496158" y="0"/>
            <a:ext cx="7647842" cy="52268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7907" tIns="38953" rIns="77907" bIns="38953" anchor="ctr"/>
          <a:lstStyle/>
          <a:p>
            <a:pPr algn="ctr"/>
            <a:endParaRPr lang="en-IN" b="0">
              <a:solidFill>
                <a:srgbClr val="FEF800"/>
              </a:solidFill>
            </a:endParaRPr>
          </a:p>
        </p:txBody>
      </p:sp>
      <p:sp>
        <p:nvSpPr>
          <p:cNvPr id="1036" name="Rectangle 45"/>
          <p:cNvSpPr>
            <a:spLocks noChangeArrowheads="1"/>
          </p:cNvSpPr>
          <p:nvPr userDrawn="1"/>
        </p:nvSpPr>
        <p:spPr bwMode="auto">
          <a:xfrm>
            <a:off x="1333500" y="0"/>
            <a:ext cx="7810500" cy="52268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7907" tIns="38953" rIns="77907" bIns="38953" anchor="ctr"/>
          <a:lstStyle/>
          <a:p>
            <a:pPr algn="ctr"/>
            <a:endParaRPr lang="en-IN" b="0">
              <a:solidFill>
                <a:srgbClr val="FEF800"/>
              </a:solidFill>
            </a:endParaRPr>
          </a:p>
        </p:txBody>
      </p:sp>
      <p:sp>
        <p:nvSpPr>
          <p:cNvPr id="1037" name="Rectangle 46"/>
          <p:cNvSpPr>
            <a:spLocks noChangeArrowheads="1"/>
          </p:cNvSpPr>
          <p:nvPr userDrawn="1"/>
        </p:nvSpPr>
        <p:spPr bwMode="auto">
          <a:xfrm>
            <a:off x="0" y="520303"/>
            <a:ext cx="9144000" cy="108347"/>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7907" tIns="38953" rIns="77907" bIns="38953" anchor="ctr"/>
          <a:lstStyle/>
          <a:p>
            <a:endParaRPr lang="en-US"/>
          </a:p>
        </p:txBody>
      </p:sp>
      <p:sp>
        <p:nvSpPr>
          <p:cNvPr id="1039" name="Rectangle 48"/>
          <p:cNvSpPr>
            <a:spLocks noChangeArrowheads="1"/>
          </p:cNvSpPr>
          <p:nvPr userDrawn="1"/>
        </p:nvSpPr>
        <p:spPr bwMode="auto">
          <a:xfrm>
            <a:off x="0" y="574476"/>
            <a:ext cx="9144000" cy="54174"/>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7907" tIns="38953" rIns="77907" bIns="38953" anchor="ctr"/>
          <a:lstStyle/>
          <a:p>
            <a:endParaRPr lang="en-US"/>
          </a:p>
        </p:txBody>
      </p:sp>
      <p:pic>
        <p:nvPicPr>
          <p:cNvPr id="1042" name="Picture 51"/>
          <p:cNvPicPr>
            <a:picLocks noChangeAspect="1" noChangeArrowheads="1"/>
          </p:cNvPicPr>
          <p:nvPr userDrawn="1"/>
        </p:nvPicPr>
        <p:blipFill>
          <a:blip r:embed="rId16" cstate="print">
            <a:extLst>
              <a:ext uri="{28A0092B-C50C-407E-A947-70E740481C1C}">
                <a14:useLocalDpi xmlns:a14="http://schemas.microsoft.com/office/drawing/2010/main"/>
              </a:ext>
            </a:extLst>
          </a:blip>
          <a:stretch>
            <a:fillRect/>
          </a:stretch>
        </p:blipFill>
        <p:spPr bwMode="auto">
          <a:xfrm>
            <a:off x="75970" y="10217"/>
            <a:ext cx="1190855" cy="48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93" r:id="rId1"/>
    <p:sldLayoutId id="2147484694" r:id="rId2"/>
    <p:sldLayoutId id="2147484681" r:id="rId3"/>
    <p:sldLayoutId id="2147484682" r:id="rId4"/>
    <p:sldLayoutId id="2147484683" r:id="rId5"/>
    <p:sldLayoutId id="2147484684" r:id="rId6"/>
    <p:sldLayoutId id="2147484685" r:id="rId7"/>
    <p:sldLayoutId id="2147484686" r:id="rId8"/>
    <p:sldLayoutId id="2147484687" r:id="rId9"/>
    <p:sldLayoutId id="2147484688" r:id="rId10"/>
    <p:sldLayoutId id="2147484689" r:id="rId11"/>
    <p:sldLayoutId id="2147484690" r:id="rId12"/>
    <p:sldLayoutId id="2147484691" r:id="rId13"/>
    <p:sldLayoutId id="2147484692" r:id="rId14"/>
  </p:sldLayoutIdLst>
  <p:hf hdr="0" ftr="0" dt="0"/>
  <p:txStyles>
    <p:titleStyle>
      <a:lvl1pPr algn="ctr" rtl="0" eaLnBrk="0" fontAlgn="base" hangingPunct="0">
        <a:spcBef>
          <a:spcPct val="0"/>
        </a:spcBef>
        <a:spcAft>
          <a:spcPct val="0"/>
        </a:spcAft>
        <a:defRPr sz="3700">
          <a:solidFill>
            <a:schemeClr val="tx2"/>
          </a:solidFill>
          <a:latin typeface="+mj-lt"/>
          <a:ea typeface="+mj-ea"/>
          <a:cs typeface="+mj-cs"/>
        </a:defRPr>
      </a:lvl1pPr>
      <a:lvl2pPr algn="ctr" rtl="0" eaLnBrk="0" fontAlgn="base" hangingPunct="0">
        <a:spcBef>
          <a:spcPct val="0"/>
        </a:spcBef>
        <a:spcAft>
          <a:spcPct val="0"/>
        </a:spcAft>
        <a:defRPr sz="3700">
          <a:solidFill>
            <a:schemeClr val="tx2"/>
          </a:solidFill>
          <a:latin typeface="Times New Roman" pitchFamily="18" charset="0"/>
        </a:defRPr>
      </a:lvl2pPr>
      <a:lvl3pPr algn="ctr" rtl="0" eaLnBrk="0" fontAlgn="base" hangingPunct="0">
        <a:spcBef>
          <a:spcPct val="0"/>
        </a:spcBef>
        <a:spcAft>
          <a:spcPct val="0"/>
        </a:spcAft>
        <a:defRPr sz="3700">
          <a:solidFill>
            <a:schemeClr val="tx2"/>
          </a:solidFill>
          <a:latin typeface="Times New Roman" pitchFamily="18" charset="0"/>
        </a:defRPr>
      </a:lvl3pPr>
      <a:lvl4pPr algn="ctr" rtl="0" eaLnBrk="0" fontAlgn="base" hangingPunct="0">
        <a:spcBef>
          <a:spcPct val="0"/>
        </a:spcBef>
        <a:spcAft>
          <a:spcPct val="0"/>
        </a:spcAft>
        <a:defRPr sz="3700">
          <a:solidFill>
            <a:schemeClr val="tx2"/>
          </a:solidFill>
          <a:latin typeface="Times New Roman" pitchFamily="18" charset="0"/>
        </a:defRPr>
      </a:lvl4pPr>
      <a:lvl5pPr algn="ctr" rtl="0" eaLnBrk="0" fontAlgn="base" hangingPunct="0">
        <a:spcBef>
          <a:spcPct val="0"/>
        </a:spcBef>
        <a:spcAft>
          <a:spcPct val="0"/>
        </a:spcAft>
        <a:defRPr sz="3700">
          <a:solidFill>
            <a:schemeClr val="tx2"/>
          </a:solidFill>
          <a:latin typeface="Times New Roman" pitchFamily="18" charset="0"/>
        </a:defRPr>
      </a:lvl5pPr>
      <a:lvl6pPr marL="389538" algn="ctr" rtl="0" fontAlgn="base">
        <a:spcBef>
          <a:spcPct val="0"/>
        </a:spcBef>
        <a:spcAft>
          <a:spcPct val="0"/>
        </a:spcAft>
        <a:defRPr sz="3700">
          <a:solidFill>
            <a:schemeClr val="tx2"/>
          </a:solidFill>
          <a:latin typeface="Times New Roman" pitchFamily="18" charset="0"/>
        </a:defRPr>
      </a:lvl6pPr>
      <a:lvl7pPr marL="779074" algn="ctr" rtl="0" fontAlgn="base">
        <a:spcBef>
          <a:spcPct val="0"/>
        </a:spcBef>
        <a:spcAft>
          <a:spcPct val="0"/>
        </a:spcAft>
        <a:defRPr sz="3700">
          <a:solidFill>
            <a:schemeClr val="tx2"/>
          </a:solidFill>
          <a:latin typeface="Times New Roman" pitchFamily="18" charset="0"/>
        </a:defRPr>
      </a:lvl7pPr>
      <a:lvl8pPr marL="1168612" algn="ctr" rtl="0" fontAlgn="base">
        <a:spcBef>
          <a:spcPct val="0"/>
        </a:spcBef>
        <a:spcAft>
          <a:spcPct val="0"/>
        </a:spcAft>
        <a:defRPr sz="3700">
          <a:solidFill>
            <a:schemeClr val="tx2"/>
          </a:solidFill>
          <a:latin typeface="Times New Roman" pitchFamily="18" charset="0"/>
        </a:defRPr>
      </a:lvl8pPr>
      <a:lvl9pPr marL="1558149" algn="ctr" rtl="0" fontAlgn="base">
        <a:spcBef>
          <a:spcPct val="0"/>
        </a:spcBef>
        <a:spcAft>
          <a:spcPct val="0"/>
        </a:spcAft>
        <a:defRPr sz="3700">
          <a:solidFill>
            <a:schemeClr val="tx2"/>
          </a:solidFill>
          <a:latin typeface="Times New Roman" pitchFamily="18" charset="0"/>
        </a:defRPr>
      </a:lvl9pPr>
    </p:titleStyle>
    <p:bodyStyle>
      <a:lvl1pPr marL="290867" indent="-290867" algn="l" rtl="0" eaLnBrk="0" fontAlgn="base" hangingPunct="0">
        <a:spcBef>
          <a:spcPct val="20000"/>
        </a:spcBef>
        <a:spcAft>
          <a:spcPct val="0"/>
        </a:spcAft>
        <a:buChar char="•"/>
        <a:defRPr sz="2400">
          <a:solidFill>
            <a:schemeClr val="tx1"/>
          </a:solidFill>
          <a:latin typeface="+mn-lt"/>
          <a:ea typeface="+mn-ea"/>
          <a:cs typeface="+mn-cs"/>
        </a:defRPr>
      </a:lvl1pPr>
      <a:lvl2pPr marL="631790" indent="-242164" algn="l" rtl="0" eaLnBrk="0" fontAlgn="base" hangingPunct="0">
        <a:spcBef>
          <a:spcPct val="20000"/>
        </a:spcBef>
        <a:spcAft>
          <a:spcPct val="0"/>
        </a:spcAft>
        <a:buClr>
          <a:schemeClr val="tx1"/>
        </a:buClr>
        <a:buFont typeface="Wingdings" pitchFamily="2" charset="2"/>
        <a:buChar char="§"/>
        <a:defRPr sz="2000">
          <a:solidFill>
            <a:schemeClr val="tx1"/>
          </a:solidFill>
          <a:latin typeface="+mn-lt"/>
          <a:cs typeface="+mn-cs"/>
        </a:defRPr>
      </a:lvl2pPr>
      <a:lvl3pPr marL="972712" indent="-193460" algn="l" rtl="0" eaLnBrk="0" fontAlgn="base" hangingPunct="0">
        <a:spcBef>
          <a:spcPct val="20000"/>
        </a:spcBef>
        <a:spcAft>
          <a:spcPct val="0"/>
        </a:spcAft>
        <a:buClr>
          <a:schemeClr val="tx1"/>
        </a:buClr>
        <a:buFont typeface="Wingdings" pitchFamily="2" charset="2"/>
        <a:buChar char="ü"/>
        <a:defRPr sz="1900">
          <a:solidFill>
            <a:srgbClr val="993300"/>
          </a:solidFill>
          <a:latin typeface="+mn-lt"/>
          <a:cs typeface="+mn-cs"/>
        </a:defRPr>
      </a:lvl3pPr>
      <a:lvl4pPr marL="1362338" indent="-193460" algn="l" rtl="0" eaLnBrk="0" fontAlgn="base" hangingPunct="0">
        <a:spcBef>
          <a:spcPct val="20000"/>
        </a:spcBef>
        <a:spcAft>
          <a:spcPct val="0"/>
        </a:spcAft>
        <a:buBlip>
          <a:blip r:embed="rId17"/>
        </a:buBlip>
        <a:defRPr sz="1800">
          <a:solidFill>
            <a:srgbClr val="000099"/>
          </a:solidFill>
          <a:latin typeface="+mn-lt"/>
          <a:cs typeface="+mn-cs"/>
        </a:defRPr>
      </a:lvl4pPr>
      <a:lvl5pPr marL="1751964" indent="-193460" algn="l" rtl="0" eaLnBrk="0" fontAlgn="base" hangingPunct="0">
        <a:spcBef>
          <a:spcPct val="20000"/>
        </a:spcBef>
        <a:spcAft>
          <a:spcPct val="0"/>
        </a:spcAft>
        <a:buBlip>
          <a:blip r:embed="rId18"/>
        </a:buBlip>
        <a:defRPr sz="1400">
          <a:solidFill>
            <a:schemeClr val="tx1"/>
          </a:solidFill>
          <a:latin typeface="+mn-lt"/>
          <a:cs typeface="+mn-cs"/>
        </a:defRPr>
      </a:lvl5pPr>
      <a:lvl6pPr marL="2142455" indent="-194769" algn="l" rtl="0" fontAlgn="base">
        <a:spcBef>
          <a:spcPct val="20000"/>
        </a:spcBef>
        <a:spcAft>
          <a:spcPct val="0"/>
        </a:spcAft>
        <a:buBlip>
          <a:blip r:embed="rId18"/>
        </a:buBlip>
        <a:defRPr sz="1400">
          <a:solidFill>
            <a:schemeClr val="tx1"/>
          </a:solidFill>
          <a:latin typeface="+mn-lt"/>
          <a:cs typeface="+mn-cs"/>
        </a:defRPr>
      </a:lvl6pPr>
      <a:lvl7pPr marL="2531992" indent="-194769" algn="l" rtl="0" fontAlgn="base">
        <a:spcBef>
          <a:spcPct val="20000"/>
        </a:spcBef>
        <a:spcAft>
          <a:spcPct val="0"/>
        </a:spcAft>
        <a:buBlip>
          <a:blip r:embed="rId18"/>
        </a:buBlip>
        <a:defRPr sz="1400">
          <a:solidFill>
            <a:schemeClr val="tx1"/>
          </a:solidFill>
          <a:latin typeface="+mn-lt"/>
          <a:cs typeface="+mn-cs"/>
        </a:defRPr>
      </a:lvl7pPr>
      <a:lvl8pPr marL="2921529" indent="-194769" algn="l" rtl="0" fontAlgn="base">
        <a:spcBef>
          <a:spcPct val="20000"/>
        </a:spcBef>
        <a:spcAft>
          <a:spcPct val="0"/>
        </a:spcAft>
        <a:buBlip>
          <a:blip r:embed="rId18"/>
        </a:buBlip>
        <a:defRPr sz="1400">
          <a:solidFill>
            <a:schemeClr val="tx1"/>
          </a:solidFill>
          <a:latin typeface="+mn-lt"/>
          <a:cs typeface="+mn-cs"/>
        </a:defRPr>
      </a:lvl8pPr>
      <a:lvl9pPr marL="3311066" indent="-194769" algn="l" rtl="0" fontAlgn="base">
        <a:spcBef>
          <a:spcPct val="20000"/>
        </a:spcBef>
        <a:spcAft>
          <a:spcPct val="0"/>
        </a:spcAft>
        <a:buBlip>
          <a:blip r:embed="rId18"/>
        </a:buBlip>
        <a:defRPr sz="1400">
          <a:solidFill>
            <a:schemeClr val="tx1"/>
          </a:solidFill>
          <a:latin typeface="+mn-lt"/>
          <a:cs typeface="+mn-cs"/>
        </a:defRPr>
      </a:lvl9pPr>
    </p:bodyStyle>
    <p:otherStyle>
      <a:defPPr>
        <a:defRPr lang="en-US"/>
      </a:defPPr>
      <a:lvl1pPr marL="0" algn="l" defTabSz="779074" rtl="0" eaLnBrk="1" latinLnBrk="0" hangingPunct="1">
        <a:defRPr sz="1500" kern="1200">
          <a:solidFill>
            <a:schemeClr val="tx1"/>
          </a:solidFill>
          <a:latin typeface="+mn-lt"/>
          <a:ea typeface="+mn-ea"/>
          <a:cs typeface="+mn-cs"/>
        </a:defRPr>
      </a:lvl1pPr>
      <a:lvl2pPr marL="389538" algn="l" defTabSz="779074" rtl="0" eaLnBrk="1" latinLnBrk="0" hangingPunct="1">
        <a:defRPr sz="1500" kern="1200">
          <a:solidFill>
            <a:schemeClr val="tx1"/>
          </a:solidFill>
          <a:latin typeface="+mn-lt"/>
          <a:ea typeface="+mn-ea"/>
          <a:cs typeface="+mn-cs"/>
        </a:defRPr>
      </a:lvl2pPr>
      <a:lvl3pPr marL="779074" algn="l" defTabSz="779074" rtl="0" eaLnBrk="1" latinLnBrk="0" hangingPunct="1">
        <a:defRPr sz="1500" kern="1200">
          <a:solidFill>
            <a:schemeClr val="tx1"/>
          </a:solidFill>
          <a:latin typeface="+mn-lt"/>
          <a:ea typeface="+mn-ea"/>
          <a:cs typeface="+mn-cs"/>
        </a:defRPr>
      </a:lvl3pPr>
      <a:lvl4pPr marL="1168612" algn="l" defTabSz="779074" rtl="0" eaLnBrk="1" latinLnBrk="0" hangingPunct="1">
        <a:defRPr sz="1500" kern="1200">
          <a:solidFill>
            <a:schemeClr val="tx1"/>
          </a:solidFill>
          <a:latin typeface="+mn-lt"/>
          <a:ea typeface="+mn-ea"/>
          <a:cs typeface="+mn-cs"/>
        </a:defRPr>
      </a:lvl4pPr>
      <a:lvl5pPr marL="1558149" algn="l" defTabSz="779074" rtl="0" eaLnBrk="1" latinLnBrk="0" hangingPunct="1">
        <a:defRPr sz="1500" kern="1200">
          <a:solidFill>
            <a:schemeClr val="tx1"/>
          </a:solidFill>
          <a:latin typeface="+mn-lt"/>
          <a:ea typeface="+mn-ea"/>
          <a:cs typeface="+mn-cs"/>
        </a:defRPr>
      </a:lvl5pPr>
      <a:lvl6pPr marL="1947686" algn="l" defTabSz="779074" rtl="0" eaLnBrk="1" latinLnBrk="0" hangingPunct="1">
        <a:defRPr sz="1500" kern="1200">
          <a:solidFill>
            <a:schemeClr val="tx1"/>
          </a:solidFill>
          <a:latin typeface="+mn-lt"/>
          <a:ea typeface="+mn-ea"/>
          <a:cs typeface="+mn-cs"/>
        </a:defRPr>
      </a:lvl6pPr>
      <a:lvl7pPr marL="2337223" algn="l" defTabSz="779074" rtl="0" eaLnBrk="1" latinLnBrk="0" hangingPunct="1">
        <a:defRPr sz="1500" kern="1200">
          <a:solidFill>
            <a:schemeClr val="tx1"/>
          </a:solidFill>
          <a:latin typeface="+mn-lt"/>
          <a:ea typeface="+mn-ea"/>
          <a:cs typeface="+mn-cs"/>
        </a:defRPr>
      </a:lvl7pPr>
      <a:lvl8pPr marL="2726760" algn="l" defTabSz="779074" rtl="0" eaLnBrk="1" latinLnBrk="0" hangingPunct="1">
        <a:defRPr sz="1500" kern="1200">
          <a:solidFill>
            <a:schemeClr val="tx1"/>
          </a:solidFill>
          <a:latin typeface="+mn-lt"/>
          <a:ea typeface="+mn-ea"/>
          <a:cs typeface="+mn-cs"/>
        </a:defRPr>
      </a:lvl8pPr>
      <a:lvl9pPr marL="3116298" algn="l" defTabSz="779074"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bwMode="auto">
          <a:xfrm>
            <a:off x="381000" y="1087483"/>
            <a:ext cx="8323385" cy="379765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77925" tIns="38963" rIns="77925" bIns="38963"/>
          <a:lstStyle/>
          <a:p>
            <a:pPr eaLnBrk="1" hangingPunct="1">
              <a:lnSpc>
                <a:spcPct val="125000"/>
              </a:lnSpc>
              <a:spcBef>
                <a:spcPts val="0"/>
              </a:spcBef>
              <a:spcAft>
                <a:spcPts val="1200"/>
              </a:spcAft>
              <a:defRPr/>
            </a:pPr>
            <a:r>
              <a:rPr lang="en-US" sz="2800" b="1" dirty="0">
                <a:solidFill>
                  <a:srgbClr val="0000CC"/>
                </a:solidFill>
                <a:latin typeface="Calibri" pitchFamily="34" charset="0"/>
                <a:cs typeface="Calibri" pitchFamily="34" charset="0"/>
              </a:rPr>
              <a:t>MINOR PROJECT - II</a:t>
            </a:r>
            <a:br>
              <a:rPr lang="en-US" sz="3200" b="1" dirty="0">
                <a:solidFill>
                  <a:schemeClr val="tx1">
                    <a:lumMod val="65000"/>
                    <a:lumOff val="35000"/>
                  </a:schemeClr>
                </a:solidFill>
                <a:cs typeface="Arial" charset="0"/>
              </a:rPr>
            </a:br>
            <a:r>
              <a:rPr lang="en-US" sz="2000" b="1" dirty="0">
                <a:solidFill>
                  <a:schemeClr val="tx1">
                    <a:lumMod val="65000"/>
                    <a:lumOff val="35000"/>
                  </a:schemeClr>
                </a:solidFill>
                <a:latin typeface="Calibri" pitchFamily="34" charset="0"/>
                <a:cs typeface="Calibri" pitchFamily="34" charset="0"/>
              </a:rPr>
              <a:t>ON</a:t>
            </a:r>
            <a:br>
              <a:rPr lang="en-US" sz="3200" b="1" dirty="0">
                <a:solidFill>
                  <a:srgbClr val="0000CC"/>
                </a:solidFill>
                <a:latin typeface="+mn-lt"/>
                <a:cs typeface="Arial" charset="0"/>
              </a:rPr>
            </a:br>
            <a:r>
              <a:rPr lang="en-US" sz="2800" b="1" dirty="0">
                <a:solidFill>
                  <a:srgbClr val="C00000"/>
                </a:solidFill>
                <a:latin typeface="+mn-lt"/>
                <a:cs typeface="Arial" charset="0"/>
              </a:rPr>
              <a:t>ATYPICAL:STOCK IMAGE SITE</a:t>
            </a:r>
            <a:br>
              <a:rPr lang="en-US" sz="4400" b="1" dirty="0">
                <a:solidFill>
                  <a:srgbClr val="0000CC"/>
                </a:solidFill>
                <a:latin typeface="+mn-lt"/>
                <a:cs typeface="Arial" charset="0"/>
              </a:rPr>
            </a:br>
            <a:r>
              <a:rPr lang="en-US" sz="2000" b="1" dirty="0">
                <a:solidFill>
                  <a:schemeClr val="tx1">
                    <a:lumMod val="65000"/>
                    <a:lumOff val="35000"/>
                  </a:schemeClr>
                </a:solidFill>
                <a:latin typeface="+mn-lt"/>
                <a:cs typeface="Arial" charset="0"/>
              </a:rPr>
              <a:t>(MCA – II SEMESTER; BATCH 2021-23)</a:t>
            </a:r>
            <a:br>
              <a:rPr lang="en-US" sz="4400" b="1" dirty="0">
                <a:solidFill>
                  <a:srgbClr val="0000CC"/>
                </a:solidFill>
                <a:latin typeface="+mn-lt"/>
                <a:cs typeface="Arial" charset="0"/>
              </a:rPr>
            </a:br>
            <a:br>
              <a:rPr lang="en-US" sz="3100" b="1" dirty="0">
                <a:solidFill>
                  <a:schemeClr val="tx1"/>
                </a:solidFill>
                <a:latin typeface="+mn-lt"/>
                <a:cs typeface="Arial" charset="0"/>
              </a:rPr>
            </a:br>
            <a:endParaRPr lang="en-US" b="1" i="1" dirty="0">
              <a:solidFill>
                <a:schemeClr val="tx1"/>
              </a:solidFill>
              <a:latin typeface="+mn-lt"/>
              <a:cs typeface="Arial" charset="0"/>
            </a:endParaRPr>
          </a:p>
        </p:txBody>
      </p:sp>
      <p:sp>
        <p:nvSpPr>
          <p:cNvPr id="4099" name="Rectangle 1"/>
          <p:cNvSpPr>
            <a:spLocks noChangeArrowheads="1"/>
          </p:cNvSpPr>
          <p:nvPr/>
        </p:nvSpPr>
        <p:spPr bwMode="auto">
          <a:xfrm>
            <a:off x="-5861" y="3779547"/>
            <a:ext cx="3828561" cy="786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925" tIns="38963" rIns="77925" bIns="38963">
            <a:spAutoFit/>
          </a:bodyPr>
          <a:lstStyle/>
          <a:p>
            <a:pPr algn="ctr"/>
            <a:r>
              <a:rPr lang="en-US" sz="1600" dirty="0">
                <a:solidFill>
                  <a:srgbClr val="C00000"/>
                </a:solidFill>
                <a:latin typeface="Arial" charset="0"/>
              </a:rPr>
              <a:t>Internal Guide</a:t>
            </a:r>
          </a:p>
          <a:p>
            <a:pPr algn="ctr"/>
            <a:r>
              <a:rPr lang="en-US" sz="1600" dirty="0">
                <a:solidFill>
                  <a:srgbClr val="0000CC"/>
                </a:solidFill>
                <a:latin typeface="Arial" charset="0"/>
              </a:rPr>
              <a:t>Dr. Sunil Pratap Singh</a:t>
            </a:r>
            <a:br>
              <a:rPr lang="en-US" sz="1600" dirty="0">
                <a:solidFill>
                  <a:srgbClr val="000099"/>
                </a:solidFill>
                <a:latin typeface="Arial" charset="0"/>
              </a:rPr>
            </a:br>
            <a:r>
              <a:rPr lang="en-US" sz="1400" dirty="0">
                <a:solidFill>
                  <a:schemeClr val="tx1">
                    <a:lumMod val="65000"/>
                    <a:lumOff val="35000"/>
                  </a:schemeClr>
                </a:solidFill>
                <a:latin typeface="Arial" charset="0"/>
              </a:rPr>
              <a:t>(Asst. Prof., BVICAM, New Delhi)</a:t>
            </a:r>
          </a:p>
        </p:txBody>
      </p:sp>
      <p:sp>
        <p:nvSpPr>
          <p:cNvPr id="2" name="Rectangle 1"/>
          <p:cNvSpPr/>
          <p:nvPr/>
        </p:nvSpPr>
        <p:spPr>
          <a:xfrm>
            <a:off x="3626998" y="4429565"/>
            <a:ext cx="2078710" cy="353943"/>
          </a:xfrm>
          <a:prstGeom prst="rect">
            <a:avLst/>
          </a:prstGeom>
        </p:spPr>
        <p:txBody>
          <a:bodyPr wrap="none">
            <a:spAutoFit/>
          </a:bodyPr>
          <a:lstStyle/>
          <a:p>
            <a:pPr algn="ctr"/>
            <a:r>
              <a:rPr lang="en-US" sz="1700" dirty="0">
                <a:solidFill>
                  <a:schemeClr val="accent6">
                    <a:lumMod val="75000"/>
                  </a:schemeClr>
                </a:solidFill>
              </a:rPr>
              <a:t>Date of Presentation</a:t>
            </a:r>
            <a:endParaRPr lang="en-IN" sz="1700" dirty="0">
              <a:solidFill>
                <a:schemeClr val="accent6">
                  <a:lumMod val="75000"/>
                </a:schemeClr>
              </a:solidFill>
            </a:endParaRPr>
          </a:p>
        </p:txBody>
      </p:sp>
      <p:sp>
        <p:nvSpPr>
          <p:cNvPr id="5" name="Rectangle 1"/>
          <p:cNvSpPr>
            <a:spLocks noChangeArrowheads="1"/>
          </p:cNvSpPr>
          <p:nvPr/>
        </p:nvSpPr>
        <p:spPr bwMode="auto">
          <a:xfrm>
            <a:off x="5315439" y="3779547"/>
            <a:ext cx="3828561" cy="103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925" tIns="38963" rIns="77925" bIns="38963">
            <a:spAutoFit/>
          </a:bodyPr>
          <a:lstStyle/>
          <a:p>
            <a:pPr algn="ctr"/>
            <a:r>
              <a:rPr lang="en-US" sz="1600" dirty="0">
                <a:solidFill>
                  <a:srgbClr val="C00000"/>
                </a:solidFill>
                <a:latin typeface="Arial" charset="0"/>
              </a:rPr>
              <a:t>Presentation by</a:t>
            </a:r>
          </a:p>
          <a:p>
            <a:pPr algn="ctr"/>
            <a:r>
              <a:rPr lang="en-US" sz="1600" dirty="0">
                <a:solidFill>
                  <a:srgbClr val="0000CC"/>
                </a:solidFill>
                <a:latin typeface="Arial" charset="0"/>
              </a:rPr>
              <a:t>Gagandeep Singh</a:t>
            </a:r>
          </a:p>
          <a:p>
            <a:pPr algn="ctr"/>
            <a:r>
              <a:rPr lang="en-US" sz="1600" dirty="0">
                <a:solidFill>
                  <a:srgbClr val="0000CC"/>
                </a:solidFill>
                <a:latin typeface="Arial" charset="0"/>
              </a:rPr>
              <a:t>Vaibhav Baweja</a:t>
            </a:r>
            <a:br>
              <a:rPr lang="en-US" sz="1600" dirty="0">
                <a:solidFill>
                  <a:srgbClr val="000099"/>
                </a:solidFill>
                <a:latin typeface="Arial" charset="0"/>
              </a:rPr>
            </a:br>
            <a:r>
              <a:rPr lang="en-US" sz="1400" dirty="0" err="1">
                <a:solidFill>
                  <a:schemeClr val="tx1">
                    <a:lumMod val="65000"/>
                    <a:lumOff val="35000"/>
                  </a:schemeClr>
                </a:solidFill>
                <a:latin typeface="Arial" charset="0"/>
              </a:rPr>
              <a:t>Tanu</a:t>
            </a:r>
            <a:r>
              <a:rPr lang="en-US" sz="1400" dirty="0">
                <a:solidFill>
                  <a:schemeClr val="tx1">
                    <a:lumMod val="65000"/>
                    <a:lumOff val="35000"/>
                  </a:schemeClr>
                </a:solidFill>
                <a:latin typeface="Arial" charset="0"/>
              </a:rPr>
              <a:t> </a:t>
            </a:r>
            <a:r>
              <a:rPr lang="en-US" sz="1400" dirty="0" err="1">
                <a:solidFill>
                  <a:schemeClr val="tx1">
                    <a:lumMod val="65000"/>
                    <a:lumOff val="35000"/>
                  </a:schemeClr>
                </a:solidFill>
                <a:latin typeface="Arial" charset="0"/>
              </a:rPr>
              <a:t>Soni</a:t>
            </a:r>
            <a:endParaRPr lang="en-US" sz="1400" dirty="0">
              <a:solidFill>
                <a:schemeClr val="tx1">
                  <a:lumMod val="65000"/>
                  <a:lumOff val="35000"/>
                </a:schemeClr>
              </a:solidFill>
              <a:latin typeface="Arial" charset="0"/>
            </a:endParaRPr>
          </a:p>
        </p:txBody>
      </p:sp>
      <p:pic>
        <p:nvPicPr>
          <p:cNvPr id="1026" name="Picture 2" descr="Guru Gobind Singh Indraprastha University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1608" y="3120372"/>
            <a:ext cx="1209489" cy="106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987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sz="3400" dirty="0"/>
              <a:t>Data Flow Diagram (Level - 1)</a:t>
            </a:r>
          </a:p>
        </p:txBody>
      </p:sp>
      <p:pic>
        <p:nvPicPr>
          <p:cNvPr id="3" name="Picture 2">
            <a:extLst>
              <a:ext uri="{FF2B5EF4-FFF2-40B4-BE49-F238E27FC236}">
                <a16:creationId xmlns:a16="http://schemas.microsoft.com/office/drawing/2014/main" id="{97A402B9-A072-8DFD-EC9B-CAFBDA822CED}"/>
              </a:ext>
            </a:extLst>
          </p:cNvPr>
          <p:cNvPicPr>
            <a:picLocks noChangeAspect="1"/>
          </p:cNvPicPr>
          <p:nvPr/>
        </p:nvPicPr>
        <p:blipFill>
          <a:blip r:embed="rId2"/>
          <a:stretch>
            <a:fillRect/>
          </a:stretch>
        </p:blipFill>
        <p:spPr>
          <a:xfrm>
            <a:off x="2406875" y="792480"/>
            <a:ext cx="4099955" cy="3874348"/>
          </a:xfrm>
          <a:prstGeom prst="rect">
            <a:avLst/>
          </a:prstGeom>
        </p:spPr>
      </p:pic>
    </p:spTree>
    <p:extLst>
      <p:ext uri="{BB962C8B-B14F-4D97-AF65-F5344CB8AC3E}">
        <p14:creationId xmlns:p14="http://schemas.microsoft.com/office/powerpoint/2010/main" val="2984976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sz="3400" dirty="0"/>
              <a:t>Entity-Relationship (E-R) Diagram</a:t>
            </a:r>
          </a:p>
        </p:txBody>
      </p:sp>
      <p:pic>
        <p:nvPicPr>
          <p:cNvPr id="3" name="Picture 2">
            <a:extLst>
              <a:ext uri="{FF2B5EF4-FFF2-40B4-BE49-F238E27FC236}">
                <a16:creationId xmlns:a16="http://schemas.microsoft.com/office/drawing/2014/main" id="{8DBEB7DE-7B3A-323B-250D-30EC021C2691}"/>
              </a:ext>
            </a:extLst>
          </p:cNvPr>
          <p:cNvPicPr>
            <a:picLocks noChangeAspect="1"/>
          </p:cNvPicPr>
          <p:nvPr/>
        </p:nvPicPr>
        <p:blipFill>
          <a:blip r:embed="rId2"/>
          <a:stretch>
            <a:fillRect/>
          </a:stretch>
        </p:blipFill>
        <p:spPr>
          <a:xfrm>
            <a:off x="1687616" y="1076959"/>
            <a:ext cx="5768767" cy="3528907"/>
          </a:xfrm>
          <a:prstGeom prst="rect">
            <a:avLst/>
          </a:prstGeom>
        </p:spPr>
      </p:pic>
    </p:spTree>
    <p:extLst>
      <p:ext uri="{BB962C8B-B14F-4D97-AF65-F5344CB8AC3E}">
        <p14:creationId xmlns:p14="http://schemas.microsoft.com/office/powerpoint/2010/main" val="3324610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500" y="2159000"/>
            <a:ext cx="8305800" cy="660400"/>
          </a:xfrm>
          <a:solidFill>
            <a:srgbClr val="FFFFCC"/>
          </a:solidFill>
          <a:ln>
            <a:solidFill>
              <a:schemeClr val="tx1">
                <a:lumMod val="50000"/>
                <a:lumOff val="50000"/>
              </a:schemeClr>
            </a:solidFill>
          </a:ln>
        </p:spPr>
        <p:txBody>
          <a:bodyPr/>
          <a:lstStyle/>
          <a:p>
            <a:pPr marL="0" indent="0" algn="ctr">
              <a:spcBef>
                <a:spcPts val="1200"/>
              </a:spcBef>
              <a:buNone/>
              <a:defRPr/>
            </a:pPr>
            <a:r>
              <a:rPr lang="en-US" sz="4000" b="1" dirty="0"/>
              <a:t>Screenshots</a:t>
            </a:r>
          </a:p>
        </p:txBody>
      </p:sp>
    </p:spTree>
    <p:extLst>
      <p:ext uri="{BB962C8B-B14F-4D97-AF65-F5344CB8AC3E}">
        <p14:creationId xmlns:p14="http://schemas.microsoft.com/office/powerpoint/2010/main" val="1912498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sz="3400" dirty="0"/>
              <a:t>Screenshot - 1: </a:t>
            </a:r>
          </a:p>
        </p:txBody>
      </p:sp>
      <p:pic>
        <p:nvPicPr>
          <p:cNvPr id="3" name="Picture 2">
            <a:extLst>
              <a:ext uri="{FF2B5EF4-FFF2-40B4-BE49-F238E27FC236}">
                <a16:creationId xmlns:a16="http://schemas.microsoft.com/office/drawing/2014/main" id="{588D3A47-0412-73C1-F3B1-A871E47B67A0}"/>
              </a:ext>
            </a:extLst>
          </p:cNvPr>
          <p:cNvPicPr>
            <a:picLocks noChangeAspect="1"/>
          </p:cNvPicPr>
          <p:nvPr/>
        </p:nvPicPr>
        <p:blipFill>
          <a:blip r:embed="rId2"/>
          <a:stretch>
            <a:fillRect/>
          </a:stretch>
        </p:blipFill>
        <p:spPr>
          <a:xfrm>
            <a:off x="1712728" y="980556"/>
            <a:ext cx="5718544" cy="3182388"/>
          </a:xfrm>
          <a:prstGeom prst="rect">
            <a:avLst/>
          </a:prstGeom>
        </p:spPr>
      </p:pic>
    </p:spTree>
    <p:extLst>
      <p:ext uri="{BB962C8B-B14F-4D97-AF65-F5344CB8AC3E}">
        <p14:creationId xmlns:p14="http://schemas.microsoft.com/office/powerpoint/2010/main" val="3743308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sz="3400" dirty="0"/>
              <a:t>Screenshot - 2</a:t>
            </a:r>
          </a:p>
        </p:txBody>
      </p:sp>
      <p:pic>
        <p:nvPicPr>
          <p:cNvPr id="3" name="Picture 2">
            <a:extLst>
              <a:ext uri="{FF2B5EF4-FFF2-40B4-BE49-F238E27FC236}">
                <a16:creationId xmlns:a16="http://schemas.microsoft.com/office/drawing/2014/main" id="{39E222D3-D55D-4E15-21EF-4B23A0FEC10D}"/>
              </a:ext>
            </a:extLst>
          </p:cNvPr>
          <p:cNvPicPr>
            <a:picLocks noChangeAspect="1"/>
          </p:cNvPicPr>
          <p:nvPr/>
        </p:nvPicPr>
        <p:blipFill>
          <a:blip r:embed="rId2"/>
          <a:stretch>
            <a:fillRect/>
          </a:stretch>
        </p:blipFill>
        <p:spPr>
          <a:xfrm>
            <a:off x="1709680" y="962266"/>
            <a:ext cx="5724640" cy="3218967"/>
          </a:xfrm>
          <a:prstGeom prst="rect">
            <a:avLst/>
          </a:prstGeom>
        </p:spPr>
      </p:pic>
    </p:spTree>
    <p:extLst>
      <p:ext uri="{BB962C8B-B14F-4D97-AF65-F5344CB8AC3E}">
        <p14:creationId xmlns:p14="http://schemas.microsoft.com/office/powerpoint/2010/main" val="59667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sz="3400" dirty="0"/>
              <a:t>Screenshot - 3</a:t>
            </a:r>
          </a:p>
        </p:txBody>
      </p:sp>
      <p:pic>
        <p:nvPicPr>
          <p:cNvPr id="3" name="Picture 2">
            <a:extLst>
              <a:ext uri="{FF2B5EF4-FFF2-40B4-BE49-F238E27FC236}">
                <a16:creationId xmlns:a16="http://schemas.microsoft.com/office/drawing/2014/main" id="{73C273F4-46BF-C232-87EC-E337E2B3CACC}"/>
              </a:ext>
            </a:extLst>
          </p:cNvPr>
          <p:cNvPicPr>
            <a:picLocks noChangeAspect="1"/>
          </p:cNvPicPr>
          <p:nvPr/>
        </p:nvPicPr>
        <p:blipFill>
          <a:blip r:embed="rId2"/>
          <a:stretch>
            <a:fillRect/>
          </a:stretch>
        </p:blipFill>
        <p:spPr>
          <a:xfrm>
            <a:off x="1724921" y="965315"/>
            <a:ext cx="5694158" cy="3212870"/>
          </a:xfrm>
          <a:prstGeom prst="rect">
            <a:avLst/>
          </a:prstGeom>
        </p:spPr>
      </p:pic>
    </p:spTree>
    <p:extLst>
      <p:ext uri="{BB962C8B-B14F-4D97-AF65-F5344CB8AC3E}">
        <p14:creationId xmlns:p14="http://schemas.microsoft.com/office/powerpoint/2010/main" val="680422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sz="3400" dirty="0"/>
              <a:t>Screenshot - 4</a:t>
            </a:r>
          </a:p>
        </p:txBody>
      </p:sp>
      <p:pic>
        <p:nvPicPr>
          <p:cNvPr id="3" name="Picture 2">
            <a:extLst>
              <a:ext uri="{FF2B5EF4-FFF2-40B4-BE49-F238E27FC236}">
                <a16:creationId xmlns:a16="http://schemas.microsoft.com/office/drawing/2014/main" id="{1C979912-0905-C42A-DD7D-9C180FA26507}"/>
              </a:ext>
            </a:extLst>
          </p:cNvPr>
          <p:cNvPicPr>
            <a:picLocks noChangeAspect="1"/>
          </p:cNvPicPr>
          <p:nvPr/>
        </p:nvPicPr>
        <p:blipFill>
          <a:blip r:embed="rId2"/>
          <a:stretch>
            <a:fillRect/>
          </a:stretch>
        </p:blipFill>
        <p:spPr>
          <a:xfrm>
            <a:off x="1712728" y="1532292"/>
            <a:ext cx="5718544" cy="2078916"/>
          </a:xfrm>
          <a:prstGeom prst="rect">
            <a:avLst/>
          </a:prstGeom>
        </p:spPr>
      </p:pic>
    </p:spTree>
    <p:extLst>
      <p:ext uri="{BB962C8B-B14F-4D97-AF65-F5344CB8AC3E}">
        <p14:creationId xmlns:p14="http://schemas.microsoft.com/office/powerpoint/2010/main" val="3376292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sz="3400" dirty="0"/>
              <a:t>Screenshot - 5</a:t>
            </a:r>
          </a:p>
        </p:txBody>
      </p:sp>
      <p:pic>
        <p:nvPicPr>
          <p:cNvPr id="4" name="Picture 3">
            <a:extLst>
              <a:ext uri="{FF2B5EF4-FFF2-40B4-BE49-F238E27FC236}">
                <a16:creationId xmlns:a16="http://schemas.microsoft.com/office/drawing/2014/main" id="{55F3BD1A-F9D0-A420-5B72-709F674F2246}"/>
              </a:ext>
            </a:extLst>
          </p:cNvPr>
          <p:cNvPicPr>
            <a:picLocks noChangeAspect="1"/>
          </p:cNvPicPr>
          <p:nvPr/>
        </p:nvPicPr>
        <p:blipFill>
          <a:blip r:embed="rId2"/>
          <a:stretch>
            <a:fillRect/>
          </a:stretch>
        </p:blipFill>
        <p:spPr>
          <a:xfrm>
            <a:off x="1709680" y="962266"/>
            <a:ext cx="5724640" cy="3218967"/>
          </a:xfrm>
          <a:prstGeom prst="rect">
            <a:avLst/>
          </a:prstGeom>
        </p:spPr>
      </p:pic>
    </p:spTree>
    <p:extLst>
      <p:ext uri="{BB962C8B-B14F-4D97-AF65-F5344CB8AC3E}">
        <p14:creationId xmlns:p14="http://schemas.microsoft.com/office/powerpoint/2010/main" val="3376292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8E35-3EE1-A191-9515-60BABA41E6E4}"/>
              </a:ext>
            </a:extLst>
          </p:cNvPr>
          <p:cNvSpPr>
            <a:spLocks noGrp="1"/>
          </p:cNvSpPr>
          <p:nvPr>
            <p:ph type="title"/>
          </p:nvPr>
        </p:nvSpPr>
        <p:spPr/>
        <p:txBody>
          <a:bodyPr/>
          <a:lstStyle/>
          <a:p>
            <a:r>
              <a:rPr lang="en-IN" dirty="0"/>
              <a:t>Screenshot -6</a:t>
            </a:r>
          </a:p>
        </p:txBody>
      </p:sp>
      <p:pic>
        <p:nvPicPr>
          <p:cNvPr id="4" name="Content Placeholder 3">
            <a:extLst>
              <a:ext uri="{FF2B5EF4-FFF2-40B4-BE49-F238E27FC236}">
                <a16:creationId xmlns:a16="http://schemas.microsoft.com/office/drawing/2014/main" id="{94BB382A-793E-D6E2-89B1-7C1EC2FED8CF}"/>
              </a:ext>
            </a:extLst>
          </p:cNvPr>
          <p:cNvPicPr>
            <a:picLocks noGrp="1" noChangeAspect="1"/>
          </p:cNvPicPr>
          <p:nvPr>
            <p:ph idx="1"/>
          </p:nvPr>
        </p:nvPicPr>
        <p:blipFill>
          <a:blip r:embed="rId2"/>
          <a:stretch>
            <a:fillRect/>
          </a:stretch>
        </p:blipFill>
        <p:spPr>
          <a:xfrm>
            <a:off x="1728984" y="1110698"/>
            <a:ext cx="5736833" cy="3218967"/>
          </a:xfrm>
          <a:prstGeom prst="rect">
            <a:avLst/>
          </a:prstGeom>
        </p:spPr>
      </p:pic>
    </p:spTree>
    <p:extLst>
      <p:ext uri="{BB962C8B-B14F-4D97-AF65-F5344CB8AC3E}">
        <p14:creationId xmlns:p14="http://schemas.microsoft.com/office/powerpoint/2010/main" val="91479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8F08-B224-B323-80E3-29343CDCFA5A}"/>
              </a:ext>
            </a:extLst>
          </p:cNvPr>
          <p:cNvSpPr>
            <a:spLocks noGrp="1"/>
          </p:cNvSpPr>
          <p:nvPr>
            <p:ph type="title"/>
          </p:nvPr>
        </p:nvSpPr>
        <p:spPr/>
        <p:txBody>
          <a:bodyPr/>
          <a:lstStyle/>
          <a:p>
            <a:r>
              <a:rPr lang="en-IN" dirty="0"/>
              <a:t>Screenshot-7</a:t>
            </a:r>
          </a:p>
        </p:txBody>
      </p:sp>
      <p:pic>
        <p:nvPicPr>
          <p:cNvPr id="4" name="Content Placeholder 3">
            <a:extLst>
              <a:ext uri="{FF2B5EF4-FFF2-40B4-BE49-F238E27FC236}">
                <a16:creationId xmlns:a16="http://schemas.microsoft.com/office/drawing/2014/main" id="{1C292B38-706F-92F0-513E-92CCDB120DF9}"/>
              </a:ext>
            </a:extLst>
          </p:cNvPr>
          <p:cNvPicPr>
            <a:picLocks noGrp="1" noChangeAspect="1"/>
          </p:cNvPicPr>
          <p:nvPr>
            <p:ph idx="1"/>
          </p:nvPr>
        </p:nvPicPr>
        <p:blipFill>
          <a:blip r:embed="rId2"/>
          <a:stretch>
            <a:fillRect/>
          </a:stretch>
        </p:blipFill>
        <p:spPr>
          <a:xfrm>
            <a:off x="1735080" y="1110698"/>
            <a:ext cx="5724640" cy="3218967"/>
          </a:xfrm>
          <a:prstGeom prst="rect">
            <a:avLst/>
          </a:prstGeom>
        </p:spPr>
      </p:pic>
    </p:spTree>
    <p:extLst>
      <p:ext uri="{BB962C8B-B14F-4D97-AF65-F5344CB8AC3E}">
        <p14:creationId xmlns:p14="http://schemas.microsoft.com/office/powerpoint/2010/main" val="4080997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sz="3400" dirty="0">
                <a:cs typeface="Times New Roman" pitchFamily="18" charset="0"/>
              </a:rPr>
              <a:t>Contents</a:t>
            </a:r>
            <a:endParaRPr lang="en-US" sz="3400" dirty="0"/>
          </a:p>
        </p:txBody>
      </p:sp>
      <p:sp>
        <p:nvSpPr>
          <p:cNvPr id="3" name="Content Placeholder 2"/>
          <p:cNvSpPr>
            <a:spLocks noGrp="1"/>
          </p:cNvSpPr>
          <p:nvPr>
            <p:ph idx="1"/>
          </p:nvPr>
        </p:nvSpPr>
        <p:spPr>
          <a:xfrm>
            <a:off x="243254" y="647700"/>
            <a:ext cx="8708781" cy="4239986"/>
          </a:xfrm>
        </p:spPr>
        <p:txBody>
          <a:bodyPr/>
          <a:lstStyle/>
          <a:p>
            <a:pPr algn="just">
              <a:lnSpc>
                <a:spcPct val="110000"/>
              </a:lnSpc>
              <a:spcBef>
                <a:spcPts val="500"/>
              </a:spcBef>
              <a:defRPr/>
            </a:pPr>
            <a:r>
              <a:rPr lang="en-US" sz="1900" dirty="0"/>
              <a:t>Problem Description</a:t>
            </a:r>
          </a:p>
          <a:p>
            <a:pPr algn="just">
              <a:lnSpc>
                <a:spcPct val="110000"/>
              </a:lnSpc>
              <a:spcBef>
                <a:spcPts val="500"/>
              </a:spcBef>
              <a:defRPr/>
            </a:pPr>
            <a:r>
              <a:rPr lang="en-US" sz="1900" dirty="0"/>
              <a:t>Aim and Objectives</a:t>
            </a:r>
          </a:p>
          <a:p>
            <a:pPr algn="just">
              <a:lnSpc>
                <a:spcPct val="110000"/>
              </a:lnSpc>
              <a:spcBef>
                <a:spcPts val="500"/>
              </a:spcBef>
              <a:defRPr/>
            </a:pPr>
            <a:r>
              <a:rPr lang="en-US" sz="1900" dirty="0"/>
              <a:t>Methodology and Technology Used for Project Development</a:t>
            </a:r>
          </a:p>
          <a:p>
            <a:pPr algn="just">
              <a:lnSpc>
                <a:spcPct val="110000"/>
              </a:lnSpc>
              <a:spcBef>
                <a:spcPts val="500"/>
              </a:spcBef>
              <a:defRPr/>
            </a:pPr>
            <a:r>
              <a:rPr lang="en-US" sz="1900" dirty="0"/>
              <a:t>Project Modules and My Role</a:t>
            </a:r>
          </a:p>
          <a:p>
            <a:pPr algn="just">
              <a:lnSpc>
                <a:spcPct val="110000"/>
              </a:lnSpc>
              <a:spcBef>
                <a:spcPts val="500"/>
              </a:spcBef>
              <a:defRPr/>
            </a:pPr>
            <a:r>
              <a:rPr lang="en-US" sz="1900" dirty="0"/>
              <a:t>Design Documents (Use Case, Data Flow Diagram, Entity-Relation Diagram, etc.)</a:t>
            </a:r>
          </a:p>
          <a:p>
            <a:pPr algn="just">
              <a:lnSpc>
                <a:spcPct val="110000"/>
              </a:lnSpc>
              <a:spcBef>
                <a:spcPts val="500"/>
              </a:spcBef>
              <a:defRPr/>
            </a:pPr>
            <a:r>
              <a:rPr lang="en-US" sz="1900" dirty="0"/>
              <a:t>Screenshots</a:t>
            </a:r>
          </a:p>
          <a:p>
            <a:pPr algn="just">
              <a:lnSpc>
                <a:spcPct val="110000"/>
              </a:lnSpc>
              <a:spcBef>
                <a:spcPts val="500"/>
              </a:spcBef>
              <a:defRPr/>
            </a:pPr>
            <a:r>
              <a:rPr lang="en-US" sz="1900" dirty="0"/>
              <a:t>Testing of Project</a:t>
            </a:r>
          </a:p>
          <a:p>
            <a:pPr algn="just">
              <a:lnSpc>
                <a:spcPct val="110000"/>
              </a:lnSpc>
              <a:spcBef>
                <a:spcPts val="500"/>
              </a:spcBef>
              <a:defRPr/>
            </a:pPr>
            <a:r>
              <a:rPr lang="en-US" sz="1900" dirty="0"/>
              <a:t>Conclusion</a:t>
            </a:r>
          </a:p>
          <a:p>
            <a:pPr algn="just">
              <a:lnSpc>
                <a:spcPct val="110000"/>
              </a:lnSpc>
              <a:spcBef>
                <a:spcPts val="500"/>
              </a:spcBef>
              <a:defRPr/>
            </a:pPr>
            <a:r>
              <a:rPr lang="en-US" sz="1900" dirty="0"/>
              <a:t>Future Scope</a:t>
            </a:r>
          </a:p>
          <a:p>
            <a:pPr algn="just">
              <a:lnSpc>
                <a:spcPct val="110000"/>
              </a:lnSpc>
              <a:spcBef>
                <a:spcPts val="500"/>
              </a:spcBef>
              <a:defRPr/>
            </a:pPr>
            <a:r>
              <a:rPr lang="en-US" sz="1900" dirty="0"/>
              <a:t>Bibliography</a:t>
            </a:r>
          </a:p>
        </p:txBody>
      </p:sp>
    </p:spTree>
    <p:extLst>
      <p:ext uri="{BB962C8B-B14F-4D97-AF65-F5344CB8AC3E}">
        <p14:creationId xmlns:p14="http://schemas.microsoft.com/office/powerpoint/2010/main" val="2855867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E327-133A-5D90-6A4F-6DD9F5AA7B86}"/>
              </a:ext>
            </a:extLst>
          </p:cNvPr>
          <p:cNvSpPr>
            <a:spLocks noGrp="1"/>
          </p:cNvSpPr>
          <p:nvPr>
            <p:ph type="title"/>
          </p:nvPr>
        </p:nvSpPr>
        <p:spPr/>
        <p:txBody>
          <a:bodyPr/>
          <a:lstStyle/>
          <a:p>
            <a:r>
              <a:rPr lang="en-IN" dirty="0"/>
              <a:t>Screenshot -8</a:t>
            </a:r>
          </a:p>
        </p:txBody>
      </p:sp>
      <p:pic>
        <p:nvPicPr>
          <p:cNvPr id="4" name="Content Placeholder 3">
            <a:extLst>
              <a:ext uri="{FF2B5EF4-FFF2-40B4-BE49-F238E27FC236}">
                <a16:creationId xmlns:a16="http://schemas.microsoft.com/office/drawing/2014/main" id="{916AFD27-F582-F48F-B70A-22CE0604458F}"/>
              </a:ext>
            </a:extLst>
          </p:cNvPr>
          <p:cNvPicPr>
            <a:picLocks noGrp="1" noChangeAspect="1"/>
          </p:cNvPicPr>
          <p:nvPr>
            <p:ph idx="1"/>
          </p:nvPr>
        </p:nvPicPr>
        <p:blipFill>
          <a:blip r:embed="rId2"/>
          <a:stretch>
            <a:fillRect/>
          </a:stretch>
        </p:blipFill>
        <p:spPr>
          <a:xfrm>
            <a:off x="1735080" y="1458200"/>
            <a:ext cx="5724640" cy="2523963"/>
          </a:xfrm>
          <a:prstGeom prst="rect">
            <a:avLst/>
          </a:prstGeom>
        </p:spPr>
      </p:pic>
    </p:spTree>
    <p:extLst>
      <p:ext uri="{BB962C8B-B14F-4D97-AF65-F5344CB8AC3E}">
        <p14:creationId xmlns:p14="http://schemas.microsoft.com/office/powerpoint/2010/main" val="2834947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5F237-9275-E50E-EBE1-AB4F6DD6EFAF}"/>
              </a:ext>
            </a:extLst>
          </p:cNvPr>
          <p:cNvSpPr>
            <a:spLocks noGrp="1"/>
          </p:cNvSpPr>
          <p:nvPr>
            <p:ph type="title"/>
          </p:nvPr>
        </p:nvSpPr>
        <p:spPr/>
        <p:txBody>
          <a:bodyPr/>
          <a:lstStyle/>
          <a:p>
            <a:r>
              <a:rPr lang="en-IN" dirty="0"/>
              <a:t>Screenshot-9</a:t>
            </a:r>
          </a:p>
        </p:txBody>
      </p:sp>
      <p:pic>
        <p:nvPicPr>
          <p:cNvPr id="4" name="Content Placeholder 3">
            <a:extLst>
              <a:ext uri="{FF2B5EF4-FFF2-40B4-BE49-F238E27FC236}">
                <a16:creationId xmlns:a16="http://schemas.microsoft.com/office/drawing/2014/main" id="{5FF8BFA5-3B59-C51D-D92C-3424B2ACA0AB}"/>
              </a:ext>
            </a:extLst>
          </p:cNvPr>
          <p:cNvPicPr>
            <a:picLocks noGrp="1" noChangeAspect="1"/>
          </p:cNvPicPr>
          <p:nvPr>
            <p:ph idx="1"/>
          </p:nvPr>
        </p:nvPicPr>
        <p:blipFill>
          <a:blip r:embed="rId2"/>
          <a:stretch>
            <a:fillRect/>
          </a:stretch>
        </p:blipFill>
        <p:spPr>
          <a:xfrm>
            <a:off x="1728984" y="1406379"/>
            <a:ext cx="5736833" cy="2627604"/>
          </a:xfrm>
          <a:prstGeom prst="rect">
            <a:avLst/>
          </a:prstGeom>
        </p:spPr>
      </p:pic>
    </p:spTree>
    <p:extLst>
      <p:ext uri="{BB962C8B-B14F-4D97-AF65-F5344CB8AC3E}">
        <p14:creationId xmlns:p14="http://schemas.microsoft.com/office/powerpoint/2010/main" val="117454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Testing of the Project</a:t>
            </a:r>
            <a:endParaRPr lang="en-IN" sz="3400" dirty="0"/>
          </a:p>
        </p:txBody>
      </p:sp>
      <p:sp>
        <p:nvSpPr>
          <p:cNvPr id="3" name="Content Placeholder 2"/>
          <p:cNvSpPr>
            <a:spLocks noGrp="1"/>
          </p:cNvSpPr>
          <p:nvPr>
            <p:ph idx="1"/>
          </p:nvPr>
        </p:nvSpPr>
        <p:spPr/>
        <p:txBody>
          <a:bodyPr/>
          <a:lstStyle/>
          <a:p>
            <a:pPr>
              <a:lnSpc>
                <a:spcPct val="125000"/>
              </a:lnSpc>
              <a:spcBef>
                <a:spcPts val="1200"/>
              </a:spcBef>
            </a:pPr>
            <a:r>
              <a:rPr lang="en-US" sz="1400" dirty="0"/>
              <a:t>Testing &amp; Debugging:</a:t>
            </a:r>
          </a:p>
          <a:p>
            <a:pPr>
              <a:lnSpc>
                <a:spcPct val="125000"/>
              </a:lnSpc>
              <a:spcBef>
                <a:spcPts val="1200"/>
              </a:spcBef>
            </a:pPr>
            <a:r>
              <a:rPr lang="en-US" sz="1400" dirty="0"/>
              <a:t>1. Unit Tests: Unit Tests have been made for assuring each and every component works as expected.</a:t>
            </a:r>
          </a:p>
          <a:p>
            <a:pPr>
              <a:lnSpc>
                <a:spcPct val="125000"/>
              </a:lnSpc>
              <a:spcBef>
                <a:spcPts val="1200"/>
              </a:spcBef>
            </a:pPr>
            <a:r>
              <a:rPr lang="en-US" sz="1400" dirty="0"/>
              <a:t>2. Integration Tests: Every component is Integrated then tested again for expected Output. </a:t>
            </a:r>
          </a:p>
          <a:p>
            <a:pPr>
              <a:lnSpc>
                <a:spcPct val="125000"/>
              </a:lnSpc>
              <a:spcBef>
                <a:spcPts val="1200"/>
              </a:spcBef>
            </a:pPr>
            <a:r>
              <a:rPr lang="en-US" sz="1400" dirty="0"/>
              <a:t>3. Regression Tests:  As Agile Model is being followed for building Atypical, many new features have been applied as needed and these features are then tested. Then it is integrated with existing components and tested again for expected output.</a:t>
            </a:r>
          </a:p>
          <a:p>
            <a:pPr marL="0" indent="0">
              <a:lnSpc>
                <a:spcPct val="125000"/>
              </a:lnSpc>
              <a:spcBef>
                <a:spcPts val="1200"/>
              </a:spcBef>
              <a:buNone/>
            </a:pPr>
            <a:r>
              <a:rPr lang="en-US" sz="1400" dirty="0"/>
              <a:t>Test Reports:</a:t>
            </a:r>
          </a:p>
          <a:p>
            <a:pPr>
              <a:lnSpc>
                <a:spcPct val="125000"/>
              </a:lnSpc>
              <a:spcBef>
                <a:spcPts val="1200"/>
              </a:spcBef>
            </a:pPr>
            <a:r>
              <a:rPr lang="en-US" sz="1400" dirty="0"/>
              <a:t>1.	Web App is tested with different kinds of Inputs and Output is Observed to be expected.</a:t>
            </a:r>
          </a:p>
          <a:p>
            <a:pPr>
              <a:lnSpc>
                <a:spcPct val="125000"/>
              </a:lnSpc>
              <a:spcBef>
                <a:spcPts val="1200"/>
              </a:spcBef>
            </a:pPr>
            <a:r>
              <a:rPr lang="en-US" sz="1400" dirty="0"/>
              <a:t>2.	Collections and Logs are constantly checked while debugging and testing to detect any bugs and anomalies in the process while either updating or removing existing components or adding a new component in Atypical.</a:t>
            </a:r>
          </a:p>
          <a:p>
            <a:pPr>
              <a:lnSpc>
                <a:spcPct val="125000"/>
              </a:lnSpc>
              <a:spcBef>
                <a:spcPts val="1200"/>
              </a:spcBef>
            </a:pPr>
            <a:endParaRPr lang="en-US" dirty="0"/>
          </a:p>
        </p:txBody>
      </p:sp>
    </p:spTree>
    <p:extLst>
      <p:ext uri="{BB962C8B-B14F-4D97-AF65-F5344CB8AC3E}">
        <p14:creationId xmlns:p14="http://schemas.microsoft.com/office/powerpoint/2010/main" val="2233503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Conclusion</a:t>
            </a:r>
            <a:endParaRPr lang="en-IN" sz="3400" dirty="0"/>
          </a:p>
        </p:txBody>
      </p:sp>
      <p:sp>
        <p:nvSpPr>
          <p:cNvPr id="3" name="Content Placeholder 2"/>
          <p:cNvSpPr>
            <a:spLocks noGrp="1"/>
          </p:cNvSpPr>
          <p:nvPr>
            <p:ph idx="1"/>
          </p:nvPr>
        </p:nvSpPr>
        <p:spPr>
          <a:xfrm>
            <a:off x="243254" y="697310"/>
            <a:ext cx="8708781" cy="4154090"/>
          </a:xfrm>
        </p:spPr>
        <p:txBody>
          <a:bodyPr/>
          <a:lstStyle/>
          <a:p>
            <a:pPr lvl="1" algn="just">
              <a:lnSpc>
                <a:spcPct val="125000"/>
              </a:lnSpc>
              <a:spcBef>
                <a:spcPts val="600"/>
              </a:spcBef>
              <a:defRPr/>
            </a:pPr>
            <a:r>
              <a:rPr lang="en-US" sz="1400" dirty="0"/>
              <a:t>Atypical is a Web App where Users can download pictures publicly for free without any hassle. It’s made for people like Graphic Designers, Artists, Content Creators who can search images which need in their work and can download them for free. Images can be posted by anyone after creating an account on Atypical by Signing up. </a:t>
            </a:r>
          </a:p>
          <a:p>
            <a:pPr lvl="1" algn="just">
              <a:lnSpc>
                <a:spcPct val="125000"/>
              </a:lnSpc>
              <a:spcBef>
                <a:spcPts val="600"/>
              </a:spcBef>
              <a:defRPr/>
            </a:pPr>
            <a:endParaRPr lang="en-US" sz="1400" dirty="0"/>
          </a:p>
          <a:p>
            <a:pPr lvl="1" algn="just">
              <a:lnSpc>
                <a:spcPct val="125000"/>
              </a:lnSpc>
              <a:spcBef>
                <a:spcPts val="600"/>
              </a:spcBef>
              <a:defRPr/>
            </a:pPr>
            <a:r>
              <a:rPr lang="en-US" sz="1400" dirty="0"/>
              <a:t>It’s clean and elegant design helps people to use it conveniently. People can find images by going through the Categories assigned right after the image is uploaded to the server. </a:t>
            </a:r>
          </a:p>
          <a:p>
            <a:pPr lvl="1" algn="just">
              <a:lnSpc>
                <a:spcPct val="125000"/>
              </a:lnSpc>
              <a:spcBef>
                <a:spcPts val="600"/>
              </a:spcBef>
              <a:defRPr/>
            </a:pPr>
            <a:endParaRPr lang="en-US" sz="1400" dirty="0"/>
          </a:p>
          <a:p>
            <a:pPr lvl="1" algn="just">
              <a:lnSpc>
                <a:spcPct val="125000"/>
              </a:lnSpc>
              <a:spcBef>
                <a:spcPts val="600"/>
              </a:spcBef>
              <a:defRPr/>
            </a:pPr>
            <a:r>
              <a:rPr lang="en-US" sz="1400" dirty="0" err="1"/>
              <a:t>Atypical’s</a:t>
            </a:r>
            <a:r>
              <a:rPr lang="en-US" sz="1400" dirty="0"/>
              <a:t> responsiveness enables it to be platform independent which simply means Users can conveniently access the whole site with their Computers and Smart phones. Users can up-vote and down-vote images which they like or dislike for giving feedback to the person who uploaded </a:t>
            </a:r>
          </a:p>
          <a:p>
            <a:pPr lvl="1" algn="just">
              <a:lnSpc>
                <a:spcPct val="125000"/>
              </a:lnSpc>
              <a:spcBef>
                <a:spcPts val="600"/>
              </a:spcBef>
              <a:defRPr/>
            </a:pPr>
            <a:endParaRPr lang="en-US" sz="1600" dirty="0"/>
          </a:p>
          <a:p>
            <a:pPr lvl="1" algn="just">
              <a:lnSpc>
                <a:spcPct val="125000"/>
              </a:lnSpc>
              <a:spcBef>
                <a:spcPts val="600"/>
              </a:spcBef>
              <a:defRPr/>
            </a:pPr>
            <a:endParaRPr lang="en-US" sz="2200" dirty="0"/>
          </a:p>
          <a:p>
            <a:pPr lvl="1">
              <a:lnSpc>
                <a:spcPct val="125000"/>
              </a:lnSpc>
              <a:spcBef>
                <a:spcPts val="1200"/>
              </a:spcBef>
            </a:pPr>
            <a:endParaRPr lang="en-US" dirty="0"/>
          </a:p>
          <a:p>
            <a:pPr lvl="1">
              <a:lnSpc>
                <a:spcPct val="125000"/>
              </a:lnSpc>
              <a:spcBef>
                <a:spcPts val="1200"/>
              </a:spcBef>
            </a:pPr>
            <a:endParaRPr lang="en-US" dirty="0"/>
          </a:p>
        </p:txBody>
      </p:sp>
    </p:spTree>
    <p:extLst>
      <p:ext uri="{BB962C8B-B14F-4D97-AF65-F5344CB8AC3E}">
        <p14:creationId xmlns:p14="http://schemas.microsoft.com/office/powerpoint/2010/main" val="4167437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Future Scope</a:t>
            </a:r>
            <a:endParaRPr lang="en-IN" sz="3400" dirty="0"/>
          </a:p>
        </p:txBody>
      </p:sp>
      <p:sp>
        <p:nvSpPr>
          <p:cNvPr id="3" name="Content Placeholder 2"/>
          <p:cNvSpPr>
            <a:spLocks noGrp="1"/>
          </p:cNvSpPr>
          <p:nvPr>
            <p:ph idx="1"/>
          </p:nvPr>
        </p:nvSpPr>
        <p:spPr/>
        <p:txBody>
          <a:bodyPr/>
          <a:lstStyle/>
          <a:p>
            <a:pPr marL="342900" lvl="0" indent="-342900" algn="just">
              <a:buFont typeface="Symbol" panose="05050102010706020507" pitchFamily="18" charset="2"/>
              <a:buChar char=""/>
            </a:pPr>
            <a:r>
              <a:rPr lang="en-IN" sz="1400" dirty="0">
                <a:effectLst/>
                <a:latin typeface="Times New Roman" panose="02020603050405020304" pitchFamily="18" charset="0"/>
                <a:ea typeface="Times New Roman" panose="02020603050405020304" pitchFamily="18" charset="0"/>
              </a:rPr>
              <a:t>It still lags performance which is needed for is important when it comes to becoming a platform where large number of Users use the site. Algorithms for Storing and Retrieving data can be optimized.</a:t>
            </a:r>
          </a:p>
          <a:p>
            <a:pPr marL="74893" indent="0" algn="just">
              <a:buNone/>
            </a:pPr>
            <a:r>
              <a:rPr lang="en-IN" sz="1400" dirty="0">
                <a:effectLst/>
                <a:latin typeface="Times New Roman" panose="02020603050405020304" pitchFamily="18" charset="0"/>
                <a:ea typeface="Times New Roman" panose="02020603050405020304" pitchFamily="18" charset="0"/>
              </a:rPr>
              <a:t> </a:t>
            </a:r>
          </a:p>
          <a:p>
            <a:pPr marL="342900" lvl="0" indent="-342900" algn="just">
              <a:buFont typeface="Symbol" panose="05050102010706020507" pitchFamily="18" charset="2"/>
              <a:buChar char=""/>
            </a:pPr>
            <a:r>
              <a:rPr lang="en-IN" sz="1400" dirty="0">
                <a:effectLst/>
                <a:latin typeface="Times New Roman" panose="02020603050405020304" pitchFamily="18" charset="0"/>
                <a:ea typeface="Times New Roman" panose="02020603050405020304" pitchFamily="18" charset="0"/>
              </a:rPr>
              <a:t>Atypical also needs work on the User Interface as it is static, even though it uses JavaScript for loading for some processes but in order to be 100% responsive and Dynamic, it needs to use a Frontend Framework like ReactJS, AngularJS or </a:t>
            </a:r>
            <a:r>
              <a:rPr lang="en-IN" sz="1400" dirty="0" err="1">
                <a:effectLst/>
                <a:latin typeface="Times New Roman" panose="02020603050405020304" pitchFamily="18" charset="0"/>
                <a:ea typeface="Times New Roman" panose="02020603050405020304" pitchFamily="18" charset="0"/>
              </a:rPr>
              <a:t>VueJS</a:t>
            </a:r>
            <a:r>
              <a:rPr lang="en-IN" sz="1400" dirty="0">
                <a:effectLst/>
                <a:latin typeface="Times New Roman" panose="02020603050405020304" pitchFamily="18" charset="0"/>
                <a:ea typeface="Times New Roman" panose="02020603050405020304" pitchFamily="18" charset="0"/>
              </a:rPr>
              <a:t>.</a:t>
            </a:r>
          </a:p>
          <a:p>
            <a:pPr marL="74893" indent="0" algn="just">
              <a:buNone/>
            </a:pPr>
            <a:r>
              <a:rPr lang="en-IN" sz="1400" dirty="0">
                <a:effectLst/>
                <a:latin typeface="Times New Roman" panose="02020603050405020304" pitchFamily="18" charset="0"/>
                <a:ea typeface="Times New Roman" panose="02020603050405020304" pitchFamily="18" charset="0"/>
              </a:rPr>
              <a:t> </a:t>
            </a:r>
          </a:p>
          <a:p>
            <a:pPr marL="342900" lvl="0" indent="-342900" algn="just">
              <a:buFont typeface="Symbol" panose="05050102010706020507" pitchFamily="18" charset="2"/>
              <a:buChar char=""/>
            </a:pPr>
            <a:r>
              <a:rPr lang="en-IN" sz="1400" dirty="0">
                <a:effectLst/>
                <a:latin typeface="Times New Roman" panose="02020603050405020304" pitchFamily="18" charset="0"/>
                <a:ea typeface="Times New Roman" panose="02020603050405020304" pitchFamily="18" charset="0"/>
              </a:rPr>
              <a:t>The Image Compression algorithm and Categorization can be further optimized.</a:t>
            </a:r>
          </a:p>
          <a:p>
            <a:pPr marL="74893" indent="0" algn="just">
              <a:buNone/>
            </a:pPr>
            <a:r>
              <a:rPr lang="en-IN" sz="1400" dirty="0">
                <a:effectLst/>
                <a:latin typeface="Times New Roman" panose="02020603050405020304" pitchFamily="18" charset="0"/>
                <a:ea typeface="Times New Roman" panose="02020603050405020304" pitchFamily="18" charset="0"/>
              </a:rPr>
              <a:t> </a:t>
            </a:r>
          </a:p>
          <a:p>
            <a:pPr marL="342900" lvl="0" indent="-342900" algn="just">
              <a:buFont typeface="Symbol" panose="05050102010706020507" pitchFamily="18" charset="2"/>
              <a:buChar char=""/>
            </a:pPr>
            <a:r>
              <a:rPr lang="en-IN" sz="1400" dirty="0">
                <a:effectLst/>
                <a:latin typeface="Times New Roman" panose="02020603050405020304" pitchFamily="18" charset="0"/>
                <a:ea typeface="Times New Roman" panose="02020603050405020304" pitchFamily="18" charset="0"/>
              </a:rPr>
              <a:t>It can also be become a social media platform where Artists can connect to each other and send messages to each other. Atypical is made scalable so implementation of the features is possible.</a:t>
            </a:r>
          </a:p>
          <a:p>
            <a:pPr marL="74893" indent="0" algn="just">
              <a:buNone/>
            </a:pPr>
            <a:r>
              <a:rPr lang="en-IN" sz="1400" dirty="0">
                <a:effectLst/>
                <a:latin typeface="Times New Roman" panose="02020603050405020304" pitchFamily="18" charset="0"/>
                <a:ea typeface="Times New Roman" panose="02020603050405020304" pitchFamily="18" charset="0"/>
              </a:rPr>
              <a:t> </a:t>
            </a:r>
          </a:p>
          <a:p>
            <a:r>
              <a:rPr lang="en-IN" sz="1400" dirty="0">
                <a:effectLst/>
                <a:latin typeface="Times New Roman" panose="02020603050405020304" pitchFamily="18" charset="0"/>
                <a:ea typeface="Times New Roman" panose="02020603050405020304" pitchFamily="18" charset="0"/>
              </a:rPr>
              <a:t>Atypical can also be expanded furthermore for not just Stock Images but Videos, Music and Games too which are made available for everyone free of cost</a:t>
            </a:r>
            <a:endParaRPr lang="en-US" sz="1400" dirty="0"/>
          </a:p>
        </p:txBody>
      </p:sp>
    </p:spTree>
    <p:extLst>
      <p:ext uri="{BB962C8B-B14F-4D97-AF65-F5344CB8AC3E}">
        <p14:creationId xmlns:p14="http://schemas.microsoft.com/office/powerpoint/2010/main" val="249854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Bibliography</a:t>
            </a:r>
            <a:endParaRPr lang="en-IN" sz="3400" dirty="0"/>
          </a:p>
        </p:txBody>
      </p:sp>
      <p:sp>
        <p:nvSpPr>
          <p:cNvPr id="3" name="Content Placeholder 2"/>
          <p:cNvSpPr>
            <a:spLocks noGrp="1"/>
          </p:cNvSpPr>
          <p:nvPr>
            <p:ph idx="1"/>
          </p:nvPr>
        </p:nvSpPr>
        <p:spPr/>
        <p:txBody>
          <a:bodyPr/>
          <a:lstStyle/>
          <a:p>
            <a:pPr>
              <a:lnSpc>
                <a:spcPct val="125000"/>
              </a:lnSpc>
              <a:spcBef>
                <a:spcPts val="1200"/>
              </a:spcBef>
            </a:pPr>
            <a:r>
              <a:rPr lang="en-US" b="1" dirty="0">
                <a:solidFill>
                  <a:srgbClr val="0000CC"/>
                </a:solidFill>
              </a:rPr>
              <a:t>Books:</a:t>
            </a:r>
          </a:p>
          <a:p>
            <a:pPr lvl="1" algn="just">
              <a:lnSpc>
                <a:spcPct val="125000"/>
              </a:lnSpc>
              <a:spcBef>
                <a:spcPts val="1200"/>
              </a:spcBef>
            </a:pPr>
            <a:r>
              <a:rPr lang="en-US" sz="1800" dirty="0"/>
              <a:t>E. </a:t>
            </a:r>
            <a:r>
              <a:rPr lang="en-US" sz="1800" dirty="0" err="1"/>
              <a:t>Balaguruswamy</a:t>
            </a:r>
            <a:r>
              <a:rPr lang="en-US" sz="1800" dirty="0"/>
              <a:t>, “Programming with </a:t>
            </a:r>
            <a:r>
              <a:rPr lang="en-US" sz="1800" dirty="0" err="1"/>
              <a:t>C#.Net</a:t>
            </a:r>
            <a:r>
              <a:rPr lang="en-US" sz="1800" dirty="0"/>
              <a:t>”, 4</a:t>
            </a:r>
            <a:r>
              <a:rPr lang="en-US" sz="1800" baseline="30000" dirty="0"/>
              <a:t>th</a:t>
            </a:r>
            <a:r>
              <a:rPr lang="en-US" sz="1800" dirty="0"/>
              <a:t> ed., McGraw Hill Publication, 2016.</a:t>
            </a:r>
          </a:p>
          <a:p>
            <a:pPr lvl="1" algn="just">
              <a:lnSpc>
                <a:spcPct val="125000"/>
              </a:lnSpc>
              <a:spcBef>
                <a:spcPts val="1200"/>
              </a:spcBef>
            </a:pPr>
            <a:r>
              <a:rPr lang="en-US" sz="1800" dirty="0">
                <a:solidFill>
                  <a:srgbClr val="FF0000"/>
                </a:solidFill>
              </a:rPr>
              <a:t>Book 2</a:t>
            </a:r>
          </a:p>
          <a:p>
            <a:pPr>
              <a:lnSpc>
                <a:spcPct val="125000"/>
              </a:lnSpc>
              <a:spcBef>
                <a:spcPts val="1200"/>
              </a:spcBef>
            </a:pPr>
            <a:r>
              <a:rPr lang="en-US" b="1" dirty="0">
                <a:solidFill>
                  <a:srgbClr val="0000CC"/>
                </a:solidFill>
              </a:rPr>
              <a:t>Websites:</a:t>
            </a:r>
          </a:p>
          <a:p>
            <a:pPr lvl="1" algn="just">
              <a:lnSpc>
                <a:spcPct val="125000"/>
              </a:lnSpc>
              <a:spcBef>
                <a:spcPts val="1200"/>
              </a:spcBef>
            </a:pPr>
            <a:r>
              <a:rPr lang="en-US" sz="1800" dirty="0"/>
              <a:t>www.bvicam.in/index.html, [Accessed on 30 June, 2021].</a:t>
            </a:r>
          </a:p>
          <a:p>
            <a:pPr lvl="1" algn="just">
              <a:lnSpc>
                <a:spcPct val="125000"/>
              </a:lnSpc>
              <a:spcBef>
                <a:spcPts val="1200"/>
              </a:spcBef>
            </a:pPr>
            <a:r>
              <a:rPr lang="en-US" sz="1800" dirty="0">
                <a:solidFill>
                  <a:srgbClr val="FF0000"/>
                </a:solidFill>
              </a:rPr>
              <a:t>Other Website</a:t>
            </a:r>
          </a:p>
          <a:p>
            <a:pPr>
              <a:lnSpc>
                <a:spcPct val="125000"/>
              </a:lnSpc>
              <a:spcBef>
                <a:spcPts val="1200"/>
              </a:spcBef>
            </a:pPr>
            <a:endParaRPr lang="en-US" dirty="0"/>
          </a:p>
        </p:txBody>
      </p:sp>
    </p:spTree>
    <p:extLst>
      <p:ext uri="{BB962C8B-B14F-4D97-AF65-F5344CB8AC3E}">
        <p14:creationId xmlns:p14="http://schemas.microsoft.com/office/powerpoint/2010/main" val="1876996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sz="3400" dirty="0"/>
              <a:t>Problem Description</a:t>
            </a:r>
          </a:p>
        </p:txBody>
      </p:sp>
      <p:sp>
        <p:nvSpPr>
          <p:cNvPr id="3" name="Content Placeholder 2"/>
          <p:cNvSpPr>
            <a:spLocks noGrp="1"/>
          </p:cNvSpPr>
          <p:nvPr>
            <p:ph idx="1"/>
          </p:nvPr>
        </p:nvSpPr>
        <p:spPr>
          <a:xfrm>
            <a:off x="243254" y="647700"/>
            <a:ext cx="8708781" cy="4239986"/>
          </a:xfrm>
        </p:spPr>
        <p:txBody>
          <a:bodyPr/>
          <a:lstStyle/>
          <a:p>
            <a:pPr algn="just">
              <a:lnSpc>
                <a:spcPct val="125000"/>
              </a:lnSpc>
              <a:spcBef>
                <a:spcPts val="1200"/>
              </a:spcBef>
              <a:defRPr/>
            </a:pPr>
            <a:endParaRPr lang="en-US" dirty="0">
              <a:solidFill>
                <a:srgbClr val="FF0000"/>
              </a:solidFill>
            </a:endParaRPr>
          </a:p>
          <a:p>
            <a:pPr algn="just">
              <a:lnSpc>
                <a:spcPct val="107000"/>
              </a:lnSpc>
              <a:spcAft>
                <a:spcPts val="800"/>
              </a:spcAft>
            </a:pPr>
            <a:r>
              <a:rPr lang="en-IN" sz="1800" dirty="0">
                <a:effectLst/>
                <a:latin typeface="Times New Roman" panose="02020603050405020304" pitchFamily="18" charset="0"/>
                <a:ea typeface="Times New Roman" panose="02020603050405020304" pitchFamily="18" charset="0"/>
              </a:rPr>
              <a:t>Atypical is a Web App where Users can download pictures </a:t>
            </a:r>
            <a:r>
              <a:rPr lang="en-IN" sz="1800" dirty="0" err="1">
                <a:effectLst/>
                <a:latin typeface="Times New Roman" panose="02020603050405020304" pitchFamily="18" charset="0"/>
                <a:ea typeface="Times New Roman" panose="02020603050405020304" pitchFamily="18" charset="0"/>
              </a:rPr>
              <a:t>publically</a:t>
            </a:r>
            <a:r>
              <a:rPr lang="en-IN" sz="1800" dirty="0">
                <a:effectLst/>
                <a:latin typeface="Times New Roman" panose="02020603050405020304" pitchFamily="18" charset="0"/>
                <a:ea typeface="Times New Roman" panose="02020603050405020304" pitchFamily="18" charset="0"/>
              </a:rPr>
              <a:t> for free without any hassle. </a:t>
            </a:r>
          </a:p>
          <a:p>
            <a:pPr algn="just">
              <a:lnSpc>
                <a:spcPct val="107000"/>
              </a:lnSpc>
              <a:spcAft>
                <a:spcPts val="800"/>
              </a:spcAft>
            </a:pPr>
            <a:r>
              <a:rPr lang="en-IN" sz="1800" dirty="0">
                <a:effectLst/>
                <a:latin typeface="Times New Roman" panose="02020603050405020304" pitchFamily="18" charset="0"/>
                <a:ea typeface="Times New Roman" panose="02020603050405020304" pitchFamily="18" charset="0"/>
              </a:rPr>
              <a:t>It’s made for people like Graphic Designers, Artists, Content Creators who can search images which need in their work and can download them for free. Images can be posted by anyone after creating an account on Atypical by Signing up.</a:t>
            </a:r>
          </a:p>
          <a:p>
            <a:pPr algn="just">
              <a:lnSpc>
                <a:spcPct val="107000"/>
              </a:lnSpc>
              <a:spcAft>
                <a:spcPts val="800"/>
              </a:spcAft>
            </a:pPr>
            <a:r>
              <a:rPr lang="en-IN" sz="1800" dirty="0">
                <a:effectLst/>
                <a:latin typeface="Times New Roman" panose="02020603050405020304" pitchFamily="18" charset="0"/>
                <a:ea typeface="Times New Roman" panose="02020603050405020304" pitchFamily="18" charset="0"/>
              </a:rPr>
              <a:t>It’s clean and elegant design helps people to use it conveniently. People can find images by going through the Categories assigned right after the image is uploaded to the server. </a:t>
            </a:r>
          </a:p>
          <a:p>
            <a:pPr algn="just">
              <a:lnSpc>
                <a:spcPct val="107000"/>
              </a:lnSpc>
              <a:spcAft>
                <a:spcPts val="800"/>
              </a:spcAft>
            </a:pPr>
            <a:r>
              <a:rPr lang="en-IN" sz="1800" dirty="0">
                <a:effectLst/>
                <a:latin typeface="Times New Roman" panose="02020603050405020304" pitchFamily="18" charset="0"/>
                <a:ea typeface="Times New Roman" panose="02020603050405020304" pitchFamily="18" charset="0"/>
              </a:rPr>
              <a:t>It’s responsiveness enables it to be platform independent which simply means Users can </a:t>
            </a:r>
            <a:r>
              <a:rPr lang="en-IN" sz="1800" dirty="0" err="1">
                <a:effectLst/>
                <a:latin typeface="Times New Roman" panose="02020603050405020304" pitchFamily="18" charset="0"/>
                <a:ea typeface="Times New Roman" panose="02020603050405020304" pitchFamily="18" charset="0"/>
              </a:rPr>
              <a:t>conviniently</a:t>
            </a:r>
            <a:r>
              <a:rPr lang="en-IN" sz="1800" dirty="0">
                <a:effectLst/>
                <a:latin typeface="Times New Roman" panose="02020603050405020304" pitchFamily="18" charset="0"/>
                <a:ea typeface="Times New Roman" panose="02020603050405020304" pitchFamily="18" charset="0"/>
              </a:rPr>
              <a:t> access the whole site with their Computers and Smartphones. Users can upvote and downvote images which they like or dislike for giving feedback to the person who uploaded it.</a:t>
            </a:r>
            <a:endParaRPr lang="en-IN" sz="1800" dirty="0">
              <a:effectLst/>
              <a:latin typeface="Calibri" panose="020F0502020204030204" pitchFamily="34" charset="0"/>
              <a:ea typeface="Calibri" panose="020F0502020204030204" pitchFamily="34" charset="0"/>
            </a:endParaRPr>
          </a:p>
          <a:p>
            <a:pPr algn="just">
              <a:lnSpc>
                <a:spcPct val="125000"/>
              </a:lnSpc>
              <a:spcBef>
                <a:spcPts val="1200"/>
              </a:spcBef>
              <a:defRPr/>
            </a:pPr>
            <a:endParaRPr lang="en-US" dirty="0">
              <a:solidFill>
                <a:srgbClr val="FF0000"/>
              </a:solidFill>
            </a:endParaRPr>
          </a:p>
        </p:txBody>
      </p:sp>
    </p:spTree>
    <p:extLst>
      <p:ext uri="{BB962C8B-B14F-4D97-AF65-F5344CB8AC3E}">
        <p14:creationId xmlns:p14="http://schemas.microsoft.com/office/powerpoint/2010/main" val="2344738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sz="3400" dirty="0"/>
              <a:t>Aim and Objectives</a:t>
            </a:r>
          </a:p>
        </p:txBody>
      </p:sp>
      <p:sp>
        <p:nvSpPr>
          <p:cNvPr id="3" name="Content Placeholder 2"/>
          <p:cNvSpPr>
            <a:spLocks noGrp="1"/>
          </p:cNvSpPr>
          <p:nvPr>
            <p:ph idx="1"/>
          </p:nvPr>
        </p:nvSpPr>
        <p:spPr>
          <a:xfrm>
            <a:off x="243254" y="647700"/>
            <a:ext cx="8708781" cy="4239986"/>
          </a:xfrm>
        </p:spPr>
        <p:txBody>
          <a:bodyPr/>
          <a:lstStyle/>
          <a:p>
            <a:pPr algn="just">
              <a:lnSpc>
                <a:spcPct val="125000"/>
              </a:lnSpc>
              <a:spcBef>
                <a:spcPts val="1200"/>
              </a:spcBef>
              <a:defRPr/>
            </a:pPr>
            <a:r>
              <a:rPr lang="en-US" sz="2200" b="1" dirty="0">
                <a:solidFill>
                  <a:srgbClr val="0000CC"/>
                </a:solidFill>
              </a:rPr>
              <a:t>Aim:</a:t>
            </a:r>
          </a:p>
          <a:p>
            <a:pPr lvl="1" algn="just">
              <a:lnSpc>
                <a:spcPct val="125000"/>
              </a:lnSpc>
              <a:spcBef>
                <a:spcPts val="600"/>
              </a:spcBef>
              <a:defRPr/>
            </a:pPr>
            <a:r>
              <a:rPr lang="en-US" sz="1400" dirty="0"/>
              <a:t>To develop a web-based application for uploading and categorizing stock images</a:t>
            </a:r>
          </a:p>
          <a:p>
            <a:pPr marL="389626" lvl="1" indent="0" algn="just">
              <a:lnSpc>
                <a:spcPct val="125000"/>
              </a:lnSpc>
              <a:spcBef>
                <a:spcPts val="600"/>
              </a:spcBef>
              <a:buNone/>
              <a:defRPr/>
            </a:pPr>
            <a:r>
              <a:rPr lang="en-US" sz="2200" b="1" dirty="0">
                <a:solidFill>
                  <a:srgbClr val="0000CC"/>
                </a:solidFill>
              </a:rPr>
              <a:t>Objectives:</a:t>
            </a:r>
          </a:p>
          <a:p>
            <a:pPr lvl="1" algn="just">
              <a:lnSpc>
                <a:spcPct val="125000"/>
              </a:lnSpc>
              <a:spcBef>
                <a:spcPts val="1200"/>
              </a:spcBef>
              <a:defRPr/>
            </a:pPr>
            <a:r>
              <a:rPr lang="en-IN" sz="1400" dirty="0">
                <a:effectLst/>
                <a:latin typeface="Times New Roman" panose="02020603050405020304" pitchFamily="18" charset="0"/>
                <a:ea typeface="Times New Roman" panose="02020603050405020304" pitchFamily="18" charset="0"/>
              </a:rPr>
              <a:t>The main objective of Atypical is to give Artists and Photographers a platform to share their images to the world so that they can download them for free.</a:t>
            </a:r>
          </a:p>
          <a:p>
            <a:pPr lvl="1" algn="just">
              <a:lnSpc>
                <a:spcPct val="125000"/>
              </a:lnSpc>
              <a:spcBef>
                <a:spcPts val="1200"/>
              </a:spcBef>
              <a:defRPr/>
            </a:pPr>
            <a:r>
              <a:rPr lang="en-IN" sz="1400" dirty="0">
                <a:effectLst/>
                <a:latin typeface="Times New Roman" panose="02020603050405020304" pitchFamily="18" charset="0"/>
                <a:ea typeface="Times New Roman" panose="02020603050405020304" pitchFamily="18" charset="0"/>
              </a:rPr>
              <a:t> Images are Categorized right after they are uploaded which enables everyone to discover their content in no time. People need to have an account on Atypical to Upload Images. That account also gives them ability to Upvote and Downvote images for feedback. </a:t>
            </a:r>
          </a:p>
          <a:p>
            <a:pPr lvl="1" algn="just">
              <a:lnSpc>
                <a:spcPct val="125000"/>
              </a:lnSpc>
              <a:spcBef>
                <a:spcPts val="1200"/>
              </a:spcBef>
              <a:defRPr/>
            </a:pPr>
            <a:r>
              <a:rPr lang="en-IN" sz="1400" dirty="0">
                <a:effectLst/>
                <a:latin typeface="Times New Roman" panose="02020603050405020304" pitchFamily="18" charset="0"/>
                <a:ea typeface="Times New Roman" panose="02020603050405020304" pitchFamily="18" charset="0"/>
              </a:rPr>
              <a:t>In this application, all the Uploads are handled by </a:t>
            </a:r>
            <a:r>
              <a:rPr lang="en-IN" sz="1400" dirty="0" err="1">
                <a:effectLst/>
                <a:latin typeface="Times New Roman" panose="02020603050405020304" pitchFamily="18" charset="0"/>
                <a:ea typeface="Times New Roman" panose="02020603050405020304" pitchFamily="18" charset="0"/>
              </a:rPr>
              <a:t>Everypixel’s</a:t>
            </a:r>
            <a:r>
              <a:rPr lang="en-IN" sz="1400" dirty="0">
                <a:effectLst/>
                <a:latin typeface="Times New Roman" panose="02020603050405020304" pitchFamily="18" charset="0"/>
                <a:ea typeface="Times New Roman" panose="02020603050405020304" pitchFamily="18" charset="0"/>
              </a:rPr>
              <a:t> API which categorizes images and makes them searchable.</a:t>
            </a:r>
            <a:endParaRPr lang="en-US" sz="1400" dirty="0"/>
          </a:p>
          <a:p>
            <a:pPr lvl="1" algn="just">
              <a:lnSpc>
                <a:spcPct val="125000"/>
              </a:lnSpc>
              <a:spcBef>
                <a:spcPts val="1200"/>
              </a:spcBef>
              <a:defRPr/>
            </a:pPr>
            <a:endParaRPr lang="en-US" dirty="0"/>
          </a:p>
          <a:p>
            <a:pPr lvl="1" algn="just">
              <a:lnSpc>
                <a:spcPct val="125000"/>
              </a:lnSpc>
              <a:spcBef>
                <a:spcPts val="1200"/>
              </a:spcBef>
              <a:defRPr/>
            </a:pPr>
            <a:endParaRPr lang="en-US" dirty="0"/>
          </a:p>
        </p:txBody>
      </p:sp>
    </p:spTree>
    <p:extLst>
      <p:ext uri="{BB962C8B-B14F-4D97-AF65-F5344CB8AC3E}">
        <p14:creationId xmlns:p14="http://schemas.microsoft.com/office/powerpoint/2010/main" val="1206971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sz="3400" dirty="0"/>
              <a:t>Methodology and Technology Used</a:t>
            </a:r>
          </a:p>
        </p:txBody>
      </p:sp>
      <p:sp>
        <p:nvSpPr>
          <p:cNvPr id="3" name="Content Placeholder 2"/>
          <p:cNvSpPr>
            <a:spLocks noGrp="1"/>
          </p:cNvSpPr>
          <p:nvPr>
            <p:ph idx="1"/>
          </p:nvPr>
        </p:nvSpPr>
        <p:spPr>
          <a:xfrm>
            <a:off x="243254" y="647700"/>
            <a:ext cx="8708781" cy="4239986"/>
          </a:xfrm>
        </p:spPr>
        <p:txBody>
          <a:bodyPr/>
          <a:lstStyle/>
          <a:p>
            <a:pPr algn="just">
              <a:lnSpc>
                <a:spcPct val="125000"/>
              </a:lnSpc>
              <a:spcBef>
                <a:spcPts val="1200"/>
              </a:spcBef>
              <a:defRPr/>
            </a:pPr>
            <a:r>
              <a:rPr lang="en-US" sz="2200" dirty="0">
                <a:solidFill>
                  <a:srgbClr val="0000CC"/>
                </a:solidFill>
              </a:rPr>
              <a:t>Methodology used for Project Development:</a:t>
            </a:r>
          </a:p>
          <a:p>
            <a:pPr lvl="1" algn="just">
              <a:lnSpc>
                <a:spcPct val="125000"/>
              </a:lnSpc>
              <a:spcBef>
                <a:spcPts val="600"/>
              </a:spcBef>
              <a:defRPr/>
            </a:pPr>
            <a:r>
              <a:rPr lang="en-US" dirty="0"/>
              <a:t>Waterfall Model of SDLC</a:t>
            </a:r>
          </a:p>
          <a:p>
            <a:pPr algn="just">
              <a:lnSpc>
                <a:spcPct val="125000"/>
              </a:lnSpc>
              <a:spcBef>
                <a:spcPts val="1800"/>
              </a:spcBef>
              <a:defRPr/>
            </a:pPr>
            <a:r>
              <a:rPr lang="en-US" sz="2200" dirty="0">
                <a:solidFill>
                  <a:srgbClr val="0000CC"/>
                </a:solidFill>
              </a:rPr>
              <a:t>Technology used for Project Development:</a:t>
            </a:r>
          </a:p>
          <a:p>
            <a:pPr lvl="1" algn="just">
              <a:lnSpc>
                <a:spcPct val="125000"/>
              </a:lnSpc>
              <a:spcBef>
                <a:spcPts val="600"/>
              </a:spcBef>
              <a:defRPr/>
            </a:pPr>
            <a:r>
              <a:rPr lang="en-US" dirty="0">
                <a:solidFill>
                  <a:srgbClr val="C00000"/>
                </a:solidFill>
              </a:rPr>
              <a:t>Front-End: </a:t>
            </a:r>
            <a:r>
              <a:rPr lang="en-US" dirty="0"/>
              <a:t>HTML 5.0, CSS 3.0, Bootstrap 4.0,Javascript ES6 </a:t>
            </a:r>
          </a:p>
          <a:p>
            <a:pPr lvl="1" algn="just">
              <a:lnSpc>
                <a:spcPct val="125000"/>
              </a:lnSpc>
              <a:spcBef>
                <a:spcPts val="600"/>
              </a:spcBef>
              <a:defRPr/>
            </a:pPr>
            <a:r>
              <a:rPr lang="en-US" dirty="0">
                <a:solidFill>
                  <a:srgbClr val="C00000"/>
                </a:solidFill>
              </a:rPr>
              <a:t>Back-End:</a:t>
            </a:r>
            <a:r>
              <a:rPr lang="en-US" dirty="0"/>
              <a:t> Flask</a:t>
            </a:r>
          </a:p>
          <a:p>
            <a:pPr lvl="1" algn="just">
              <a:lnSpc>
                <a:spcPct val="125000"/>
              </a:lnSpc>
              <a:spcBef>
                <a:spcPts val="600"/>
              </a:spcBef>
              <a:defRPr/>
            </a:pPr>
            <a:r>
              <a:rPr lang="en-US" dirty="0">
                <a:solidFill>
                  <a:srgbClr val="C00000"/>
                </a:solidFill>
              </a:rPr>
              <a:t>Integrated Development Environment (IDE):</a:t>
            </a:r>
            <a:r>
              <a:rPr lang="en-US" dirty="0"/>
              <a:t> VS Code, Visual Studio 2019</a:t>
            </a:r>
          </a:p>
          <a:p>
            <a:pPr lvl="1" algn="just">
              <a:lnSpc>
                <a:spcPct val="125000"/>
              </a:lnSpc>
              <a:spcBef>
                <a:spcPts val="600"/>
              </a:spcBef>
              <a:defRPr/>
            </a:pPr>
            <a:r>
              <a:rPr lang="en-US" dirty="0">
                <a:solidFill>
                  <a:srgbClr val="C00000"/>
                </a:solidFill>
              </a:rPr>
              <a:t>Database: </a:t>
            </a:r>
            <a:r>
              <a:rPr lang="en-US" dirty="0"/>
              <a:t>MongoDB, </a:t>
            </a:r>
          </a:p>
          <a:p>
            <a:pPr lvl="1" algn="just">
              <a:lnSpc>
                <a:spcPct val="125000"/>
              </a:lnSpc>
              <a:spcBef>
                <a:spcPts val="600"/>
              </a:spcBef>
              <a:defRPr/>
            </a:pPr>
            <a:r>
              <a:rPr lang="en-US" dirty="0">
                <a:solidFill>
                  <a:srgbClr val="C00000"/>
                </a:solidFill>
              </a:rPr>
              <a:t>Web Server:</a:t>
            </a:r>
            <a:r>
              <a:rPr lang="en-US" dirty="0"/>
              <a:t> Glass Fish 3.0</a:t>
            </a:r>
          </a:p>
        </p:txBody>
      </p:sp>
    </p:spTree>
    <p:extLst>
      <p:ext uri="{BB962C8B-B14F-4D97-AF65-F5344CB8AC3E}">
        <p14:creationId xmlns:p14="http://schemas.microsoft.com/office/powerpoint/2010/main" val="3355512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sz="3400" dirty="0"/>
              <a:t>Project Modules and My Role</a:t>
            </a:r>
          </a:p>
        </p:txBody>
      </p:sp>
      <p:sp>
        <p:nvSpPr>
          <p:cNvPr id="3" name="Content Placeholder 2"/>
          <p:cNvSpPr>
            <a:spLocks noGrp="1"/>
          </p:cNvSpPr>
          <p:nvPr>
            <p:ph idx="1"/>
          </p:nvPr>
        </p:nvSpPr>
        <p:spPr>
          <a:xfrm>
            <a:off x="243254" y="647700"/>
            <a:ext cx="8708781" cy="4239986"/>
          </a:xfrm>
        </p:spPr>
        <p:txBody>
          <a:bodyPr/>
          <a:lstStyle/>
          <a:p>
            <a:pPr algn="just">
              <a:lnSpc>
                <a:spcPct val="125000"/>
              </a:lnSpc>
              <a:spcBef>
                <a:spcPts val="1200"/>
              </a:spcBef>
              <a:defRPr/>
            </a:pPr>
            <a:r>
              <a:rPr lang="en-US" sz="2200" dirty="0">
                <a:solidFill>
                  <a:srgbClr val="0000CC"/>
                </a:solidFill>
              </a:rPr>
              <a:t>Project Modules:</a:t>
            </a:r>
          </a:p>
          <a:p>
            <a:pPr lvl="1" algn="just">
              <a:lnSpc>
                <a:spcPct val="125000"/>
              </a:lnSpc>
              <a:spcBef>
                <a:spcPts val="600"/>
              </a:spcBef>
              <a:defRPr/>
            </a:pPr>
            <a:r>
              <a:rPr lang="en-US" dirty="0"/>
              <a:t>Order Management</a:t>
            </a:r>
          </a:p>
          <a:p>
            <a:pPr lvl="1" algn="just">
              <a:lnSpc>
                <a:spcPct val="125000"/>
              </a:lnSpc>
              <a:spcBef>
                <a:spcPts val="600"/>
              </a:spcBef>
              <a:defRPr/>
            </a:pPr>
            <a:r>
              <a:rPr lang="en-US" dirty="0"/>
              <a:t>Customer Management</a:t>
            </a:r>
          </a:p>
          <a:p>
            <a:pPr algn="just">
              <a:lnSpc>
                <a:spcPct val="125000"/>
              </a:lnSpc>
              <a:spcBef>
                <a:spcPts val="1800"/>
              </a:spcBef>
              <a:defRPr/>
            </a:pPr>
            <a:r>
              <a:rPr lang="en-US" sz="2200" dirty="0">
                <a:solidFill>
                  <a:srgbClr val="0000CC"/>
                </a:solidFill>
              </a:rPr>
              <a:t>My Role in the Project:</a:t>
            </a:r>
          </a:p>
          <a:p>
            <a:pPr lvl="1" algn="just">
              <a:lnSpc>
                <a:spcPct val="125000"/>
              </a:lnSpc>
              <a:spcBef>
                <a:spcPts val="600"/>
              </a:spcBef>
              <a:defRPr/>
            </a:pPr>
            <a:r>
              <a:rPr lang="en-US" dirty="0"/>
              <a:t>Design of Web Forms (User Interface)</a:t>
            </a:r>
          </a:p>
          <a:p>
            <a:pPr lvl="1" algn="just">
              <a:lnSpc>
                <a:spcPct val="125000"/>
              </a:lnSpc>
              <a:spcBef>
                <a:spcPts val="600"/>
              </a:spcBef>
              <a:defRPr/>
            </a:pPr>
            <a:r>
              <a:rPr lang="en-US" dirty="0"/>
              <a:t>Design of Database Schema</a:t>
            </a:r>
          </a:p>
          <a:p>
            <a:pPr lvl="1" algn="just">
              <a:lnSpc>
                <a:spcPct val="125000"/>
              </a:lnSpc>
              <a:spcBef>
                <a:spcPts val="600"/>
              </a:spcBef>
              <a:defRPr/>
            </a:pPr>
            <a:r>
              <a:rPr lang="en-US" dirty="0"/>
              <a:t>Development of Business Logic</a:t>
            </a:r>
          </a:p>
          <a:p>
            <a:pPr lvl="1" algn="just">
              <a:lnSpc>
                <a:spcPct val="125000"/>
              </a:lnSpc>
              <a:spcBef>
                <a:spcPts val="600"/>
              </a:spcBef>
              <a:defRPr/>
            </a:pPr>
            <a:r>
              <a:rPr lang="en-US" dirty="0"/>
              <a:t>Testing (Unit Testing and Integration Testing)</a:t>
            </a:r>
          </a:p>
        </p:txBody>
      </p:sp>
      <p:sp>
        <p:nvSpPr>
          <p:cNvPr id="4" name="Right Brace 3"/>
          <p:cNvSpPr/>
          <p:nvPr/>
        </p:nvSpPr>
        <p:spPr bwMode="auto">
          <a:xfrm>
            <a:off x="5930900" y="2298700"/>
            <a:ext cx="863600" cy="2273300"/>
          </a:xfrm>
          <a:prstGeom prst="rightBrac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2400" b="1" i="0" u="none" strike="noStrike" cap="none" normalizeH="0" baseline="0">
              <a:ln>
                <a:noFill/>
              </a:ln>
              <a:solidFill>
                <a:schemeClr val="tx1"/>
              </a:solidFill>
              <a:effectLst/>
              <a:latin typeface="Times New Roman" pitchFamily="18" charset="0"/>
            </a:endParaRPr>
          </a:p>
        </p:txBody>
      </p:sp>
      <p:sp>
        <p:nvSpPr>
          <p:cNvPr id="5" name="Rectangle 4"/>
          <p:cNvSpPr/>
          <p:nvPr/>
        </p:nvSpPr>
        <p:spPr>
          <a:xfrm>
            <a:off x="6794500" y="3235295"/>
            <a:ext cx="1357808" cy="400110"/>
          </a:xfrm>
          <a:prstGeom prst="rect">
            <a:avLst/>
          </a:prstGeom>
        </p:spPr>
        <p:txBody>
          <a:bodyPr wrap="none">
            <a:spAutoFit/>
          </a:bodyPr>
          <a:lstStyle/>
          <a:p>
            <a:r>
              <a:rPr lang="en-US" dirty="0">
                <a:solidFill>
                  <a:srgbClr val="FF0000"/>
                </a:solidFill>
                <a:latin typeface="Calibri" pitchFamily="34" charset="0"/>
                <a:cs typeface="Calibri" pitchFamily="34" charset="0"/>
              </a:rPr>
              <a:t>If Required</a:t>
            </a:r>
            <a:endParaRPr lang="en-IN" dirty="0">
              <a:solidFill>
                <a:srgbClr val="FF0000"/>
              </a:solidFill>
              <a:latin typeface="Calibri" pitchFamily="34" charset="0"/>
              <a:cs typeface="Calibri" pitchFamily="34" charset="0"/>
            </a:endParaRPr>
          </a:p>
        </p:txBody>
      </p:sp>
    </p:spTree>
    <p:extLst>
      <p:ext uri="{BB962C8B-B14F-4D97-AF65-F5344CB8AC3E}">
        <p14:creationId xmlns:p14="http://schemas.microsoft.com/office/powerpoint/2010/main" val="2152171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800" y="2197100"/>
            <a:ext cx="8178800" cy="736600"/>
          </a:xfrm>
          <a:solidFill>
            <a:srgbClr val="FFFFCC"/>
          </a:solidFill>
          <a:ln>
            <a:solidFill>
              <a:schemeClr val="tx1">
                <a:lumMod val="50000"/>
                <a:lumOff val="50000"/>
              </a:schemeClr>
            </a:solidFill>
          </a:ln>
        </p:spPr>
        <p:txBody>
          <a:bodyPr/>
          <a:lstStyle/>
          <a:p>
            <a:pPr marL="0" indent="0" algn="ctr">
              <a:spcBef>
                <a:spcPts val="0"/>
              </a:spcBef>
              <a:buNone/>
              <a:defRPr/>
            </a:pPr>
            <a:r>
              <a:rPr lang="en-US" sz="4000" b="1" dirty="0"/>
              <a:t>System Design</a:t>
            </a:r>
          </a:p>
        </p:txBody>
      </p:sp>
    </p:spTree>
    <p:extLst>
      <p:ext uri="{BB962C8B-B14F-4D97-AF65-F5344CB8AC3E}">
        <p14:creationId xmlns:p14="http://schemas.microsoft.com/office/powerpoint/2010/main" val="1909680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sz="3400" dirty="0"/>
              <a:t>Use Case Diagram</a:t>
            </a:r>
          </a:p>
        </p:txBody>
      </p:sp>
      <p:pic>
        <p:nvPicPr>
          <p:cNvPr id="3" name="Picture 2">
            <a:extLst>
              <a:ext uri="{FF2B5EF4-FFF2-40B4-BE49-F238E27FC236}">
                <a16:creationId xmlns:a16="http://schemas.microsoft.com/office/drawing/2014/main" id="{7A3F9D68-5C38-A924-4B65-29D8DD2E3947}"/>
              </a:ext>
            </a:extLst>
          </p:cNvPr>
          <p:cNvPicPr>
            <a:picLocks noChangeAspect="1"/>
          </p:cNvPicPr>
          <p:nvPr/>
        </p:nvPicPr>
        <p:blipFill>
          <a:blip r:embed="rId2"/>
          <a:stretch>
            <a:fillRect/>
          </a:stretch>
        </p:blipFill>
        <p:spPr>
          <a:xfrm>
            <a:off x="3094780" y="792480"/>
            <a:ext cx="2954439" cy="3772747"/>
          </a:xfrm>
          <a:prstGeom prst="rect">
            <a:avLst/>
          </a:prstGeom>
        </p:spPr>
      </p:pic>
    </p:spTree>
    <p:extLst>
      <p:ext uri="{BB962C8B-B14F-4D97-AF65-F5344CB8AC3E}">
        <p14:creationId xmlns:p14="http://schemas.microsoft.com/office/powerpoint/2010/main" val="2845953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sz="3400" dirty="0"/>
              <a:t>Data Flow Diagram (Level - 0)</a:t>
            </a:r>
          </a:p>
        </p:txBody>
      </p:sp>
      <p:pic>
        <p:nvPicPr>
          <p:cNvPr id="3" name="Picture 2">
            <a:extLst>
              <a:ext uri="{FF2B5EF4-FFF2-40B4-BE49-F238E27FC236}">
                <a16:creationId xmlns:a16="http://schemas.microsoft.com/office/drawing/2014/main" id="{1592CDEB-5CD4-6442-528B-7FF1906FDAE2}"/>
              </a:ext>
            </a:extLst>
          </p:cNvPr>
          <p:cNvPicPr>
            <a:picLocks noChangeAspect="1"/>
          </p:cNvPicPr>
          <p:nvPr/>
        </p:nvPicPr>
        <p:blipFill>
          <a:blip r:embed="rId2"/>
          <a:stretch>
            <a:fillRect/>
          </a:stretch>
        </p:blipFill>
        <p:spPr>
          <a:xfrm>
            <a:off x="1499349" y="736695"/>
            <a:ext cx="6145301" cy="3670110"/>
          </a:xfrm>
          <a:prstGeom prst="rect">
            <a:avLst/>
          </a:prstGeom>
        </p:spPr>
      </p:pic>
    </p:spTree>
    <p:extLst>
      <p:ext uri="{BB962C8B-B14F-4D97-AF65-F5344CB8AC3E}">
        <p14:creationId xmlns:p14="http://schemas.microsoft.com/office/powerpoint/2010/main" val="998402573"/>
      </p:ext>
    </p:extLst>
  </p:cSld>
  <p:clrMapOvr>
    <a:masterClrMapping/>
  </p:clrMapOvr>
</p:sld>
</file>

<file path=ppt/theme/theme1.xml><?xml version="1.0" encoding="utf-8"?>
<a:theme xmlns:a="http://schemas.openxmlformats.org/drawingml/2006/main" name="Presentation_MC_HR_1410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_MC_HR_141004">
      <a:majorFont>
        <a:latin typeface="Times New Roman"/>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resentation_MC_HR_14100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_MC_HR_14100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_MC_HR_14100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_MC_HR_14100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_MC_HR_14100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_MC_HR_14100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15268</TotalTime>
  <Words>1025</Words>
  <Application>Microsoft Office PowerPoint</Application>
  <PresentationFormat>On-screen Show (16:9)</PresentationFormat>
  <Paragraphs>102</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Symbol</vt:lpstr>
      <vt:lpstr>Times New Roman</vt:lpstr>
      <vt:lpstr>Wingdings</vt:lpstr>
      <vt:lpstr>Presentation_MC_HR_141004</vt:lpstr>
      <vt:lpstr>MINOR PROJECT - II ON ATYPICAL:STOCK IMAGE SITE (MCA – II SEMESTER; BATCH 2021-23)  </vt:lpstr>
      <vt:lpstr>Contents</vt:lpstr>
      <vt:lpstr>Problem Description</vt:lpstr>
      <vt:lpstr>Aim and Objectives</vt:lpstr>
      <vt:lpstr>Methodology and Technology Used</vt:lpstr>
      <vt:lpstr>Project Modules and My Role</vt:lpstr>
      <vt:lpstr>PowerPoint Presentation</vt:lpstr>
      <vt:lpstr>Use Case Diagram</vt:lpstr>
      <vt:lpstr>Data Flow Diagram (Level - 0)</vt:lpstr>
      <vt:lpstr>Data Flow Diagram (Level - 1)</vt:lpstr>
      <vt:lpstr>Entity-Relationship (E-R) Diagram</vt:lpstr>
      <vt:lpstr>PowerPoint Presentation</vt:lpstr>
      <vt:lpstr>Screenshot - 1: </vt:lpstr>
      <vt:lpstr>Screenshot - 2</vt:lpstr>
      <vt:lpstr>Screenshot - 3</vt:lpstr>
      <vt:lpstr>Screenshot - 4</vt:lpstr>
      <vt:lpstr>Screenshot - 5</vt:lpstr>
      <vt:lpstr>Screenshot -6</vt:lpstr>
      <vt:lpstr>Screenshot-7</vt:lpstr>
      <vt:lpstr>Screenshot -8</vt:lpstr>
      <vt:lpstr>Screenshot-9</vt:lpstr>
      <vt:lpstr>Testing of the Project</vt:lpstr>
      <vt:lpstr>Conclusion</vt:lpstr>
      <vt:lpstr>Future Scope</vt:lpstr>
      <vt:lpstr>Bibliography</vt:lpstr>
    </vt:vector>
  </TitlesOfParts>
  <Company>Capital One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Extreme Programming</dc:title>
  <dc:creator>Dr. Sunil Pratap Singh</dc:creator>
  <cp:lastModifiedBy>VAIBHAV BAWEJA</cp:lastModifiedBy>
  <cp:revision>2238</cp:revision>
  <cp:lastPrinted>2018-05-30T05:31:50Z</cp:lastPrinted>
  <dcterms:created xsi:type="dcterms:W3CDTF">2000-01-06T15:07:49Z</dcterms:created>
  <dcterms:modified xsi:type="dcterms:W3CDTF">2022-07-21T21:52:22Z</dcterms:modified>
</cp:coreProperties>
</file>