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c0a59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c0a59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c0a596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c0a596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c0a596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c0a596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0a596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0a596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c0a596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c0a596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c0a596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c0a596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c0a596e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c0a596e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c0a596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c0a596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c0a596e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c0a596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0a596e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c0a596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c0a596e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c0a596e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c0a596e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c0a596e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84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the Back-End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Django tutorials dive straight into a “clone” project. Where you are guided through a clone of a popular website (e.g. Twitter, Reddit,etc.)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takes a split approach, create a simple site first, then clones.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first develop a very simple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website will just be a simple registry of user-provided link with some basic user interactivity.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reason we don’t do a clone at first is because this doesn’t provide the best learning experience for the fundamental concepts.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With the simpler website approach we can give clear explanations.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approach also allows us to add in exercises that you can try out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independently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gotten the main concepts down with the simple website, then we can tackle clone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later sections of this course will then utilize the clone projects to introduce more advanced concepts, like social logins, authorization, deployment,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Clones are a great way to introduce those topics in a fun and interesting 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ready to learn a lot!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half of the course is where you get to build all the cool stuff!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the back-end half of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begin, let’s get a brief overview of what to expect for this half!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congratulate yourself, you’ve already learned a lot!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use Django and Python effectively a basic level of understanding the command line is necessary.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commands are sometimes slightly different for Windows users versus MacOS and Linux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Refer to the notes for full examples and reference commands, we will only need to know a few to get started.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lecture will have a quick overview of them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use Django we need to have a pretty good understanding of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need to learn Python up to the point of Object Oriented Programming.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have previous experience with Python, feel free to skip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learned enough Python we can begin to use the Django web framework to create websites!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go over a very high level overview of how Django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(Very) High Level Overview of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50" y="1795075"/>
            <a:ext cx="1941275" cy="19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83438" y="3313925"/>
            <a:ext cx="1941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requests a URL</a:t>
            </a: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 flipH="1" rot="10800000">
            <a:off x="2273375" y="2200613"/>
            <a:ext cx="756900" cy="50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3081775" y="2028275"/>
            <a:ext cx="7998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urls.py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638625" y="2028275"/>
            <a:ext cx="9744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r>
              <a:rPr lang="en"/>
              <a:t>.py</a:t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38815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56423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/>
          <p:nvPr/>
        </p:nvSpPr>
        <p:spPr>
          <a:xfrm>
            <a:off x="6370075" y="2028275"/>
            <a:ext cx="11067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r>
              <a:rPr lang="en"/>
              <a:t>.py</a:t>
            </a:r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>
            <a:off x="7238950" y="2511050"/>
            <a:ext cx="0" cy="66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/>
          <p:nvPr/>
        </p:nvSpPr>
        <p:spPr>
          <a:xfrm>
            <a:off x="6434425" y="3193625"/>
            <a:ext cx="1106700" cy="4623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(SQLite)</a:t>
            </a:r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 flipH="1" rot="10800000">
            <a:off x="6691250" y="2523800"/>
            <a:ext cx="7800" cy="636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rot="10800000">
            <a:off x="5655100" y="2360425"/>
            <a:ext cx="6729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4483275" y="2495750"/>
            <a:ext cx="658200" cy="692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/>
          <p:nvPr/>
        </p:nvSpPr>
        <p:spPr>
          <a:xfrm>
            <a:off x="3257875" y="3042450"/>
            <a:ext cx="1188600" cy="103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CSS Javascript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rot="10800000">
            <a:off x="2197250" y="3193625"/>
            <a:ext cx="982500" cy="371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We now know the Front-End technologies</a:t>
            </a:r>
            <a:endParaRPr sz="30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50" y="1795075"/>
            <a:ext cx="1941275" cy="19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83438" y="3313925"/>
            <a:ext cx="1941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requests a URL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 flipH="1" rot="10800000">
            <a:off x="2273375" y="2200613"/>
            <a:ext cx="756900" cy="50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0"/>
          <p:cNvSpPr/>
          <p:nvPr/>
        </p:nvSpPr>
        <p:spPr>
          <a:xfrm>
            <a:off x="3081775" y="2028275"/>
            <a:ext cx="7998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urls.py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4638625" y="2028275"/>
            <a:ext cx="9744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views.py</a:t>
            </a:r>
            <a:endParaRPr/>
          </a:p>
        </p:txBody>
      </p:sp>
      <p:cxnSp>
        <p:nvCxnSpPr>
          <p:cNvPr id="134" name="Google Shape;134;p20"/>
          <p:cNvCxnSpPr/>
          <p:nvPr/>
        </p:nvCxnSpPr>
        <p:spPr>
          <a:xfrm>
            <a:off x="38815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56423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0"/>
          <p:cNvSpPr/>
          <p:nvPr/>
        </p:nvSpPr>
        <p:spPr>
          <a:xfrm>
            <a:off x="6370075" y="2028275"/>
            <a:ext cx="11067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models.py</a:t>
            </a:r>
            <a:endParaRPr/>
          </a:p>
        </p:txBody>
      </p:sp>
      <p:cxnSp>
        <p:nvCxnSpPr>
          <p:cNvPr id="137" name="Google Shape;137;p20"/>
          <p:cNvCxnSpPr/>
          <p:nvPr/>
        </p:nvCxnSpPr>
        <p:spPr>
          <a:xfrm>
            <a:off x="7238950" y="2511050"/>
            <a:ext cx="0" cy="66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0"/>
          <p:cNvSpPr/>
          <p:nvPr/>
        </p:nvSpPr>
        <p:spPr>
          <a:xfrm>
            <a:off x="6434425" y="3193625"/>
            <a:ext cx="1106700" cy="4623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(SQLite)</a:t>
            </a:r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 flipH="1" rot="10800000">
            <a:off x="6691250" y="2523800"/>
            <a:ext cx="7800" cy="636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 rot="10800000">
            <a:off x="5655100" y="2360425"/>
            <a:ext cx="6729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 flipH="1">
            <a:off x="4483275" y="2495750"/>
            <a:ext cx="658200" cy="692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/>
          <p:nvPr/>
        </p:nvSpPr>
        <p:spPr>
          <a:xfrm>
            <a:off x="3257875" y="3042450"/>
            <a:ext cx="1188600" cy="103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CSS Javascript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2197250" y="3193625"/>
            <a:ext cx="982500" cy="371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/>
          <p:nvPr/>
        </p:nvSpPr>
        <p:spPr>
          <a:xfrm>
            <a:off x="3179750" y="2951525"/>
            <a:ext cx="1369500" cy="124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now time to learn enough Python to successfully use the Django Framework we just described!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go through the back-end make sure to visit the documentation (it is really well written!)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