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Inconsolata"/>
      <p:regular r:id="rId38"/>
      <p:bold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Inconsolata-bold.fntdata"/><Relationship Id="rId16" Type="http://schemas.openxmlformats.org/officeDocument/2006/relationships/slide" Target="slides/slide12.xml"/><Relationship Id="rId38" Type="http://schemas.openxmlformats.org/officeDocument/2006/relationships/font" Target="fonts/Inconsolat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ea587a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ea587a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ea587a7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ea587a7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ea587a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ea587a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a587a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a587a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a587a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a587a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a587a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a587a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a587a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a587a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ea587a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ea587a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a587a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a587a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a587a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a587a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13d7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13d7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ea587a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ea587a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a587a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a587a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ea587a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ea587a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ea587a7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ea587a7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ea587a7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ea587a7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ea587a7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ea587a7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a587a7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ea587a7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ea587a7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ea587a7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ea587a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ea587a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ea587a7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ea587a7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ea587a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ea587a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ea587a7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ea587a7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ea587a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ea587a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ea587a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ea587a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ea587a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ea587a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ea587a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ea587a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ea587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ea587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ea587a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ea587a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a587a7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a587a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a587a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a587a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a587a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a587a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n-US/docs/Web/JavaScript/Reference/Operators/this" TargetMode="External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JavaScript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Someone using the function could pass in parameters required for the function to do something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straight to the editor and our console to really show how to create and use functions in Javascript!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Function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functions, open up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Part2_Functions_Exercises.js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problems gradually get harder.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Function 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Arrays will allow us to store various basic data types in a sequence, so we can then later access them as needed.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explained through example code, so 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Array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practice using arrays in a more realistic situation.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student roster app using the Javascript that we know so far.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Part4_Array_Exercise.html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Array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Javascript Level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learned the basics of Javascript, it is time to expand our understanding by learning about more advanced material!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Objects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 Objects are hash-tables, they store information in a key-value pair.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languages this is sometimes also called a dictionary.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an array a JS Object does NOT retain any ordering.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 “Object” can sometimes be confusing when coming from another language because it sounds so generic, so keep that in mind.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typical JS Object is in the form: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{ key1 : “value one”, key2 : “value two”,...}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then access values through their corresponding key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this and learn more about JS Objects!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Objects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discussing Object methods.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methods are essentially functions that are inside of an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Inconsolata"/>
              <a:buChar char="●"/>
            </a:pP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carInfo = {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make: "Toyota",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year: 1990 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model: "Camry" 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carAlert: function(){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alert("We've got a car here!")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sz="25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realistically you will want to use key value pairs from the object itself, in that case you use the special </a:t>
            </a:r>
            <a:r>
              <a:rPr b="1" lang="en" sz="30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can be confusing for beginners at first, so don’t worry if you don’t immediately fully grasp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acts differently depending on the situation.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JS Object,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set to the object the method is called 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Inconsolata"/>
              <a:buChar char="●"/>
            </a:pP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myObj = {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prop: 37,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reportProp: function() {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this.prop;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console.log(myObj.reportProp()); // logs 37</a:t>
            </a:r>
            <a:endParaRPr sz="27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cover: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have exercises for each of these topics for plenty of practice!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Link for More Details: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Inconsolata"/>
              <a:buChar char="●"/>
            </a:pPr>
            <a:r>
              <a:rPr lang="en" sz="27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https://developer.mozilla.org/en-US/docs/Web/JavaScript/Reference/Operators/this</a:t>
            </a:r>
            <a:endParaRPr sz="27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a few examples of Object Methods!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Objects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Part6_Objects_Exercise.js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three objects along with tasks that involve you adding methods to each of the objects.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Objects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our main building blocks.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easily reuse code more than once and not constantly repeat ourselves.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syntax for a JS function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function keyword to indicate that we have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have the option of passing in parameters (we could also not have any parameters).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