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d5935c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d5935c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d5935c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cd5935c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cd5935c9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cd5935c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cd5935c9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cd5935c9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cd5935c9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cd5935c9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cd5935c9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cd5935c9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cd5935c9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cd5935c9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cd5935c9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cd5935c9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cd5935c9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cd5935c9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cd5935c9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cd5935c9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cd5935c9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cd5935c9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8e07ff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8e07ff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8e07ff5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8e07ff5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8e07ff5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8e07ff5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8e07ff5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8e07ff5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8e07ff5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8e07ff5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c8e07ff5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c8e07ff5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8e07ff5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8e07ff5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Level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about HTML!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2 - Basic Tagging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One </a:t>
            </a:r>
            <a:endParaRPr/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go over basic headings and paragraph tags.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show you a few resources to use a reference as you continue learning about HTML.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3 - 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One </a:t>
            </a:r>
            <a:endParaRPr/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all our information on our HTML page organized!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way to do this is with a list.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has two types of lists: ordered and unordered.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then add list elements to each!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4 - Divs and Spans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One </a:t>
            </a:r>
            <a:endParaRPr/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show some examples of div and span tags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we won’t really be able to utilize them until we learn about CSS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keep that in mind as we learn about them!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5 - Attributes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One </a:t>
            </a:r>
            <a:endParaRPr/>
          </a:p>
        </p:txBody>
      </p:sp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Attributes allow us to add more information to HTML tags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includes things such as adding a link or referencing an image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Level One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One </a:t>
            </a:r>
            <a:endParaRPr/>
          </a:p>
        </p:txBody>
      </p:sp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practice all your new skills, you will be viewing an HTML file and re-creating it based off what you see in the browser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file is called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HTML_Level_One_Assessment.html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section of the course will start off by covering the very basics of HTML.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HTML stands for HyperText Markup Language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the most basic building block of the web and every website will need it.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Level One Assessment -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One </a:t>
            </a:r>
            <a:endParaRPr/>
          </a:p>
        </p:txBody>
      </p:sp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our first fundamental step in understanding how to build web applications.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on we will learn other technologies such as CSS to style the HTML and Javascript to add functionality.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once we reach the Python and Django sections of the course we will learn how to add django template tags to HTML and dynamically generate content based off a user’s interaction with the website!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All of that is still quite a bit away!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now we will start with Level One: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HTML Basics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Tagging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Divs and Spans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Attributes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as you code along with the course, you can always reference the corresponding lecture notes to check your code!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1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- HTML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Level One</a:t>
            </a:r>
            <a:r>
              <a:rPr lang="en"/>
              <a:t> </a:t>
            </a:r>
            <a:endParaRPr/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start by exploring the basics of what an html file looks like and how we can open it in a browser!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