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Inconsolata"/>
      <p:regular r:id="rId62"/>
      <p:bold r:id="rId63"/>
    </p:embeddedFont>
    <p:embeddedFont>
      <p:font typeface="Montserra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3825E-8A8D-47C8-BDEA-C21DB758835D}">
  <a:tblStyle styleId="{5803825E-8A8D-47C8-BDEA-C21DB7588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consolat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font" Target="fonts/Inconsolata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4e07d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4e07d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e07da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e07d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4e07da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4e07da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e07da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e07da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4e07da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4e07da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4e07da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4e07da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4e07da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4e07da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e07da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e07da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4e07da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4e07da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4e07da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4e07da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e07da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4e07da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4e07da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4e07da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4e07dad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4e07dad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4e07da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4e07da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4e07dad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4e07dad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4e07dad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4e07da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e07dad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e07dad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243e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6243e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6243e7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6243e7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243e7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6243e7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6aa0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6aa0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6243e7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6243e7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4e07da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4e07da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243e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6243e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6243e7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6243e7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4e07da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4e07da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e07da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e07da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6aa0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b6aa0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b6aa05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b6aa05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6aa05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b6aa05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6aa05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6aa05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6243e7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6243e7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6243e7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c6243e7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6243e7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6243e7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6243e7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6243e7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c6243e7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c6243e7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243e7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243e7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6243e7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6243e7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6243e74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6243e74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6243e7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6243e7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243e7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243e7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6243e74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6243e74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b6aa05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b6aa05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b6aa05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b6aa05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6aa05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6aa05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bbbde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bbbde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b6aa05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b6aa05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e07da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e07da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e07da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e07d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4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6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7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8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4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34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{5803825E-8A8D-47C8-BDEA-C21DB758835D}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1" name="Google Shape;32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9" name="Google Shape;32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53" name="Google Shape;35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69" name="Google Shape;36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</a:t>
            </a:r>
            <a:r>
              <a:rPr lang="en"/>
              <a:t>Views</a:t>
            </a:r>
            <a:r>
              <a:rPr lang="en"/>
              <a:t> paradigm!</a:t>
            </a:r>
            <a:endParaRPr/>
          </a:p>
        </p:txBody>
      </p:sp>
      <p:pic>
        <p:nvPicPr>
          <p:cNvPr descr="watermark.jpg" id="385" name="Google Shape;38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3" name="Google Shape;43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