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a198d7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a198d7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a198d7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a198d7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a198d7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a198d7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198d7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198d7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a198d7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a198d7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a198d7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a198d7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a198d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a198d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a198d7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a198d7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a198d7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a198d7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a198d7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a198d7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a198d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a198d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f00f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f00f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df00fb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df00f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df00fb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df00fb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df00fb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df00fb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the CSS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 model allows us to precisely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dictate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we want HTML elements to look.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basic box model looks like this: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100" y="1975725"/>
            <a:ext cx="3371800" cy="2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also specify each side: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51" y="1897350"/>
            <a:ext cx="3075500" cy="2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digitally recreating your own version of the art piece known as Spectrum V , by Ellsworth Kelly.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currently located at the MET in New York City, let’s take a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Spectrum V by Ellsworth Kelly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4828" l="0" r="0" t="-26765"/>
          <a:stretch/>
        </p:blipFill>
        <p:spPr>
          <a:xfrm>
            <a:off x="1588788" y="924300"/>
            <a:ext cx="5966424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your own smaller version for a webpage, using what you’ve learned about the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also pick a color palette to use.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an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282558" y="1509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 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1"/>
          <p:cNvSpPr txBox="1"/>
          <p:nvPr>
            <p:ph idx="1" type="subTitle"/>
          </p:nvPr>
        </p:nvSpPr>
        <p:spPr>
          <a:xfrm>
            <a:off x="282550" y="375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CSS Level Two!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continue to expand our knowledge of CSS by learning about Fonts and the Box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shorter section, but at the end we will have a project for you!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font properties with CSS, such as size,weight, text alignment, etc.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how to download and change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dealing with fonts, we have to keep in mind that not every OS has every font!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need to provide the font for our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of this we will be exploring a few links: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support for certain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by showing some basic font properties with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last lecture we showed some basic CSS properties for fonts, now let’s explore how to understand OS choice and font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custom web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