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3C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267" y="0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5744" y="0"/>
                </a:moveTo>
                <a:lnTo>
                  <a:pt x="3164944" y="6857999"/>
                </a:lnTo>
              </a:path>
              <a:path w="4763770" h="6858000">
                <a:moveTo>
                  <a:pt x="4763557" y="3681412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7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4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4" y="0"/>
                </a:lnTo>
                <a:lnTo>
                  <a:pt x="129009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0" y="5666153"/>
                </a:moveTo>
                <a:lnTo>
                  <a:pt x="0" y="0"/>
                </a:lnTo>
                <a:lnTo>
                  <a:pt x="842595" y="0"/>
                </a:lnTo>
                <a:lnTo>
                  <a:pt x="0" y="5666153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1153" y="1982997"/>
            <a:ext cx="574969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3C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267" y="0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5744" y="0"/>
                </a:moveTo>
                <a:lnTo>
                  <a:pt x="3164944" y="6857999"/>
                </a:lnTo>
              </a:path>
              <a:path w="4763770" h="6858000">
                <a:moveTo>
                  <a:pt x="4763557" y="3681412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7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4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4" y="0"/>
                </a:lnTo>
                <a:lnTo>
                  <a:pt x="129009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3C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267" y="0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5744" y="0"/>
                </a:moveTo>
                <a:lnTo>
                  <a:pt x="3164944" y="6857999"/>
                </a:lnTo>
              </a:path>
              <a:path w="4763770" h="6858000">
                <a:moveTo>
                  <a:pt x="4763557" y="3681412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7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4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4" y="0"/>
                </a:lnTo>
                <a:lnTo>
                  <a:pt x="129009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3C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267" y="0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5744" y="0"/>
                </a:moveTo>
                <a:lnTo>
                  <a:pt x="3164944" y="6857999"/>
                </a:lnTo>
              </a:path>
              <a:path w="4763770" h="6858000">
                <a:moveTo>
                  <a:pt x="4763557" y="3681412"/>
                </a:moveTo>
                <a:lnTo>
                  <a:pt x="0" y="6857999"/>
                </a:lnTo>
              </a:path>
            </a:pathLst>
          </a:custGeom>
          <a:ln w="9524">
            <a:solidFill>
              <a:srgbClr val="2626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7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3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7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332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30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4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4" y="0"/>
                </a:lnTo>
                <a:lnTo>
                  <a:pt x="129009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67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665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8481" y="2580813"/>
            <a:ext cx="641503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443" y="1352401"/>
            <a:ext cx="10813112" cy="248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1153" y="1982997"/>
            <a:ext cx="41471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90C126"/>
                </a:solidFill>
                <a:latin typeface="Trebuchet MS"/>
                <a:cs typeface="Trebuchet MS"/>
              </a:rPr>
              <a:t>GMAIL</a:t>
            </a:r>
            <a:r>
              <a:rPr dirty="0" sz="5400" spc="-95">
                <a:solidFill>
                  <a:srgbClr val="90C126"/>
                </a:solidFill>
                <a:latin typeface="Trebuchet MS"/>
                <a:cs typeface="Trebuchet MS"/>
              </a:rPr>
              <a:t> </a:t>
            </a:r>
            <a:r>
              <a:rPr dirty="0" sz="5400" spc="-5">
                <a:solidFill>
                  <a:srgbClr val="90C126"/>
                </a:solidFill>
                <a:latin typeface="Trebuchet MS"/>
                <a:cs typeface="Trebuchet MS"/>
              </a:rPr>
              <a:t>CLONE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6453" y="3121638"/>
            <a:ext cx="22225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DFDFD"/>
                </a:solidFill>
                <a:latin typeface="Trebuchet MS"/>
                <a:cs typeface="Trebuchet MS"/>
              </a:rPr>
              <a:t>Mini</a:t>
            </a:r>
            <a:r>
              <a:rPr dirty="0" sz="3200" spc="-9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FDFDFD"/>
                </a:solidFill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145" y="616711"/>
            <a:ext cx="6452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WHAT</a:t>
            </a:r>
            <a:r>
              <a:rPr dirty="0" sz="3600" spc="-20"/>
              <a:t> </a:t>
            </a:r>
            <a:r>
              <a:rPr dirty="0" sz="3600" spc="-5"/>
              <a:t>IS</a:t>
            </a:r>
            <a:r>
              <a:rPr dirty="0" sz="3600" spc="-20"/>
              <a:t> </a:t>
            </a:r>
            <a:r>
              <a:rPr dirty="0" sz="3600"/>
              <a:t>A</a:t>
            </a:r>
            <a:r>
              <a:rPr dirty="0" sz="3600" spc="-25"/>
              <a:t> </a:t>
            </a:r>
            <a:r>
              <a:rPr dirty="0" sz="3600" spc="-5"/>
              <a:t>EMAIL</a:t>
            </a:r>
            <a:r>
              <a:rPr dirty="0" sz="3600" spc="-25"/>
              <a:t> </a:t>
            </a:r>
            <a:r>
              <a:rPr dirty="0" sz="3600" spc="-10"/>
              <a:t>SENDING</a:t>
            </a:r>
            <a:r>
              <a:rPr dirty="0" sz="3600" spc="-25"/>
              <a:t> </a:t>
            </a:r>
            <a:r>
              <a:rPr dirty="0" sz="3600" spc="-5"/>
              <a:t>APP?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43" y="2046797"/>
            <a:ext cx="5573395" cy="150368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15925" indent="-403860">
              <a:lnSpc>
                <a:spcPct val="100000"/>
              </a:lnSpc>
              <a:spcBef>
                <a:spcPts val="11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>
                <a:solidFill>
                  <a:srgbClr val="FDFDFD"/>
                </a:solidFill>
                <a:latin typeface="Trebuchet MS"/>
                <a:cs typeface="Trebuchet MS"/>
              </a:rPr>
              <a:t>A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type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media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sending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</a:t>
            </a:r>
            <a:r>
              <a:rPr dirty="0" sz="2400" spc="-3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is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viewed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online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There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is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no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need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download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037" y="616711"/>
            <a:ext cx="5481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BENEFITS</a:t>
            </a:r>
            <a:r>
              <a:rPr dirty="0" sz="3600" spc="-40"/>
              <a:t> </a:t>
            </a:r>
            <a:r>
              <a:rPr dirty="0" sz="3600" spc="-5"/>
              <a:t>OF</a:t>
            </a:r>
            <a:r>
              <a:rPr dirty="0" sz="3600" spc="-35"/>
              <a:t> </a:t>
            </a:r>
            <a:r>
              <a:rPr dirty="0" sz="3600" spc="-5"/>
              <a:t>GMAIL</a:t>
            </a:r>
            <a:r>
              <a:rPr dirty="0" sz="3600" spc="-35"/>
              <a:t> </a:t>
            </a:r>
            <a:r>
              <a:rPr dirty="0" sz="3600" spc="-5"/>
              <a:t>CLONE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43" y="2046797"/>
            <a:ext cx="7685405" cy="150368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15925" indent="-403860">
              <a:lnSpc>
                <a:spcPct val="100000"/>
              </a:lnSpc>
              <a:spcBef>
                <a:spcPts val="11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  <a:tab pos="6153150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There is</a:t>
            </a:r>
            <a:r>
              <a:rPr dirty="0" sz="2400">
                <a:solidFill>
                  <a:srgbClr val="FDFDFD"/>
                </a:solidFill>
                <a:latin typeface="Trebuchet MS"/>
                <a:cs typeface="Trebuchet MS"/>
              </a:rPr>
              <a:t> a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huge</a:t>
            </a:r>
            <a:r>
              <a:rPr dirty="0" sz="240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demand for</a:t>
            </a:r>
            <a:r>
              <a:rPr dirty="0" sz="240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</a:t>
            </a:r>
            <a:r>
              <a:rPr dirty="0" sz="240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sending	apps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They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provide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servicinal,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informative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content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Digitization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has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helped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increase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users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the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internet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697" y="616711"/>
            <a:ext cx="5490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HOW</a:t>
            </a:r>
            <a:r>
              <a:rPr dirty="0" sz="3600" spc="-35"/>
              <a:t> </a:t>
            </a:r>
            <a:r>
              <a:rPr dirty="0" sz="3600" spc="-5"/>
              <a:t>GMAIL</a:t>
            </a:r>
            <a:r>
              <a:rPr dirty="0" sz="3600" spc="-30"/>
              <a:t> </a:t>
            </a:r>
            <a:r>
              <a:rPr dirty="0" sz="3600" spc="-5"/>
              <a:t>CLONE</a:t>
            </a:r>
            <a:r>
              <a:rPr dirty="0" sz="3600" spc="-35"/>
              <a:t> </a:t>
            </a:r>
            <a:r>
              <a:rPr dirty="0" sz="3600" spc="-5"/>
              <a:t>WORKS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92830" y="2173797"/>
            <a:ext cx="7830184" cy="260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023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GMAIL is the biggest website for mail sending at the </a:t>
            </a:r>
            <a:r>
              <a:rPr dirty="0" sz="2400" spc="-7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moment.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625"/>
              </a:spcBef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To view or send the mails you can send the video related </a:t>
            </a:r>
            <a:r>
              <a:rPr dirty="0" sz="2400" spc="-7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title,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number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receipents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will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appear,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can see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any.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Types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mails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are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available.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795" y="616711"/>
            <a:ext cx="5636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FEATURES</a:t>
            </a:r>
            <a:r>
              <a:rPr dirty="0" sz="3600" spc="-40"/>
              <a:t> </a:t>
            </a:r>
            <a:r>
              <a:rPr dirty="0" sz="3600" spc="-5"/>
              <a:t>OF</a:t>
            </a:r>
            <a:r>
              <a:rPr dirty="0" sz="3600" spc="-35"/>
              <a:t> </a:t>
            </a:r>
            <a:r>
              <a:rPr dirty="0" sz="3600" spc="-5"/>
              <a:t>GMAIL</a:t>
            </a:r>
            <a:r>
              <a:rPr dirty="0" sz="3600" spc="-35"/>
              <a:t> </a:t>
            </a:r>
            <a:r>
              <a:rPr dirty="0" sz="3600" spc="-5"/>
              <a:t>CLONE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43" y="1352401"/>
            <a:ext cx="6867525" cy="248920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100"/>
              </a:spcBef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Various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Features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Gmail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Clone</a:t>
            </a:r>
            <a:r>
              <a:rPr dirty="0" sz="2400" spc="-1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are</a:t>
            </a:r>
            <a:r>
              <a:rPr dirty="0" sz="2400" spc="-1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listed</a:t>
            </a:r>
            <a:r>
              <a:rPr dirty="0" sz="2400" spc="-2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below,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Wide</a:t>
            </a:r>
            <a:r>
              <a:rPr dirty="0" sz="2400" spc="-3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variety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of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pin</a:t>
            </a:r>
            <a:r>
              <a:rPr dirty="0" sz="2400" spc="-5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mails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reply</a:t>
            </a:r>
            <a:r>
              <a:rPr dirty="0" sz="2400" spc="-3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option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on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</a:t>
            </a:r>
            <a:endParaRPr sz="2400">
              <a:latin typeface="Trebuchet MS"/>
              <a:cs typeface="Trebuchet MS"/>
            </a:endParaRPr>
          </a:p>
          <a:p>
            <a:pPr marL="415925" indent="-403860">
              <a:lnSpc>
                <a:spcPct val="100000"/>
              </a:lnSpc>
              <a:spcBef>
                <a:spcPts val="1000"/>
              </a:spcBef>
              <a:buClr>
                <a:srgbClr val="90C126"/>
              </a:buClr>
              <a:buSzPct val="79166"/>
              <a:buFont typeface="Lucida Sans Unicode"/>
              <a:buChar char="►"/>
              <a:tabLst>
                <a:tab pos="415925" algn="l"/>
                <a:tab pos="416559" algn="l"/>
              </a:tabLst>
            </a:pP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Easy</a:t>
            </a:r>
            <a:r>
              <a:rPr dirty="0" sz="2400" spc="-30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search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any</a:t>
            </a:r>
            <a:r>
              <a:rPr dirty="0" sz="2400" spc="-25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DFDFD"/>
                </a:solidFill>
                <a:latin typeface="Trebuchet MS"/>
                <a:cs typeface="Trebuchet MS"/>
              </a:rPr>
              <a:t>mail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481" y="2580813"/>
            <a:ext cx="533463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THANK</a:t>
            </a:r>
            <a:r>
              <a:rPr dirty="0" spc="-105"/>
              <a:t> </a:t>
            </a:r>
            <a:r>
              <a:rPr dirty="0" spc="-5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Clone</dc:title>
  <dcterms:created xsi:type="dcterms:W3CDTF">2022-06-04T08:20:10Z</dcterms:created>
  <dcterms:modified xsi:type="dcterms:W3CDTF">2022-06-04T08:20:10Z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