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CAREER PLANNING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career planning may be defined as ‘a sequence of jobs that constitute what a person does for a living.</a:t>
            </a:r>
          </a:p>
          <a:p>
            <a:pPr algn="just"/>
            <a:r>
              <a:rPr lang="en-US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According to Osborn-’ Career planning is a process of systematically matching career goals and individual capabilities with opportunities for their fulfillment.</a:t>
            </a:r>
            <a:endParaRPr lang="en-US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5" y="838200"/>
            <a:ext cx="890936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55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77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33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CAREER CHOICE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3063"/>
            <a:ext cx="8077200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3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1" y="990600"/>
            <a:ext cx="826925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1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477000"/>
          </a:xfrm>
          <a:solidFill>
            <a:srgbClr val="00B0F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8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5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Career stage</a:t>
            </a:r>
          </a:p>
          <a:p>
            <a:pPr algn="just"/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Career Path </a:t>
            </a:r>
          </a:p>
          <a:p>
            <a:pPr algn="just"/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Career Anchor</a:t>
            </a:r>
          </a:p>
          <a:p>
            <a:pPr algn="just"/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Career Choice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CAREER DEVELOPMENT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Career development is the lifelong process of managing learning, work, leisure and transitions in order to move toward a personally determined and evolving preferred future.</a:t>
            </a:r>
            <a:endParaRPr lang="en-US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Career path refers to the growth of the employee in an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6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4" y="727097"/>
            <a:ext cx="8353136" cy="559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4" y="762000"/>
            <a:ext cx="8607559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0" y="609600"/>
            <a:ext cx="808122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16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" y="228600"/>
            <a:ext cx="8485095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9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STAGE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24000"/>
            <a:ext cx="859738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51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105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CAREER PLANNING</vt:lpstr>
      <vt:lpstr>PowerPoint Presentation</vt:lpstr>
      <vt:lpstr>CAREER DEVELOPMENT</vt:lpstr>
      <vt:lpstr>CAREER PATH</vt:lpstr>
      <vt:lpstr>PowerPoint Presentation</vt:lpstr>
      <vt:lpstr>PowerPoint Presentation</vt:lpstr>
      <vt:lpstr>PowerPoint Presentation</vt:lpstr>
      <vt:lpstr>PowerPoint Presentation</vt:lpstr>
      <vt:lpstr>CAREER STAGE</vt:lpstr>
      <vt:lpstr>PowerPoint Presentation</vt:lpstr>
      <vt:lpstr>PowerPoint Presentation</vt:lpstr>
      <vt:lpstr>CAREER CHOICE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18</cp:revision>
  <dcterms:created xsi:type="dcterms:W3CDTF">2006-08-16T00:00:00Z</dcterms:created>
  <dcterms:modified xsi:type="dcterms:W3CDTF">2024-08-22T05:57:11Z</dcterms:modified>
</cp:coreProperties>
</file>