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HRM</a:t>
            </a:r>
            <a:br>
              <a:rPr lang="en-US" b="1" dirty="0" smtClean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7467600" cy="3581400"/>
          </a:xfrm>
        </p:spPr>
        <p:txBody>
          <a:bodyPr>
            <a:normAutofit fontScale="47500" lnSpcReduction="20000"/>
          </a:bodyPr>
          <a:lstStyle/>
          <a:p>
            <a:r>
              <a:rPr lang="en-US" sz="5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 OF HRM-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HRM is a process of brining people and organization together so that both can achieve their goal.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Art of procuring, developing and maintaining competent workforce to achieve the goals of an organization in an effective and efficient manner. 					</a:t>
            </a:r>
            <a:r>
              <a:rPr lang="en-US" dirty="0" smtClean="0"/>
              <a:t>																			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2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281089"/>
            <a:ext cx="76200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+mj-lt"/>
              <a:buAutoNum type="alphaLcPeriod"/>
              <a:defRPr/>
            </a:pPr>
            <a:endParaRPr lang="en-US" dirty="0" smtClean="0"/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+mj-lt"/>
              <a:buAutoNum type="alphaLcPeriod"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National significance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+mj-lt"/>
              <a:buAutoNum type="alphaLcPeriod"/>
              <a:defRPr/>
            </a:pPr>
            <a:r>
              <a:rPr lang="en-US" dirty="0" smtClean="0"/>
              <a:t> </a:t>
            </a:r>
            <a:r>
              <a:rPr lang="en-US" dirty="0"/>
              <a:t>Increase in the size &amp; complexity of </a:t>
            </a:r>
            <a:r>
              <a:rPr lang="en-US" dirty="0" err="1"/>
              <a:t>organisation</a:t>
            </a:r>
            <a:r>
              <a:rPr lang="en-US" dirty="0"/>
              <a:t> </a:t>
            </a:r>
            <a:r>
              <a:rPr lang="en-US" dirty="0" err="1"/>
              <a:t>eg.MNC</a:t>
            </a:r>
            <a:r>
              <a:rPr lang="en-US" dirty="0"/>
              <a:t> employees ,Rapid technological development like automation, </a:t>
            </a:r>
            <a:r>
              <a:rPr lang="en-US" dirty="0" err="1"/>
              <a:t>computerisation</a:t>
            </a:r>
            <a:r>
              <a:rPr lang="en-US" dirty="0"/>
              <a:t> 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+mj-lt"/>
              <a:buAutoNum type="alphaLcPeriod"/>
              <a:defRPr/>
            </a:pPr>
            <a:r>
              <a:rPr lang="en-US" dirty="0"/>
              <a:t>Rise of professional &amp; knowledgeable workers, Increasing proportion of women in the workforce Growth of powerful nationwide trade unions.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+mj-lt"/>
              <a:buAutoNum type="alphaLcPeriod"/>
              <a:defRPr/>
            </a:pPr>
            <a:r>
              <a:rPr lang="en-US" dirty="0"/>
              <a:t>Widening scope of legislation designed to protect the interests of the working class.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+mj-lt"/>
              <a:buAutoNum type="alphaLcPeriod"/>
              <a:defRPr/>
            </a:pPr>
            <a:r>
              <a:rPr lang="en-US" dirty="0"/>
              <a:t>Revolution in the information technology that might affect the work force.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+mj-lt"/>
              <a:buAutoNum type="alphaLcPeriod"/>
              <a:defRPr/>
            </a:pPr>
            <a:r>
              <a:rPr lang="en-US" dirty="0"/>
              <a:t>Rapidly changing jobs &amp; skills requiring long-term manpower planning.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+mj-lt"/>
              <a:buAutoNum type="alphaLcPeriod"/>
              <a:defRPr/>
            </a:pPr>
            <a:r>
              <a:rPr lang="en-US" dirty="0"/>
              <a:t>Growing Expectations of  society from employers.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2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8" y="762000"/>
            <a:ext cx="8320911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55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382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38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58200" cy="602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16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1"/>
            <a:ext cx="7800975" cy="636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89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304800"/>
            <a:ext cx="7272337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99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1"/>
            <a:ext cx="8381999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337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382000" cy="632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7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3820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06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1318"/>
            <a:ext cx="8229600" cy="535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36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600199"/>
          </a:xfrm>
        </p:spPr>
        <p:txBody>
          <a:bodyPr/>
          <a:lstStyle/>
          <a:p>
            <a:r>
              <a:rPr lang="en-US" dirty="0" smtClean="0"/>
              <a:t>Major areas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7315200" cy="2743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Recruiting and staffing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Compensation and 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and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Labour</a:t>
            </a:r>
            <a:r>
              <a:rPr lang="en-US" dirty="0" smtClean="0"/>
              <a:t> and employee 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HRM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Managerial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r>
              <a:rPr lang="en-US" dirty="0" smtClean="0"/>
              <a:t>Organizing</a:t>
            </a:r>
          </a:p>
          <a:p>
            <a:r>
              <a:rPr lang="en-US" dirty="0" smtClean="0"/>
              <a:t>Directing</a:t>
            </a:r>
          </a:p>
          <a:p>
            <a:r>
              <a:rPr lang="en-US" dirty="0" smtClean="0"/>
              <a:t>Controlling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Operative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Compensation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7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primary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Staffing-right people at right job</a:t>
            </a:r>
          </a:p>
          <a:p>
            <a:r>
              <a:rPr lang="en-US" dirty="0" smtClean="0"/>
              <a:t>Training and Development-enhance skill</a:t>
            </a:r>
          </a:p>
          <a:p>
            <a:r>
              <a:rPr lang="en-US" dirty="0" smtClean="0"/>
              <a:t>Performance Standard- performance </a:t>
            </a:r>
            <a:r>
              <a:rPr lang="en-US" dirty="0" err="1" smtClean="0"/>
              <a:t>std</a:t>
            </a:r>
            <a:endParaRPr lang="en-US" dirty="0" smtClean="0"/>
          </a:p>
          <a:p>
            <a:r>
              <a:rPr lang="en-US" dirty="0" smtClean="0"/>
              <a:t>Compensation and benefits- salary, bonus incentives, retirement plan</a:t>
            </a:r>
          </a:p>
          <a:p>
            <a:r>
              <a:rPr lang="en-US" dirty="0" smtClean="0"/>
              <a:t>Employee relations- handling grievance, conflict</a:t>
            </a:r>
          </a:p>
          <a:p>
            <a:r>
              <a:rPr lang="en-US" dirty="0" smtClean="0"/>
              <a:t>Health and safety</a:t>
            </a:r>
          </a:p>
          <a:p>
            <a:r>
              <a:rPr lang="en-US" dirty="0" smtClean="0"/>
              <a:t>Compliance-ensure compliance with </a:t>
            </a:r>
            <a:r>
              <a:rPr lang="en-US" dirty="0" err="1" smtClean="0"/>
              <a:t>labour</a:t>
            </a:r>
            <a:r>
              <a:rPr lang="en-US" dirty="0" smtClean="0"/>
              <a:t> laws, employment regulation</a:t>
            </a:r>
          </a:p>
          <a:p>
            <a:r>
              <a:rPr lang="en-US" dirty="0" smtClean="0"/>
              <a:t>Employee engagement and retention- stay with org long term, WLB, org culture,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3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685800"/>
            <a:ext cx="8229600" cy="5791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3562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shade val="75000"/>
                  </a:schemeClr>
                </a:solidFill>
              </a:rPr>
              <a:t>Significance of HRM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1336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Significance for an enterprise</a:t>
            </a:r>
          </a:p>
          <a:p>
            <a:r>
              <a:rPr lang="en-US" dirty="0"/>
              <a:t>Professional significance</a:t>
            </a:r>
          </a:p>
          <a:p>
            <a:r>
              <a:rPr lang="en-US" dirty="0"/>
              <a:t>Social significance</a:t>
            </a:r>
          </a:p>
          <a:p>
            <a:r>
              <a:rPr lang="en-US" dirty="0"/>
              <a:t>National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257853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62063"/>
            <a:ext cx="7481888" cy="504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37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74676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22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1"/>
            <a:ext cx="8077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234</Words>
  <Application>Microsoft Office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HRM </vt:lpstr>
      <vt:lpstr>Major areas </vt:lpstr>
      <vt:lpstr>HRM FUNCTIONS</vt:lpstr>
      <vt:lpstr>Some other primary functions</vt:lpstr>
      <vt:lpstr>PowerPoint Presentation</vt:lpstr>
      <vt:lpstr>Significance of HRM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HRM </dc:title>
  <dc:creator>ACER</dc:creator>
  <cp:lastModifiedBy>ACER</cp:lastModifiedBy>
  <cp:revision>25</cp:revision>
  <dcterms:created xsi:type="dcterms:W3CDTF">2006-08-16T00:00:00Z</dcterms:created>
  <dcterms:modified xsi:type="dcterms:W3CDTF">2024-07-29T09:34:07Z</dcterms:modified>
</cp:coreProperties>
</file>