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8406"/>
            <a:ext cx="8839200" cy="5882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695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METHODS OF RECRUITMENT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8153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5044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5651"/>
            <a:ext cx="8839200" cy="6002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2818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0248"/>
            <a:ext cx="8382000" cy="6162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153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144000" cy="64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0299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8991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5473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"/>
            <a:ext cx="85344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6062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2455"/>
            <a:ext cx="83820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1719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3</Words>
  <Application>Microsoft Office PowerPoint</Application>
  <PresentationFormat>On-screen Show (4:3)</PresentationFormat>
  <Paragraphs>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METHODS OF RECRUITMENT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9</cp:revision>
  <dcterms:created xsi:type="dcterms:W3CDTF">2006-08-16T00:00:00Z</dcterms:created>
  <dcterms:modified xsi:type="dcterms:W3CDTF">2024-08-04T07:11:32Z</dcterms:modified>
</cp:coreProperties>
</file>