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2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Performance-Appraisal-ppt-hrm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95" y="1991638"/>
            <a:ext cx="8196219" cy="4396635"/>
          </a:xfrm>
        </p:spPr>
        <p:txBody>
          <a:bodyPr>
            <a:normAutofit fontScale="90000"/>
          </a:bodyPr>
          <a:lstStyle/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It contains a series of groups of statements, and rater rates how effectively a statement describes each individual being evaluated. Common method of forced choice method contains two statements, both positive and negative.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Regularity on the job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1. ALWAYS REGULAR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2. INFORM IN ADVANCE FOR DELAY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3. NEVER REGULAR 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4. NEVER ABSENT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3359"/>
            <a:ext cx="7772400" cy="131523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FORCED CHOICE METHOD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2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erformance-Appraisal-ppt-hrm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Performance-Appraisal-ppt-hrm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Performance-Appraisal-ppt-hrm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Performance-Appraisal-ppt-hrm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Performance-Appraisal-ppt-hrm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Performance-Appraisal-ppt-hrm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Performance-Appraisal-ppt-hrm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Performance-Appraisal-ppt-hrm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Performance-Appraisal-ppt-hrm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erformance-Appraisal-ppt-hrm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Performance-Appraisal-ppt-hrm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Performance-Appraisal-ppt-hrm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Performance-Appraisal-ppt-hrm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erformance-Appraisal-ppt-hr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Performance-Appraisal-ppt-hrm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erformance-Appraisal-ppt-hrm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erformance-Appraisal-ppt-hrm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erformance-Appraisal-ppt-hrm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erformance-Appraisal-ppt-hrm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erformance-Appraisal-ppt-hrm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On-screen Show (4:3)</PresentationFormat>
  <Paragraphs>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contains a series of groups of statements, and rater rates how effectively a statement describes each individual being evaluated. Common method of forced choice method contains two statements, both positive and negative.  A. Regularity on the job: 1. ALWAYS REGULAR 2. INFORM IN ADVANCE FOR DELAY 3. NEVER REGULAR  4. NEVER ABSENT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ACER</cp:lastModifiedBy>
  <cp:revision>5</cp:revision>
  <dcterms:created xsi:type="dcterms:W3CDTF">2013-01-27T09:14:16Z</dcterms:created>
  <dcterms:modified xsi:type="dcterms:W3CDTF">2024-08-20T04:08:06Z</dcterms:modified>
  <cp:category/>
</cp:coreProperties>
</file>