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Promotions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Promotions is the transfer of an employee to a job which pays more money or one that carries some preferred status.</a:t>
            </a:r>
          </a:p>
          <a:p>
            <a:r>
              <a:rPr lang="en-US" dirty="0" smtClean="0"/>
              <a:t>Upward movement from current status to higher status in the organization.</a:t>
            </a:r>
          </a:p>
          <a:p>
            <a:r>
              <a:rPr lang="en-US" dirty="0"/>
              <a:t> </a:t>
            </a:r>
            <a:r>
              <a:rPr lang="en-US" dirty="0" smtClean="0"/>
              <a:t>PIGOURS AND MYERS,” Promotion is </a:t>
            </a:r>
            <a:r>
              <a:rPr lang="en-US" dirty="0" err="1" smtClean="0"/>
              <a:t>advvancement</a:t>
            </a:r>
            <a:r>
              <a:rPr lang="en-US" dirty="0" smtClean="0"/>
              <a:t> of an employee to a better job- better in terms of greater responsibility more </a:t>
            </a:r>
            <a:r>
              <a:rPr lang="en-US" dirty="0" err="1" smtClean="0"/>
              <a:t>presitige</a:t>
            </a:r>
            <a:r>
              <a:rPr lang="en-US" dirty="0" smtClean="0"/>
              <a:t> or </a:t>
            </a:r>
            <a:r>
              <a:rPr lang="en-US" dirty="0" err="1" smtClean="0"/>
              <a:t>statis</a:t>
            </a:r>
            <a:r>
              <a:rPr lang="en-US" dirty="0" smtClean="0"/>
              <a:t> greater skill and especially increased rate of pay or salary.”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474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33400"/>
            <a:ext cx="8382000" cy="579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664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"/>
            <a:ext cx="8915400" cy="640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4019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85" y="76200"/>
            <a:ext cx="8820997" cy="647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5915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57200"/>
            <a:ext cx="8458200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4693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31" y="152400"/>
            <a:ext cx="8835465" cy="640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9846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78" y="304800"/>
            <a:ext cx="8729822" cy="624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301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513" y="152400"/>
            <a:ext cx="8360229" cy="655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1811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71</Words>
  <Application>Microsoft Office PowerPoint</Application>
  <PresentationFormat>On-screen Show (4:3)</PresentationFormat>
  <Paragraphs>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Promotions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Promotions</dc:title>
  <dc:creator>ACER</dc:creator>
  <cp:lastModifiedBy>ACER</cp:lastModifiedBy>
  <cp:revision>8</cp:revision>
  <dcterms:created xsi:type="dcterms:W3CDTF">2006-08-16T00:00:00Z</dcterms:created>
  <dcterms:modified xsi:type="dcterms:W3CDTF">2024-08-15T16:58:20Z</dcterms:modified>
</cp:coreProperties>
</file>