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4" r:id="rId2"/>
    <p:sldId id="257" r:id="rId3"/>
    <p:sldId id="259" r:id="rId4"/>
    <p:sldId id="260" r:id="rId5"/>
    <p:sldId id="261" r:id="rId6"/>
    <p:sldId id="262" r:id="rId7"/>
    <p:sldId id="263" r:id="rId8"/>
    <p:sldId id="305" r:id="rId9"/>
    <p:sldId id="309" r:id="rId10"/>
    <p:sldId id="265" r:id="rId11"/>
    <p:sldId id="266" r:id="rId12"/>
    <p:sldId id="270" r:id="rId13"/>
    <p:sldId id="271" r:id="rId14"/>
    <p:sldId id="273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30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90" y="0"/>
            <a:ext cx="8743168" cy="6363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924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Training-development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Training-development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Training-development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Training-development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Training-development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Training-development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Training-development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Training-development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Training-development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6-Training-development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Training-development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7-Training-development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8-Training-development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-Training-development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0-Training-development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1-Training-development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2-Training-development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3-Training-development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4-Training-development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5-Training-development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6-Training-development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Training-development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7-Training-development-3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8-Training-development-3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9-Training-development-3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8-Training-development-4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Training-development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Training-development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Training-development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Training-development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1769" y="801665"/>
            <a:ext cx="770350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b="1" dirty="0"/>
              <a:t>Definition:</a:t>
            </a:r>
            <a:r>
              <a:rPr lang="en-US" sz="4000" dirty="0"/>
              <a:t> Development is a broader, more strategic process aimed at enhancing employees' overall capabilities and preparing them for future roles and career progression. It focuses on long-term growth and personal and professional development.</a:t>
            </a:r>
          </a:p>
        </p:txBody>
      </p:sp>
    </p:spTree>
    <p:extLst>
      <p:ext uri="{BB962C8B-B14F-4D97-AF65-F5344CB8AC3E}">
        <p14:creationId xmlns:p14="http://schemas.microsoft.com/office/powerpoint/2010/main" val="3363733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</a:t>
            </a:r>
            <a:r>
              <a:rPr lang="en-US" dirty="0" smtClean="0"/>
              <a:t>TRAINING </a:t>
            </a:r>
            <a:r>
              <a:rPr lang="en-US" dirty="0"/>
              <a:t>AND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Training is meant for operatives</a:t>
            </a:r>
          </a:p>
          <a:p>
            <a:r>
              <a:rPr lang="en-US" dirty="0" smtClean="0"/>
              <a:t>It is reactive process</a:t>
            </a:r>
          </a:p>
          <a:p>
            <a:r>
              <a:rPr lang="en-US" dirty="0" smtClean="0"/>
              <a:t>AIM: To develop additional skills</a:t>
            </a:r>
          </a:p>
          <a:p>
            <a:r>
              <a:rPr lang="en-US" dirty="0" smtClean="0"/>
              <a:t>It is short term process</a:t>
            </a:r>
          </a:p>
          <a:p>
            <a:r>
              <a:rPr lang="en-US" dirty="0" smtClean="0"/>
              <a:t>OBJECTIVE: To meet the present need of an employment</a:t>
            </a:r>
          </a:p>
          <a:p>
            <a:r>
              <a:rPr lang="en-US" dirty="0" smtClean="0"/>
              <a:t>INITIATIVE is taken by the management.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Development is meant for executives.</a:t>
            </a:r>
          </a:p>
          <a:p>
            <a:r>
              <a:rPr lang="en-US" dirty="0" smtClean="0"/>
              <a:t>It is pro active process</a:t>
            </a:r>
          </a:p>
          <a:p>
            <a:r>
              <a:rPr lang="en-US" dirty="0" smtClean="0"/>
              <a:t>AIM: To develop the total personality</a:t>
            </a:r>
          </a:p>
          <a:p>
            <a:r>
              <a:rPr lang="en-US" dirty="0" smtClean="0"/>
              <a:t>It is continuous process</a:t>
            </a:r>
          </a:p>
          <a:p>
            <a:r>
              <a:rPr lang="en-US" dirty="0" smtClean="0"/>
              <a:t>OBJECTIVE: To meet the future need of an employee</a:t>
            </a:r>
          </a:p>
          <a:p>
            <a:r>
              <a:rPr lang="en-US" dirty="0" smtClean="0"/>
              <a:t>Initiative is taken by an individual.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1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121</Words>
  <Application>Microsoft Office PowerPoint</Application>
  <PresentationFormat>On-screen Show (4:3)</PresentationFormat>
  <Paragraphs>16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DIFFERENCE BETWEEN TRAINING AND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ACER</cp:lastModifiedBy>
  <cp:revision>8</cp:revision>
  <dcterms:created xsi:type="dcterms:W3CDTF">2013-01-27T09:14:16Z</dcterms:created>
  <dcterms:modified xsi:type="dcterms:W3CDTF">2024-08-15T14:32:13Z</dcterms:modified>
  <cp:category/>
</cp:coreProperties>
</file>