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65" r:id="rId4"/>
    <p:sldId id="259" r:id="rId5"/>
    <p:sldId id="262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BE5A8-3B59-4AEE-A910-EAF2F8E7C54D}" v="612" dt="2024-02-09T20:24:57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EEF24-C54D-4176-91B3-AC1C0CA2551C}" type="doc">
      <dgm:prSet loTypeId="urn:microsoft.com/office/officeart/2005/8/layout/vList6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552463-84E8-4D09-A6C8-3378DA9BF8BC}">
      <dgm:prSet phldrT="[Text]" custT="1"/>
      <dgm:spPr/>
      <dgm:t>
        <a:bodyPr/>
        <a:lstStyle/>
        <a:p>
          <a:r>
            <a:rPr lang="en-IN" sz="2700" dirty="0"/>
            <a:t>Vaibhav Deshpande</a:t>
          </a:r>
        </a:p>
      </dgm:t>
    </dgm:pt>
    <dgm:pt modelId="{1AF02C87-6FCB-410C-8227-C19575091D8D}" type="parTrans" cxnId="{F7BA437A-954D-4D0A-9F53-17BDDCB84CF4}">
      <dgm:prSet/>
      <dgm:spPr/>
      <dgm:t>
        <a:bodyPr/>
        <a:lstStyle/>
        <a:p>
          <a:endParaRPr lang="en-IN"/>
        </a:p>
      </dgm:t>
    </dgm:pt>
    <dgm:pt modelId="{8CE08542-DFF7-47E3-A5AF-63C437A7C583}" type="sibTrans" cxnId="{F7BA437A-954D-4D0A-9F53-17BDDCB84CF4}">
      <dgm:prSet/>
      <dgm:spPr/>
      <dgm:t>
        <a:bodyPr/>
        <a:lstStyle/>
        <a:p>
          <a:endParaRPr lang="en-IN"/>
        </a:p>
      </dgm:t>
    </dgm:pt>
    <dgm:pt modelId="{AF696FF3-1F52-408E-9152-E6731B21A9C1}">
      <dgm:prSet phldrT="[Text]"/>
      <dgm:spPr/>
      <dgm:t>
        <a:bodyPr/>
        <a:lstStyle/>
        <a:p>
          <a:r>
            <a:rPr lang="en-IN" dirty="0"/>
            <a:t>Vedant Deshmukh</a:t>
          </a:r>
        </a:p>
      </dgm:t>
    </dgm:pt>
    <dgm:pt modelId="{C73D5F93-9A40-4010-9F6F-3CDA3091C1EB}" type="parTrans" cxnId="{4436A2D0-505C-485D-AF2D-1A049978E154}">
      <dgm:prSet/>
      <dgm:spPr/>
      <dgm:t>
        <a:bodyPr/>
        <a:lstStyle/>
        <a:p>
          <a:endParaRPr lang="en-IN"/>
        </a:p>
      </dgm:t>
    </dgm:pt>
    <dgm:pt modelId="{A2CCC9DB-D061-4B99-881D-716507F8A6DB}" type="sibTrans" cxnId="{4436A2D0-505C-485D-AF2D-1A049978E154}">
      <dgm:prSet/>
      <dgm:spPr/>
      <dgm:t>
        <a:bodyPr/>
        <a:lstStyle/>
        <a:p>
          <a:endParaRPr lang="en-IN"/>
        </a:p>
      </dgm:t>
    </dgm:pt>
    <dgm:pt modelId="{6982EBA0-3EDA-4F40-9001-BCED94F4D538}">
      <dgm:prSet phldrT="[Text]"/>
      <dgm:spPr/>
      <dgm:t>
        <a:bodyPr/>
        <a:lstStyle/>
        <a:p>
          <a:r>
            <a:rPr lang="en-IN" dirty="0"/>
            <a:t>Prathamesh Gaikwad</a:t>
          </a:r>
        </a:p>
      </dgm:t>
    </dgm:pt>
    <dgm:pt modelId="{C0FB7888-B59D-4696-A522-3D0E6E7CA8EA}" type="parTrans" cxnId="{57CABE06-9C18-4D15-8064-559C7C0545DF}">
      <dgm:prSet/>
      <dgm:spPr/>
      <dgm:t>
        <a:bodyPr/>
        <a:lstStyle/>
        <a:p>
          <a:endParaRPr lang="en-IN"/>
        </a:p>
      </dgm:t>
    </dgm:pt>
    <dgm:pt modelId="{79FCE08F-34DA-4443-A320-9C0A55D43C02}" type="sibTrans" cxnId="{57CABE06-9C18-4D15-8064-559C7C0545DF}">
      <dgm:prSet/>
      <dgm:spPr/>
      <dgm:t>
        <a:bodyPr/>
        <a:lstStyle/>
        <a:p>
          <a:endParaRPr lang="en-IN"/>
        </a:p>
      </dgm:t>
    </dgm:pt>
    <dgm:pt modelId="{61A0B1B0-4B63-419D-B727-399A16F91EBF}">
      <dgm:prSet phldrT="[Text]"/>
      <dgm:spPr/>
      <dgm:t>
        <a:bodyPr/>
        <a:lstStyle/>
        <a:p>
          <a:r>
            <a:rPr lang="en-IN" dirty="0"/>
            <a:t>Vedanti Pacharne</a:t>
          </a:r>
        </a:p>
      </dgm:t>
    </dgm:pt>
    <dgm:pt modelId="{F783E74D-E0AA-47A2-964A-3667FA3F9E05}" type="parTrans" cxnId="{C0A137B2-2E73-4384-A1EA-37EFCA21DCC4}">
      <dgm:prSet/>
      <dgm:spPr/>
      <dgm:t>
        <a:bodyPr/>
        <a:lstStyle/>
        <a:p>
          <a:endParaRPr lang="en-IN"/>
        </a:p>
      </dgm:t>
    </dgm:pt>
    <dgm:pt modelId="{C90BCCA5-2480-4D99-BA65-14A5B408D6E7}" type="sibTrans" cxnId="{C0A137B2-2E73-4384-A1EA-37EFCA21DCC4}">
      <dgm:prSet/>
      <dgm:spPr/>
      <dgm:t>
        <a:bodyPr/>
        <a:lstStyle/>
        <a:p>
          <a:endParaRPr lang="en-IN"/>
        </a:p>
      </dgm:t>
    </dgm:pt>
    <dgm:pt modelId="{1E2E39F4-6322-44B4-AAF0-A86A77D8B111}">
      <dgm:prSet/>
      <dgm:spPr/>
      <dgm:t>
        <a:bodyPr/>
        <a:lstStyle/>
        <a:p>
          <a:r>
            <a:rPr lang="en-IN" dirty="0"/>
            <a:t>22110044</a:t>
          </a:r>
        </a:p>
      </dgm:t>
    </dgm:pt>
    <dgm:pt modelId="{FE7883C7-5BE7-41D6-8A07-E4AF6C3966A1}" type="parTrans" cxnId="{9FD5EF51-9EC7-4671-8CE2-8E75F8975E77}">
      <dgm:prSet/>
      <dgm:spPr/>
      <dgm:t>
        <a:bodyPr/>
        <a:lstStyle/>
        <a:p>
          <a:endParaRPr lang="en-IN"/>
        </a:p>
      </dgm:t>
    </dgm:pt>
    <dgm:pt modelId="{6ECBA74E-E19A-4DE0-BF40-B1821C00B011}" type="sibTrans" cxnId="{9FD5EF51-9EC7-4671-8CE2-8E75F8975E77}">
      <dgm:prSet/>
      <dgm:spPr/>
      <dgm:t>
        <a:bodyPr/>
        <a:lstStyle/>
        <a:p>
          <a:endParaRPr lang="en-IN"/>
        </a:p>
      </dgm:t>
    </dgm:pt>
    <dgm:pt modelId="{2A9380C2-82D0-4B52-A18F-7746F9CA4036}">
      <dgm:prSet/>
      <dgm:spPr/>
      <dgm:t>
        <a:bodyPr/>
        <a:lstStyle/>
        <a:p>
          <a:r>
            <a:rPr lang="en-IN" dirty="0"/>
            <a:t>22110038</a:t>
          </a:r>
        </a:p>
      </dgm:t>
    </dgm:pt>
    <dgm:pt modelId="{B84B2110-4498-462A-86E6-4DB1B808F47E}" type="parTrans" cxnId="{9F07E55D-3936-44EE-94F3-487BCBFD3066}">
      <dgm:prSet/>
      <dgm:spPr/>
      <dgm:t>
        <a:bodyPr/>
        <a:lstStyle/>
        <a:p>
          <a:endParaRPr lang="en-IN"/>
        </a:p>
      </dgm:t>
    </dgm:pt>
    <dgm:pt modelId="{ECA8805C-DD66-4F40-A934-D5791B6C4D0B}" type="sibTrans" cxnId="{9F07E55D-3936-44EE-94F3-487BCBFD3066}">
      <dgm:prSet/>
      <dgm:spPr/>
      <dgm:t>
        <a:bodyPr/>
        <a:lstStyle/>
        <a:p>
          <a:endParaRPr lang="en-IN"/>
        </a:p>
      </dgm:t>
    </dgm:pt>
    <dgm:pt modelId="{2AD37A79-72B3-4C91-B91F-AABE6502F0DD}">
      <dgm:prSet/>
      <dgm:spPr/>
      <dgm:t>
        <a:bodyPr/>
        <a:lstStyle/>
        <a:p>
          <a:r>
            <a:rPr lang="en-IN" dirty="0"/>
            <a:t>22110055</a:t>
          </a:r>
        </a:p>
      </dgm:t>
    </dgm:pt>
    <dgm:pt modelId="{30744320-6B71-44A9-9FC4-4DD0193BFBCC}" type="parTrans" cxnId="{5F8ABC53-BCE2-4786-9CD5-7E4B43C93D33}">
      <dgm:prSet/>
      <dgm:spPr/>
      <dgm:t>
        <a:bodyPr/>
        <a:lstStyle/>
        <a:p>
          <a:endParaRPr lang="en-IN"/>
        </a:p>
      </dgm:t>
    </dgm:pt>
    <dgm:pt modelId="{3D23772C-8955-4A89-B6E5-E28E02C5D247}" type="sibTrans" cxnId="{5F8ABC53-BCE2-4786-9CD5-7E4B43C93D33}">
      <dgm:prSet/>
      <dgm:spPr/>
      <dgm:t>
        <a:bodyPr/>
        <a:lstStyle/>
        <a:p>
          <a:endParaRPr lang="en-IN"/>
        </a:p>
      </dgm:t>
    </dgm:pt>
    <dgm:pt modelId="{F75E3E29-5BB6-475A-9209-842E50D24F86}">
      <dgm:prSet/>
      <dgm:spPr/>
      <dgm:t>
        <a:bodyPr/>
        <a:lstStyle/>
        <a:p>
          <a:r>
            <a:rPr lang="en-IN" dirty="0"/>
            <a:t>22010052</a:t>
          </a:r>
        </a:p>
      </dgm:t>
    </dgm:pt>
    <dgm:pt modelId="{77FBC0A4-BEC0-401C-951E-FC499C8A35BF}" type="parTrans" cxnId="{2761730A-2EDD-4028-9A33-62FC51DE412A}">
      <dgm:prSet/>
      <dgm:spPr/>
      <dgm:t>
        <a:bodyPr/>
        <a:lstStyle/>
        <a:p>
          <a:endParaRPr lang="en-IN"/>
        </a:p>
      </dgm:t>
    </dgm:pt>
    <dgm:pt modelId="{EBB4006C-DF47-4F08-A65D-A25C4C72F90D}" type="sibTrans" cxnId="{2761730A-2EDD-4028-9A33-62FC51DE412A}">
      <dgm:prSet/>
      <dgm:spPr/>
      <dgm:t>
        <a:bodyPr/>
        <a:lstStyle/>
        <a:p>
          <a:endParaRPr lang="en-IN"/>
        </a:p>
      </dgm:t>
    </dgm:pt>
    <dgm:pt modelId="{D601C0F4-C093-481A-A386-9F3762FF1545}" type="pres">
      <dgm:prSet presAssocID="{5DEEEF24-C54D-4176-91B3-AC1C0CA2551C}" presName="Name0" presStyleCnt="0">
        <dgm:presLayoutVars>
          <dgm:dir/>
          <dgm:animLvl val="lvl"/>
          <dgm:resizeHandles/>
        </dgm:presLayoutVars>
      </dgm:prSet>
      <dgm:spPr/>
    </dgm:pt>
    <dgm:pt modelId="{4AC7F53E-D0D4-4B1F-A7C1-4191D7A09C76}" type="pres">
      <dgm:prSet presAssocID="{46552463-84E8-4D09-A6C8-3378DA9BF8BC}" presName="linNode" presStyleCnt="0"/>
      <dgm:spPr/>
    </dgm:pt>
    <dgm:pt modelId="{78071FE5-D03F-42B8-A9B5-02CFE2B185DD}" type="pres">
      <dgm:prSet presAssocID="{46552463-84E8-4D09-A6C8-3378DA9BF8BC}" presName="parentShp" presStyleLbl="node1" presStyleIdx="0" presStyleCnt="4" custScaleX="251881">
        <dgm:presLayoutVars>
          <dgm:bulletEnabled val="1"/>
        </dgm:presLayoutVars>
      </dgm:prSet>
      <dgm:spPr/>
    </dgm:pt>
    <dgm:pt modelId="{F7E2886D-EA4E-4ED0-A4E0-33BF8E5BB663}" type="pres">
      <dgm:prSet presAssocID="{46552463-84E8-4D09-A6C8-3378DA9BF8BC}" presName="childShp" presStyleLbl="bgAccFollowNode1" presStyleIdx="0" presStyleCnt="4">
        <dgm:presLayoutVars>
          <dgm:bulletEnabled val="1"/>
        </dgm:presLayoutVars>
      </dgm:prSet>
      <dgm:spPr/>
    </dgm:pt>
    <dgm:pt modelId="{0EF3C1C4-1C33-4741-811C-2E126B0D9AEE}" type="pres">
      <dgm:prSet presAssocID="{8CE08542-DFF7-47E3-A5AF-63C437A7C583}" presName="spacing" presStyleCnt="0"/>
      <dgm:spPr/>
    </dgm:pt>
    <dgm:pt modelId="{1AF91A16-45D2-4D1C-8AED-79E040155076}" type="pres">
      <dgm:prSet presAssocID="{AF696FF3-1F52-408E-9152-E6731B21A9C1}" presName="linNode" presStyleCnt="0"/>
      <dgm:spPr/>
    </dgm:pt>
    <dgm:pt modelId="{AF59ED4E-B9B3-4787-ABC9-A9FDB930695D}" type="pres">
      <dgm:prSet presAssocID="{AF696FF3-1F52-408E-9152-E6731B21A9C1}" presName="parentShp" presStyleLbl="node1" presStyleIdx="1" presStyleCnt="4" custScaleX="244335">
        <dgm:presLayoutVars>
          <dgm:bulletEnabled val="1"/>
        </dgm:presLayoutVars>
      </dgm:prSet>
      <dgm:spPr/>
    </dgm:pt>
    <dgm:pt modelId="{D673E82C-ADF1-4ABA-87D9-256203636F88}" type="pres">
      <dgm:prSet presAssocID="{AF696FF3-1F52-408E-9152-E6731B21A9C1}" presName="childShp" presStyleLbl="bgAccFollowNode1" presStyleIdx="1" presStyleCnt="4">
        <dgm:presLayoutVars>
          <dgm:bulletEnabled val="1"/>
        </dgm:presLayoutVars>
      </dgm:prSet>
      <dgm:spPr/>
    </dgm:pt>
    <dgm:pt modelId="{F9C5B552-FA4D-4E38-B498-72D2E91E6C4B}" type="pres">
      <dgm:prSet presAssocID="{A2CCC9DB-D061-4B99-881D-716507F8A6DB}" presName="spacing" presStyleCnt="0"/>
      <dgm:spPr/>
    </dgm:pt>
    <dgm:pt modelId="{7B3F160E-EA6B-471B-B8A9-34D73B805237}" type="pres">
      <dgm:prSet presAssocID="{6982EBA0-3EDA-4F40-9001-BCED94F4D538}" presName="linNode" presStyleCnt="0"/>
      <dgm:spPr/>
    </dgm:pt>
    <dgm:pt modelId="{7BBEA20E-6BB2-47BC-9402-13B09CE32144}" type="pres">
      <dgm:prSet presAssocID="{6982EBA0-3EDA-4F40-9001-BCED94F4D538}" presName="parentShp" presStyleLbl="node1" presStyleIdx="2" presStyleCnt="4" custScaleX="241209">
        <dgm:presLayoutVars>
          <dgm:bulletEnabled val="1"/>
        </dgm:presLayoutVars>
      </dgm:prSet>
      <dgm:spPr/>
    </dgm:pt>
    <dgm:pt modelId="{9F74344C-9071-4733-95BB-A7D4B96C6B35}" type="pres">
      <dgm:prSet presAssocID="{6982EBA0-3EDA-4F40-9001-BCED94F4D538}" presName="childShp" presStyleLbl="bgAccFollowNode1" presStyleIdx="2" presStyleCnt="4">
        <dgm:presLayoutVars>
          <dgm:bulletEnabled val="1"/>
        </dgm:presLayoutVars>
      </dgm:prSet>
      <dgm:spPr/>
    </dgm:pt>
    <dgm:pt modelId="{54B81FC8-7311-4F76-BA61-3F3DCE6D443F}" type="pres">
      <dgm:prSet presAssocID="{79FCE08F-34DA-4443-A320-9C0A55D43C02}" presName="spacing" presStyleCnt="0"/>
      <dgm:spPr/>
    </dgm:pt>
    <dgm:pt modelId="{85036124-6724-43ED-8758-B276E6838A16}" type="pres">
      <dgm:prSet presAssocID="{61A0B1B0-4B63-419D-B727-399A16F91EBF}" presName="linNode" presStyleCnt="0"/>
      <dgm:spPr/>
    </dgm:pt>
    <dgm:pt modelId="{4E977177-A104-4E1B-BE14-8CEB030A969F}" type="pres">
      <dgm:prSet presAssocID="{61A0B1B0-4B63-419D-B727-399A16F91EBF}" presName="parentShp" presStyleLbl="node1" presStyleIdx="3" presStyleCnt="4" custScaleX="239161">
        <dgm:presLayoutVars>
          <dgm:bulletEnabled val="1"/>
        </dgm:presLayoutVars>
      </dgm:prSet>
      <dgm:spPr/>
    </dgm:pt>
    <dgm:pt modelId="{EE51E134-46AD-4C25-81E5-28B959F7D40F}" type="pres">
      <dgm:prSet presAssocID="{61A0B1B0-4B63-419D-B727-399A16F91EBF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7CABE06-9C18-4D15-8064-559C7C0545DF}" srcId="{5DEEEF24-C54D-4176-91B3-AC1C0CA2551C}" destId="{6982EBA0-3EDA-4F40-9001-BCED94F4D538}" srcOrd="2" destOrd="0" parTransId="{C0FB7888-B59D-4696-A522-3D0E6E7CA8EA}" sibTransId="{79FCE08F-34DA-4443-A320-9C0A55D43C02}"/>
    <dgm:cxn modelId="{2761730A-2EDD-4028-9A33-62FC51DE412A}" srcId="{61A0B1B0-4B63-419D-B727-399A16F91EBF}" destId="{F75E3E29-5BB6-475A-9209-842E50D24F86}" srcOrd="0" destOrd="0" parTransId="{77FBC0A4-BEC0-401C-951E-FC499C8A35BF}" sibTransId="{EBB4006C-DF47-4F08-A65D-A25C4C72F90D}"/>
    <dgm:cxn modelId="{7734CA28-5D5B-4B5A-BF64-CA0140B9D24D}" type="presOf" srcId="{61A0B1B0-4B63-419D-B727-399A16F91EBF}" destId="{4E977177-A104-4E1B-BE14-8CEB030A969F}" srcOrd="0" destOrd="0" presId="urn:microsoft.com/office/officeart/2005/8/layout/vList6"/>
    <dgm:cxn modelId="{D2803729-987B-4ACA-8109-E1E41E6470DE}" type="presOf" srcId="{2A9380C2-82D0-4B52-A18F-7746F9CA4036}" destId="{D673E82C-ADF1-4ABA-87D9-256203636F88}" srcOrd="0" destOrd="0" presId="urn:microsoft.com/office/officeart/2005/8/layout/vList6"/>
    <dgm:cxn modelId="{71BCB831-9FD5-40C2-84CE-14F2ADD28E1B}" type="presOf" srcId="{2AD37A79-72B3-4C91-B91F-AABE6502F0DD}" destId="{9F74344C-9071-4733-95BB-A7D4B96C6B35}" srcOrd="0" destOrd="0" presId="urn:microsoft.com/office/officeart/2005/8/layout/vList6"/>
    <dgm:cxn modelId="{9F07E55D-3936-44EE-94F3-487BCBFD3066}" srcId="{AF696FF3-1F52-408E-9152-E6731B21A9C1}" destId="{2A9380C2-82D0-4B52-A18F-7746F9CA4036}" srcOrd="0" destOrd="0" parTransId="{B84B2110-4498-462A-86E6-4DB1B808F47E}" sibTransId="{ECA8805C-DD66-4F40-A934-D5791B6C4D0B}"/>
    <dgm:cxn modelId="{E27E3365-0FB8-474F-94AB-32B56EFB7D5C}" type="presOf" srcId="{AF696FF3-1F52-408E-9152-E6731B21A9C1}" destId="{AF59ED4E-B9B3-4787-ABC9-A9FDB930695D}" srcOrd="0" destOrd="0" presId="urn:microsoft.com/office/officeart/2005/8/layout/vList6"/>
    <dgm:cxn modelId="{9FD5EF51-9EC7-4671-8CE2-8E75F8975E77}" srcId="{46552463-84E8-4D09-A6C8-3378DA9BF8BC}" destId="{1E2E39F4-6322-44B4-AAF0-A86A77D8B111}" srcOrd="0" destOrd="0" parTransId="{FE7883C7-5BE7-41D6-8A07-E4AF6C3966A1}" sibTransId="{6ECBA74E-E19A-4DE0-BF40-B1821C00B011}"/>
    <dgm:cxn modelId="{5F8ABC53-BCE2-4786-9CD5-7E4B43C93D33}" srcId="{6982EBA0-3EDA-4F40-9001-BCED94F4D538}" destId="{2AD37A79-72B3-4C91-B91F-AABE6502F0DD}" srcOrd="0" destOrd="0" parTransId="{30744320-6B71-44A9-9FC4-4DD0193BFBCC}" sibTransId="{3D23772C-8955-4A89-B6E5-E28E02C5D247}"/>
    <dgm:cxn modelId="{F0D27F58-F764-4D9C-BEED-C73CC9E7E68B}" type="presOf" srcId="{46552463-84E8-4D09-A6C8-3378DA9BF8BC}" destId="{78071FE5-D03F-42B8-A9B5-02CFE2B185DD}" srcOrd="0" destOrd="0" presId="urn:microsoft.com/office/officeart/2005/8/layout/vList6"/>
    <dgm:cxn modelId="{F7BA437A-954D-4D0A-9F53-17BDDCB84CF4}" srcId="{5DEEEF24-C54D-4176-91B3-AC1C0CA2551C}" destId="{46552463-84E8-4D09-A6C8-3378DA9BF8BC}" srcOrd="0" destOrd="0" parTransId="{1AF02C87-6FCB-410C-8227-C19575091D8D}" sibTransId="{8CE08542-DFF7-47E3-A5AF-63C437A7C583}"/>
    <dgm:cxn modelId="{2EA4D6AB-7BD9-444F-AC92-AF81B684CBE3}" type="presOf" srcId="{F75E3E29-5BB6-475A-9209-842E50D24F86}" destId="{EE51E134-46AD-4C25-81E5-28B959F7D40F}" srcOrd="0" destOrd="0" presId="urn:microsoft.com/office/officeart/2005/8/layout/vList6"/>
    <dgm:cxn modelId="{2F5E1EB2-AB98-4FB8-BDD0-BF824FF765FD}" type="presOf" srcId="{6982EBA0-3EDA-4F40-9001-BCED94F4D538}" destId="{7BBEA20E-6BB2-47BC-9402-13B09CE32144}" srcOrd="0" destOrd="0" presId="urn:microsoft.com/office/officeart/2005/8/layout/vList6"/>
    <dgm:cxn modelId="{C0A137B2-2E73-4384-A1EA-37EFCA21DCC4}" srcId="{5DEEEF24-C54D-4176-91B3-AC1C0CA2551C}" destId="{61A0B1B0-4B63-419D-B727-399A16F91EBF}" srcOrd="3" destOrd="0" parTransId="{F783E74D-E0AA-47A2-964A-3667FA3F9E05}" sibTransId="{C90BCCA5-2480-4D99-BA65-14A5B408D6E7}"/>
    <dgm:cxn modelId="{187F2BCB-B903-412D-A595-545852C9FFBC}" type="presOf" srcId="{1E2E39F4-6322-44B4-AAF0-A86A77D8B111}" destId="{F7E2886D-EA4E-4ED0-A4E0-33BF8E5BB663}" srcOrd="0" destOrd="0" presId="urn:microsoft.com/office/officeart/2005/8/layout/vList6"/>
    <dgm:cxn modelId="{4436A2D0-505C-485D-AF2D-1A049978E154}" srcId="{5DEEEF24-C54D-4176-91B3-AC1C0CA2551C}" destId="{AF696FF3-1F52-408E-9152-E6731B21A9C1}" srcOrd="1" destOrd="0" parTransId="{C73D5F93-9A40-4010-9F6F-3CDA3091C1EB}" sibTransId="{A2CCC9DB-D061-4B99-881D-716507F8A6DB}"/>
    <dgm:cxn modelId="{4350DEEA-6A88-455A-B427-BBDB6B75CBAC}" type="presOf" srcId="{5DEEEF24-C54D-4176-91B3-AC1C0CA2551C}" destId="{D601C0F4-C093-481A-A386-9F3762FF1545}" srcOrd="0" destOrd="0" presId="urn:microsoft.com/office/officeart/2005/8/layout/vList6"/>
    <dgm:cxn modelId="{B4E6C224-7FF3-42D0-954B-25909E3E3D07}" type="presParOf" srcId="{D601C0F4-C093-481A-A386-9F3762FF1545}" destId="{4AC7F53E-D0D4-4B1F-A7C1-4191D7A09C76}" srcOrd="0" destOrd="0" presId="urn:microsoft.com/office/officeart/2005/8/layout/vList6"/>
    <dgm:cxn modelId="{ACA631BD-D450-475B-99F1-70C727224B2F}" type="presParOf" srcId="{4AC7F53E-D0D4-4B1F-A7C1-4191D7A09C76}" destId="{78071FE5-D03F-42B8-A9B5-02CFE2B185DD}" srcOrd="0" destOrd="0" presId="urn:microsoft.com/office/officeart/2005/8/layout/vList6"/>
    <dgm:cxn modelId="{BB0E84D3-3100-4A35-A6A6-AAB951BD41EC}" type="presParOf" srcId="{4AC7F53E-D0D4-4B1F-A7C1-4191D7A09C76}" destId="{F7E2886D-EA4E-4ED0-A4E0-33BF8E5BB663}" srcOrd="1" destOrd="0" presId="urn:microsoft.com/office/officeart/2005/8/layout/vList6"/>
    <dgm:cxn modelId="{9CAAF193-55E4-4992-9E71-3F98E43B9FCA}" type="presParOf" srcId="{D601C0F4-C093-481A-A386-9F3762FF1545}" destId="{0EF3C1C4-1C33-4741-811C-2E126B0D9AEE}" srcOrd="1" destOrd="0" presId="urn:microsoft.com/office/officeart/2005/8/layout/vList6"/>
    <dgm:cxn modelId="{8EBC1937-1544-48ED-B4CA-F1CFB676FD35}" type="presParOf" srcId="{D601C0F4-C093-481A-A386-9F3762FF1545}" destId="{1AF91A16-45D2-4D1C-8AED-79E040155076}" srcOrd="2" destOrd="0" presId="urn:microsoft.com/office/officeart/2005/8/layout/vList6"/>
    <dgm:cxn modelId="{04A469EB-5A9D-411F-879E-E689E70AD16F}" type="presParOf" srcId="{1AF91A16-45D2-4D1C-8AED-79E040155076}" destId="{AF59ED4E-B9B3-4787-ABC9-A9FDB930695D}" srcOrd="0" destOrd="0" presId="urn:microsoft.com/office/officeart/2005/8/layout/vList6"/>
    <dgm:cxn modelId="{6E9D44A9-797B-41AB-B8D1-E7EB0F830091}" type="presParOf" srcId="{1AF91A16-45D2-4D1C-8AED-79E040155076}" destId="{D673E82C-ADF1-4ABA-87D9-256203636F88}" srcOrd="1" destOrd="0" presId="urn:microsoft.com/office/officeart/2005/8/layout/vList6"/>
    <dgm:cxn modelId="{1A0CF102-8A1A-4285-B596-26B25CBBC388}" type="presParOf" srcId="{D601C0F4-C093-481A-A386-9F3762FF1545}" destId="{F9C5B552-FA4D-4E38-B498-72D2E91E6C4B}" srcOrd="3" destOrd="0" presId="urn:microsoft.com/office/officeart/2005/8/layout/vList6"/>
    <dgm:cxn modelId="{D08CB6EF-DFA3-4B4A-B8ED-3227A9499854}" type="presParOf" srcId="{D601C0F4-C093-481A-A386-9F3762FF1545}" destId="{7B3F160E-EA6B-471B-B8A9-34D73B805237}" srcOrd="4" destOrd="0" presId="urn:microsoft.com/office/officeart/2005/8/layout/vList6"/>
    <dgm:cxn modelId="{D7A3F443-8CD4-4377-8C67-FE74024CBBAE}" type="presParOf" srcId="{7B3F160E-EA6B-471B-B8A9-34D73B805237}" destId="{7BBEA20E-6BB2-47BC-9402-13B09CE32144}" srcOrd="0" destOrd="0" presId="urn:microsoft.com/office/officeart/2005/8/layout/vList6"/>
    <dgm:cxn modelId="{9FEA0285-57D7-40FB-8A0E-217D0B57F547}" type="presParOf" srcId="{7B3F160E-EA6B-471B-B8A9-34D73B805237}" destId="{9F74344C-9071-4733-95BB-A7D4B96C6B35}" srcOrd="1" destOrd="0" presId="urn:microsoft.com/office/officeart/2005/8/layout/vList6"/>
    <dgm:cxn modelId="{43DA7D49-0FE9-48B9-B3CC-58259E5B18DC}" type="presParOf" srcId="{D601C0F4-C093-481A-A386-9F3762FF1545}" destId="{54B81FC8-7311-4F76-BA61-3F3DCE6D443F}" srcOrd="5" destOrd="0" presId="urn:microsoft.com/office/officeart/2005/8/layout/vList6"/>
    <dgm:cxn modelId="{9D4F13FE-7887-4414-9090-0CA1E283E983}" type="presParOf" srcId="{D601C0F4-C093-481A-A386-9F3762FF1545}" destId="{85036124-6724-43ED-8758-B276E6838A16}" srcOrd="6" destOrd="0" presId="urn:microsoft.com/office/officeart/2005/8/layout/vList6"/>
    <dgm:cxn modelId="{58157FBF-CFF0-4706-837E-0BC6AB40028A}" type="presParOf" srcId="{85036124-6724-43ED-8758-B276E6838A16}" destId="{4E977177-A104-4E1B-BE14-8CEB030A969F}" srcOrd="0" destOrd="0" presId="urn:microsoft.com/office/officeart/2005/8/layout/vList6"/>
    <dgm:cxn modelId="{39743216-4822-4F61-862C-12192FA5C064}" type="presParOf" srcId="{85036124-6724-43ED-8758-B276E6838A16}" destId="{EE51E134-46AD-4C25-81E5-28B959F7D40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ED1F78-589F-40DA-8176-4928396412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E5DD92-E327-493D-B5A2-02F13D7CFAE2}">
      <dgm:prSet phldrT="[Text]"/>
      <dgm:spPr/>
      <dgm:t>
        <a:bodyPr/>
        <a:lstStyle/>
        <a:p>
          <a:r>
            <a:rPr lang="en-IN" b="1" i="0" dirty="0"/>
            <a:t>Budget Creation</a:t>
          </a:r>
          <a:endParaRPr lang="en-IN" dirty="0"/>
        </a:p>
      </dgm:t>
    </dgm:pt>
    <dgm:pt modelId="{F9A80B64-B352-4CC8-9DA1-E87923CE6152}" type="parTrans" cxnId="{413DA316-F7F7-4C14-BE24-93F45080A15A}">
      <dgm:prSet/>
      <dgm:spPr/>
      <dgm:t>
        <a:bodyPr/>
        <a:lstStyle/>
        <a:p>
          <a:endParaRPr lang="en-IN"/>
        </a:p>
      </dgm:t>
    </dgm:pt>
    <dgm:pt modelId="{10EEE06D-3CB1-4CE1-B8BE-D04FF2EF0636}" type="sibTrans" cxnId="{413DA316-F7F7-4C14-BE24-93F45080A15A}">
      <dgm:prSet/>
      <dgm:spPr/>
      <dgm:t>
        <a:bodyPr/>
        <a:lstStyle/>
        <a:p>
          <a:endParaRPr lang="en-IN"/>
        </a:p>
      </dgm:t>
    </dgm:pt>
    <dgm:pt modelId="{8493B2ED-8F75-4D9E-A5CE-5CFFC39D2899}">
      <dgm:prSet phldrT="[Text]"/>
      <dgm:spPr/>
      <dgm:t>
        <a:bodyPr/>
        <a:lstStyle/>
        <a:p>
          <a:r>
            <a:rPr lang="en-IN" b="1" i="0" dirty="0"/>
            <a:t>Expense Tracking</a:t>
          </a:r>
          <a:endParaRPr lang="en-IN" dirty="0"/>
        </a:p>
      </dgm:t>
    </dgm:pt>
    <dgm:pt modelId="{1FA39E71-C53A-4AD8-BD28-16214947588C}" type="parTrans" cxnId="{B9D7C62E-0DF9-456B-A929-0FBF5F36E68B}">
      <dgm:prSet/>
      <dgm:spPr/>
      <dgm:t>
        <a:bodyPr/>
        <a:lstStyle/>
        <a:p>
          <a:endParaRPr lang="en-IN"/>
        </a:p>
      </dgm:t>
    </dgm:pt>
    <dgm:pt modelId="{0F171BB5-6A22-47BA-86B1-1A6B766A359E}" type="sibTrans" cxnId="{B9D7C62E-0DF9-456B-A929-0FBF5F36E68B}">
      <dgm:prSet/>
      <dgm:spPr/>
      <dgm:t>
        <a:bodyPr/>
        <a:lstStyle/>
        <a:p>
          <a:endParaRPr lang="en-IN"/>
        </a:p>
      </dgm:t>
    </dgm:pt>
    <dgm:pt modelId="{3E74FC61-00F9-4AF7-BE28-9E2A8633AB1A}">
      <dgm:prSet phldrT="[Text]"/>
      <dgm:spPr/>
      <dgm:t>
        <a:bodyPr/>
        <a:lstStyle/>
        <a:p>
          <a:r>
            <a:rPr lang="en-IN" b="1" i="0" dirty="0"/>
            <a:t>Analysis and Management </a:t>
          </a:r>
          <a:endParaRPr lang="en-IN" dirty="0"/>
        </a:p>
      </dgm:t>
    </dgm:pt>
    <dgm:pt modelId="{FE1249CB-F032-457B-9D68-5C60F4EE64A8}" type="parTrans" cxnId="{643E6AFB-E512-442B-A766-E50BF4F7AC98}">
      <dgm:prSet/>
      <dgm:spPr/>
      <dgm:t>
        <a:bodyPr/>
        <a:lstStyle/>
        <a:p>
          <a:endParaRPr lang="en-IN"/>
        </a:p>
      </dgm:t>
    </dgm:pt>
    <dgm:pt modelId="{60C7D512-EF56-4979-AD73-E07C1891CECB}" type="sibTrans" cxnId="{643E6AFB-E512-442B-A766-E50BF4F7AC98}">
      <dgm:prSet/>
      <dgm:spPr/>
      <dgm:t>
        <a:bodyPr/>
        <a:lstStyle/>
        <a:p>
          <a:endParaRPr lang="en-IN"/>
        </a:p>
      </dgm:t>
    </dgm:pt>
    <dgm:pt modelId="{DC2E65C4-EA3B-4B6B-AF0E-238F0C7902A6}" type="pres">
      <dgm:prSet presAssocID="{E1ED1F78-589F-40DA-8176-49283964125D}" presName="Name0" presStyleCnt="0">
        <dgm:presLayoutVars>
          <dgm:dir/>
          <dgm:resizeHandles val="exact"/>
        </dgm:presLayoutVars>
      </dgm:prSet>
      <dgm:spPr/>
    </dgm:pt>
    <dgm:pt modelId="{0A5C6EBA-AA22-4A3E-A5AF-2A73FB53FA06}" type="pres">
      <dgm:prSet presAssocID="{3EE5DD92-E327-493D-B5A2-02F13D7CFAE2}" presName="node" presStyleLbl="node1" presStyleIdx="0" presStyleCnt="3">
        <dgm:presLayoutVars>
          <dgm:bulletEnabled val="1"/>
        </dgm:presLayoutVars>
      </dgm:prSet>
      <dgm:spPr/>
    </dgm:pt>
    <dgm:pt modelId="{19F77A79-DB9F-46EB-A833-66063D786E3B}" type="pres">
      <dgm:prSet presAssocID="{10EEE06D-3CB1-4CE1-B8BE-D04FF2EF0636}" presName="sibTrans" presStyleLbl="sibTrans2D1" presStyleIdx="0" presStyleCnt="2"/>
      <dgm:spPr/>
    </dgm:pt>
    <dgm:pt modelId="{EBCE7A61-BEF1-4C25-BDEF-F87F38740036}" type="pres">
      <dgm:prSet presAssocID="{10EEE06D-3CB1-4CE1-B8BE-D04FF2EF0636}" presName="connectorText" presStyleLbl="sibTrans2D1" presStyleIdx="0" presStyleCnt="2"/>
      <dgm:spPr/>
    </dgm:pt>
    <dgm:pt modelId="{0DFC1C88-BC03-4AB8-B2F3-55990776CA0D}" type="pres">
      <dgm:prSet presAssocID="{8493B2ED-8F75-4D9E-A5CE-5CFFC39D2899}" presName="node" presStyleLbl="node1" presStyleIdx="1" presStyleCnt="3">
        <dgm:presLayoutVars>
          <dgm:bulletEnabled val="1"/>
        </dgm:presLayoutVars>
      </dgm:prSet>
      <dgm:spPr/>
    </dgm:pt>
    <dgm:pt modelId="{09AF3030-9EAF-4E5E-A256-0826043BD573}" type="pres">
      <dgm:prSet presAssocID="{0F171BB5-6A22-47BA-86B1-1A6B766A359E}" presName="sibTrans" presStyleLbl="sibTrans2D1" presStyleIdx="1" presStyleCnt="2"/>
      <dgm:spPr/>
    </dgm:pt>
    <dgm:pt modelId="{B1143B9C-4444-45B8-8146-98C1F4D52C6B}" type="pres">
      <dgm:prSet presAssocID="{0F171BB5-6A22-47BA-86B1-1A6B766A359E}" presName="connectorText" presStyleLbl="sibTrans2D1" presStyleIdx="1" presStyleCnt="2"/>
      <dgm:spPr/>
    </dgm:pt>
    <dgm:pt modelId="{582060D3-DF3C-489E-8212-4BC3FBD9B4BE}" type="pres">
      <dgm:prSet presAssocID="{3E74FC61-00F9-4AF7-BE28-9E2A8633AB1A}" presName="node" presStyleLbl="node1" presStyleIdx="2" presStyleCnt="3" custScaleX="100669">
        <dgm:presLayoutVars>
          <dgm:bulletEnabled val="1"/>
        </dgm:presLayoutVars>
      </dgm:prSet>
      <dgm:spPr/>
    </dgm:pt>
  </dgm:ptLst>
  <dgm:cxnLst>
    <dgm:cxn modelId="{D26CC001-3CFC-42A8-80F0-56F109B70A89}" type="presOf" srcId="{0F171BB5-6A22-47BA-86B1-1A6B766A359E}" destId="{09AF3030-9EAF-4E5E-A256-0826043BD573}" srcOrd="0" destOrd="0" presId="urn:microsoft.com/office/officeart/2005/8/layout/process1"/>
    <dgm:cxn modelId="{413DA316-F7F7-4C14-BE24-93F45080A15A}" srcId="{E1ED1F78-589F-40DA-8176-49283964125D}" destId="{3EE5DD92-E327-493D-B5A2-02F13D7CFAE2}" srcOrd="0" destOrd="0" parTransId="{F9A80B64-B352-4CC8-9DA1-E87923CE6152}" sibTransId="{10EEE06D-3CB1-4CE1-B8BE-D04FF2EF0636}"/>
    <dgm:cxn modelId="{B9D7C62E-0DF9-456B-A929-0FBF5F36E68B}" srcId="{E1ED1F78-589F-40DA-8176-49283964125D}" destId="{8493B2ED-8F75-4D9E-A5CE-5CFFC39D2899}" srcOrd="1" destOrd="0" parTransId="{1FA39E71-C53A-4AD8-BD28-16214947588C}" sibTransId="{0F171BB5-6A22-47BA-86B1-1A6B766A359E}"/>
    <dgm:cxn modelId="{69917E35-8E78-4ED7-B4DB-281E49DD5DAE}" type="presOf" srcId="{8493B2ED-8F75-4D9E-A5CE-5CFFC39D2899}" destId="{0DFC1C88-BC03-4AB8-B2F3-55990776CA0D}" srcOrd="0" destOrd="0" presId="urn:microsoft.com/office/officeart/2005/8/layout/process1"/>
    <dgm:cxn modelId="{FAFB136F-389F-45F5-BE6A-D09E317AE10B}" type="presOf" srcId="{10EEE06D-3CB1-4CE1-B8BE-D04FF2EF0636}" destId="{EBCE7A61-BEF1-4C25-BDEF-F87F38740036}" srcOrd="1" destOrd="0" presId="urn:microsoft.com/office/officeart/2005/8/layout/process1"/>
    <dgm:cxn modelId="{B449E35A-BBE5-4B59-A9FB-B48308DA967F}" type="presOf" srcId="{3EE5DD92-E327-493D-B5A2-02F13D7CFAE2}" destId="{0A5C6EBA-AA22-4A3E-A5AF-2A73FB53FA06}" srcOrd="0" destOrd="0" presId="urn:microsoft.com/office/officeart/2005/8/layout/process1"/>
    <dgm:cxn modelId="{B8222684-045F-4F96-8FC0-D696A9BFD6ED}" type="presOf" srcId="{E1ED1F78-589F-40DA-8176-49283964125D}" destId="{DC2E65C4-EA3B-4B6B-AF0E-238F0C7902A6}" srcOrd="0" destOrd="0" presId="urn:microsoft.com/office/officeart/2005/8/layout/process1"/>
    <dgm:cxn modelId="{419660A4-4D34-4392-B142-14BCCF5B41C8}" type="presOf" srcId="{3E74FC61-00F9-4AF7-BE28-9E2A8633AB1A}" destId="{582060D3-DF3C-489E-8212-4BC3FBD9B4BE}" srcOrd="0" destOrd="0" presId="urn:microsoft.com/office/officeart/2005/8/layout/process1"/>
    <dgm:cxn modelId="{E4DAE5BF-B181-4D5F-AE77-9E74FBE0EAF1}" type="presOf" srcId="{10EEE06D-3CB1-4CE1-B8BE-D04FF2EF0636}" destId="{19F77A79-DB9F-46EB-A833-66063D786E3B}" srcOrd="0" destOrd="0" presId="urn:microsoft.com/office/officeart/2005/8/layout/process1"/>
    <dgm:cxn modelId="{2DDE16EF-C0D0-4988-9E73-59BA7DB2612D}" type="presOf" srcId="{0F171BB5-6A22-47BA-86B1-1A6B766A359E}" destId="{B1143B9C-4444-45B8-8146-98C1F4D52C6B}" srcOrd="1" destOrd="0" presId="urn:microsoft.com/office/officeart/2005/8/layout/process1"/>
    <dgm:cxn modelId="{643E6AFB-E512-442B-A766-E50BF4F7AC98}" srcId="{E1ED1F78-589F-40DA-8176-49283964125D}" destId="{3E74FC61-00F9-4AF7-BE28-9E2A8633AB1A}" srcOrd="2" destOrd="0" parTransId="{FE1249CB-F032-457B-9D68-5C60F4EE64A8}" sibTransId="{60C7D512-EF56-4979-AD73-E07C1891CECB}"/>
    <dgm:cxn modelId="{841E6E1F-09F3-4AE3-B7CC-FAF4357F3116}" type="presParOf" srcId="{DC2E65C4-EA3B-4B6B-AF0E-238F0C7902A6}" destId="{0A5C6EBA-AA22-4A3E-A5AF-2A73FB53FA06}" srcOrd="0" destOrd="0" presId="urn:microsoft.com/office/officeart/2005/8/layout/process1"/>
    <dgm:cxn modelId="{CFD31A9C-5A4A-4086-89A8-166D11801FE2}" type="presParOf" srcId="{DC2E65C4-EA3B-4B6B-AF0E-238F0C7902A6}" destId="{19F77A79-DB9F-46EB-A833-66063D786E3B}" srcOrd="1" destOrd="0" presId="urn:microsoft.com/office/officeart/2005/8/layout/process1"/>
    <dgm:cxn modelId="{9332632E-64A6-4432-BBCC-488DE544CAC7}" type="presParOf" srcId="{19F77A79-DB9F-46EB-A833-66063D786E3B}" destId="{EBCE7A61-BEF1-4C25-BDEF-F87F38740036}" srcOrd="0" destOrd="0" presId="urn:microsoft.com/office/officeart/2005/8/layout/process1"/>
    <dgm:cxn modelId="{AE0BD45D-3B4E-410D-9A46-DDBD3B376FAD}" type="presParOf" srcId="{DC2E65C4-EA3B-4B6B-AF0E-238F0C7902A6}" destId="{0DFC1C88-BC03-4AB8-B2F3-55990776CA0D}" srcOrd="2" destOrd="0" presId="urn:microsoft.com/office/officeart/2005/8/layout/process1"/>
    <dgm:cxn modelId="{BCE4056D-0906-4E5B-AC5C-5D72E000E6D4}" type="presParOf" srcId="{DC2E65C4-EA3B-4B6B-AF0E-238F0C7902A6}" destId="{09AF3030-9EAF-4E5E-A256-0826043BD573}" srcOrd="3" destOrd="0" presId="urn:microsoft.com/office/officeart/2005/8/layout/process1"/>
    <dgm:cxn modelId="{513DF8C0-AE7D-43C6-80EB-415205CF3206}" type="presParOf" srcId="{09AF3030-9EAF-4E5E-A256-0826043BD573}" destId="{B1143B9C-4444-45B8-8146-98C1F4D52C6B}" srcOrd="0" destOrd="0" presId="urn:microsoft.com/office/officeart/2005/8/layout/process1"/>
    <dgm:cxn modelId="{0846F37B-6192-4E43-88EF-61EEC0491F9F}" type="presParOf" srcId="{DC2E65C4-EA3B-4B6B-AF0E-238F0C7902A6}" destId="{582060D3-DF3C-489E-8212-4BC3FBD9B4B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2886D-EA4E-4ED0-A4E0-33BF8E5BB663}">
      <dsp:nvSpPr>
        <dsp:cNvPr id="0" name=""/>
        <dsp:cNvSpPr/>
      </dsp:nvSpPr>
      <dsp:spPr>
        <a:xfrm>
          <a:off x="3824591" y="790"/>
          <a:ext cx="2277605" cy="6267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22110044</a:t>
          </a:r>
        </a:p>
      </dsp:txBody>
      <dsp:txXfrm>
        <a:off x="3824591" y="79132"/>
        <a:ext cx="2042579" cy="470052"/>
      </dsp:txXfrm>
    </dsp:sp>
    <dsp:sp modelId="{78071FE5-D03F-42B8-A9B5-02CFE2B185DD}">
      <dsp:nvSpPr>
        <dsp:cNvPr id="0" name=""/>
        <dsp:cNvSpPr/>
      </dsp:nvSpPr>
      <dsp:spPr>
        <a:xfrm>
          <a:off x="21" y="790"/>
          <a:ext cx="3824570" cy="626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Vaibhav Deshpande</a:t>
          </a:r>
        </a:p>
      </dsp:txBody>
      <dsp:txXfrm>
        <a:off x="30616" y="31385"/>
        <a:ext cx="3763380" cy="565546"/>
      </dsp:txXfrm>
    </dsp:sp>
    <dsp:sp modelId="{D673E82C-ADF1-4ABA-87D9-256203636F88}">
      <dsp:nvSpPr>
        <dsp:cNvPr id="0" name=""/>
        <dsp:cNvSpPr/>
      </dsp:nvSpPr>
      <dsp:spPr>
        <a:xfrm>
          <a:off x="3780794" y="690200"/>
          <a:ext cx="2320511" cy="6267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22110038</a:t>
          </a:r>
        </a:p>
      </dsp:txBody>
      <dsp:txXfrm>
        <a:off x="3780794" y="768542"/>
        <a:ext cx="2085485" cy="470052"/>
      </dsp:txXfrm>
    </dsp:sp>
    <dsp:sp modelId="{AF59ED4E-B9B3-4787-ABC9-A9FDB930695D}">
      <dsp:nvSpPr>
        <dsp:cNvPr id="0" name=""/>
        <dsp:cNvSpPr/>
      </dsp:nvSpPr>
      <dsp:spPr>
        <a:xfrm>
          <a:off x="912" y="690200"/>
          <a:ext cx="3779881" cy="626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Vedant Deshmukh</a:t>
          </a:r>
        </a:p>
      </dsp:txBody>
      <dsp:txXfrm>
        <a:off x="31507" y="720795"/>
        <a:ext cx="3718691" cy="565546"/>
      </dsp:txXfrm>
    </dsp:sp>
    <dsp:sp modelId="{9F74344C-9071-4733-95BB-A7D4B96C6B35}">
      <dsp:nvSpPr>
        <dsp:cNvPr id="0" name=""/>
        <dsp:cNvSpPr/>
      </dsp:nvSpPr>
      <dsp:spPr>
        <a:xfrm>
          <a:off x="3762050" y="1379610"/>
          <a:ext cx="2338389" cy="6267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22110055</a:t>
          </a:r>
        </a:p>
      </dsp:txBody>
      <dsp:txXfrm>
        <a:off x="3762050" y="1457952"/>
        <a:ext cx="2103363" cy="470052"/>
      </dsp:txXfrm>
    </dsp:sp>
    <dsp:sp modelId="{7BBEA20E-6BB2-47BC-9402-13B09CE32144}">
      <dsp:nvSpPr>
        <dsp:cNvPr id="0" name=""/>
        <dsp:cNvSpPr/>
      </dsp:nvSpPr>
      <dsp:spPr>
        <a:xfrm>
          <a:off x="1779" y="1379610"/>
          <a:ext cx="3760270" cy="626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Prathamesh Gaikwad</a:t>
          </a:r>
        </a:p>
      </dsp:txBody>
      <dsp:txXfrm>
        <a:off x="32374" y="1410205"/>
        <a:ext cx="3699080" cy="565546"/>
      </dsp:txXfrm>
    </dsp:sp>
    <dsp:sp modelId="{EE51E134-46AD-4C25-81E5-28B959F7D40F}">
      <dsp:nvSpPr>
        <dsp:cNvPr id="0" name=""/>
        <dsp:cNvSpPr/>
      </dsp:nvSpPr>
      <dsp:spPr>
        <a:xfrm>
          <a:off x="3749274" y="2069020"/>
          <a:ext cx="2349115" cy="6267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22010052</a:t>
          </a:r>
        </a:p>
      </dsp:txBody>
      <dsp:txXfrm>
        <a:off x="3749274" y="2147362"/>
        <a:ext cx="2114089" cy="470052"/>
      </dsp:txXfrm>
    </dsp:sp>
    <dsp:sp modelId="{4E977177-A104-4E1B-BE14-8CEB030A969F}">
      <dsp:nvSpPr>
        <dsp:cNvPr id="0" name=""/>
        <dsp:cNvSpPr/>
      </dsp:nvSpPr>
      <dsp:spPr>
        <a:xfrm>
          <a:off x="3828" y="2069020"/>
          <a:ext cx="3745446" cy="626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Vedanti Pacharne</a:t>
          </a:r>
        </a:p>
      </dsp:txBody>
      <dsp:txXfrm>
        <a:off x="34423" y="2099615"/>
        <a:ext cx="3684256" cy="56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C6EBA-AA22-4A3E-A5AF-2A73FB53FA06}">
      <dsp:nvSpPr>
        <dsp:cNvPr id="0" name=""/>
        <dsp:cNvSpPr/>
      </dsp:nvSpPr>
      <dsp:spPr>
        <a:xfrm>
          <a:off x="1" y="1222097"/>
          <a:ext cx="1927090" cy="1156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 dirty="0"/>
            <a:t>Budget Creation</a:t>
          </a:r>
          <a:endParaRPr lang="en-IN" sz="2100" kern="1200" dirty="0"/>
        </a:p>
      </dsp:txBody>
      <dsp:txXfrm>
        <a:off x="33867" y="1255963"/>
        <a:ext cx="1859358" cy="1088522"/>
      </dsp:txXfrm>
    </dsp:sp>
    <dsp:sp modelId="{19F77A79-DB9F-46EB-A833-66063D786E3B}">
      <dsp:nvSpPr>
        <dsp:cNvPr id="0" name=""/>
        <dsp:cNvSpPr/>
      </dsp:nvSpPr>
      <dsp:spPr>
        <a:xfrm>
          <a:off x="2119800" y="1561265"/>
          <a:ext cx="408543" cy="477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2119800" y="1656849"/>
        <a:ext cx="285980" cy="286750"/>
      </dsp:txXfrm>
    </dsp:sp>
    <dsp:sp modelId="{0DFC1C88-BC03-4AB8-B2F3-55990776CA0D}">
      <dsp:nvSpPr>
        <dsp:cNvPr id="0" name=""/>
        <dsp:cNvSpPr/>
      </dsp:nvSpPr>
      <dsp:spPr>
        <a:xfrm>
          <a:off x="2697927" y="1222097"/>
          <a:ext cx="1927090" cy="1156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 dirty="0"/>
            <a:t>Expense Tracking</a:t>
          </a:r>
          <a:endParaRPr lang="en-IN" sz="2100" kern="1200" dirty="0"/>
        </a:p>
      </dsp:txBody>
      <dsp:txXfrm>
        <a:off x="2731793" y="1255963"/>
        <a:ext cx="1859358" cy="1088522"/>
      </dsp:txXfrm>
    </dsp:sp>
    <dsp:sp modelId="{09AF3030-9EAF-4E5E-A256-0826043BD573}">
      <dsp:nvSpPr>
        <dsp:cNvPr id="0" name=""/>
        <dsp:cNvSpPr/>
      </dsp:nvSpPr>
      <dsp:spPr>
        <a:xfrm>
          <a:off x="4817727" y="1561265"/>
          <a:ext cx="408543" cy="477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4817727" y="1656849"/>
        <a:ext cx="285980" cy="286750"/>
      </dsp:txXfrm>
    </dsp:sp>
    <dsp:sp modelId="{582060D3-DF3C-489E-8212-4BC3FBD9B4BE}">
      <dsp:nvSpPr>
        <dsp:cNvPr id="0" name=""/>
        <dsp:cNvSpPr/>
      </dsp:nvSpPr>
      <dsp:spPr>
        <a:xfrm>
          <a:off x="5395854" y="1222097"/>
          <a:ext cx="1939982" cy="1156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 dirty="0"/>
            <a:t>Analysis and Management </a:t>
          </a:r>
          <a:endParaRPr lang="en-IN" sz="2100" kern="1200" dirty="0"/>
        </a:p>
      </dsp:txBody>
      <dsp:txXfrm>
        <a:off x="5429720" y="1255963"/>
        <a:ext cx="1872250" cy="1088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5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3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3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8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13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7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5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2212900"/>
            <a:ext cx="5266483" cy="19407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Based Learning Presentation 1 On</a:t>
            </a:r>
          </a:p>
          <a:p>
            <a:r>
              <a:rPr lang="en-US" dirty="0"/>
              <a:t>    </a:t>
            </a:r>
            <a:r>
              <a:rPr lang="en-US" sz="2400" dirty="0">
                <a:latin typeface="Arial Rounded MT Bold" panose="020F0704030504030204" pitchFamily="34" charset="0"/>
              </a:rPr>
              <a:t>“Expense Tracker "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CC8C1-CBFD-084B-8A24-1F294001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50F0AD-B655-B74C-877D-338A814C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F052C6CD-49CB-834C-A4AB-1908AF3BC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DA6467-F163-D244-ABC9-2ABDF6EED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044811-EE26-DF4B-A4C1-601C66AC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9A414F66-B2F3-6547-8123-76A5435FE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14A817-D631-584B-A3D3-6728E3CE7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F2ABF49A-32B1-D34D-AF7C-FFFE75D81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33CF6336-BA17-494F-8B59-2B5EBA8D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F38988E7-A8AD-4F47-9367-2C192D3F0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86BC04BC-A9CA-0D47-99BB-C2B4EEC1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7EF2712B-3B0E-6544-A8E6-6D04906DB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3498B898-0656-8647-B500-00F9AAB34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D48076FE-1264-FB4C-8D7B-D2410747A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6">
              <a:extLst>
                <a:ext uri="{FF2B5EF4-FFF2-40B4-BE49-F238E27FC236}">
                  <a16:creationId xmlns:a16="http://schemas.microsoft.com/office/drawing/2014/main" id="{F4EA3DC7-B2FA-884E-819F-669C4C73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7">
              <a:extLst>
                <a:ext uri="{FF2B5EF4-FFF2-40B4-BE49-F238E27FC236}">
                  <a16:creationId xmlns:a16="http://schemas.microsoft.com/office/drawing/2014/main" id="{D2A8682C-1627-1C41-BE94-88213340F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3263659E-BB01-914A-B5D5-D9444F79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31E3F8FE-B817-F543-A7EE-753A85F62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E3DA8522-53D8-4D42-974E-671F9849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E08E11F-B943-0644-8568-20844169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E5C718B-42EC-7348-AE52-CF97A8E08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58F2C823-D2D8-B347-8B83-949D3D89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2C72C86A-B939-9F44-AC50-93676E423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683E620-902F-8040-B8FB-3FCB1A77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93961C03-7941-1847-93A1-DEE041CA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093" y="207618"/>
            <a:ext cx="8229019" cy="1730593"/>
          </a:xfrm>
        </p:spPr>
        <p:txBody>
          <a:bodyPr>
            <a:normAutofit fontScale="90000"/>
          </a:bodyPr>
          <a:lstStyle/>
          <a:p>
            <a:r>
              <a:rPr lang="en-US" dirty="0"/>
              <a:t>PVG's COET &amp; GKPIM, Pune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3956B-7A18-2655-2ADA-3FF0A466A917}"/>
              </a:ext>
            </a:extLst>
          </p:cNvPr>
          <p:cNvSpPr txBox="1"/>
          <p:nvPr/>
        </p:nvSpPr>
        <p:spPr>
          <a:xfrm>
            <a:off x="1717603" y="4924526"/>
            <a:ext cx="2864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Under the guidance of </a:t>
            </a:r>
          </a:p>
          <a:p>
            <a:r>
              <a:rPr lang="en-US" dirty="0"/>
              <a:t>Prof. Anil M. </a:t>
            </a:r>
            <a:r>
              <a:rPr lang="en-US" dirty="0" err="1"/>
              <a:t>Bhadgale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7252-23B6-0145-41D1-92E71C2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DE83-4E58-DB1F-0CBB-DE15CD41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Project Team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Project Motivation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Project Aim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Project Objectives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3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71ABD-F325-AE4C-A651-C6BCD9D1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1B82-C6F8-C3B3-27AD-AA6B71EB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402771"/>
            <a:ext cx="9729525" cy="95172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7A0C-56DB-5E8D-B130-6DB9DA32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93" y="1688840"/>
            <a:ext cx="8713885" cy="4357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Project Title </a:t>
            </a:r>
            <a:r>
              <a:rPr lang="en-US" sz="2800" dirty="0"/>
              <a:t>:-  ‘Expense Tracker’</a:t>
            </a:r>
            <a:endParaRPr lang="en-US" sz="2800" u="sng" dirty="0"/>
          </a:p>
          <a:p>
            <a:pPr marL="0" indent="0">
              <a:buNone/>
            </a:pPr>
            <a:r>
              <a:rPr lang="en-US" sz="2800" u="sng" dirty="0"/>
              <a:t>Group No</a:t>
            </a:r>
            <a:r>
              <a:rPr lang="en-US" sz="2800" dirty="0"/>
              <a:t> :- 13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Group brainstorm with solid fill">
            <a:extLst>
              <a:ext uri="{FF2B5EF4-FFF2-40B4-BE49-F238E27FC236}">
                <a16:creationId xmlns:a16="http://schemas.microsoft.com/office/drawing/2014/main" id="{7B5730D2-7A9B-30D4-B13E-B5F9ACFE6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6620" y="2362201"/>
            <a:ext cx="3767848" cy="3320142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6F5E33-EB60-A4C4-3CB4-42038A7D2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435308"/>
              </p:ext>
            </p:extLst>
          </p:nvPr>
        </p:nvGraphicFramePr>
        <p:xfrm>
          <a:off x="914401" y="2985796"/>
          <a:ext cx="6102219" cy="269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686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DDCF-39FC-3DE6-0475-AE4CDEF3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566134E-2E64-90CD-5E3A-74D76CF72AED}"/>
              </a:ext>
            </a:extLst>
          </p:cNvPr>
          <p:cNvSpPr/>
          <p:nvPr/>
        </p:nvSpPr>
        <p:spPr>
          <a:xfrm>
            <a:off x="565150" y="2039874"/>
            <a:ext cx="9032034" cy="1595534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EFEA-7F04-DE50-587C-210825DC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832" y="2046660"/>
            <a:ext cx="6995916" cy="1595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“</a:t>
            </a:r>
            <a:r>
              <a:rPr lang="en-US" i="1" dirty="0">
                <a:latin typeface="Aptos" panose="020B0004020202020204" pitchFamily="34" charset="0"/>
              </a:rPr>
              <a:t>Develop an expense tracker app that allows users to efficiently record, categorize and analyze their financial transactions for better budget management.”</a:t>
            </a:r>
          </a:p>
        </p:txBody>
      </p:sp>
    </p:spTree>
    <p:extLst>
      <p:ext uri="{BB962C8B-B14F-4D97-AF65-F5344CB8AC3E}">
        <p14:creationId xmlns:p14="http://schemas.microsoft.com/office/powerpoint/2010/main" val="221665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F014-8D88-FA69-2BB6-0039DCC5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Project Motivation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BFAEC8-4BB2-AA7A-1B82-23BDCF15F823}"/>
              </a:ext>
            </a:extLst>
          </p:cNvPr>
          <p:cNvSpPr/>
          <p:nvPr/>
        </p:nvSpPr>
        <p:spPr>
          <a:xfrm>
            <a:off x="391885" y="2039874"/>
            <a:ext cx="7819053" cy="277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F391-C6B3-1DD9-7145-28FAAE77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3543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motivation behind our expense tracker project is to empower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the user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with a user-friendly and efficient tool to encourage financial management.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With our final product, users can keep track of their expenses, make smarter decisions about their finances, and ultimately have better control over their money.</a:t>
            </a: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1075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EC90-23DB-CA27-9417-84734403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946231"/>
            <a:ext cx="7335835" cy="88995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Aim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AB8D4F-1414-0A33-91F4-21774B005FC3}"/>
              </a:ext>
            </a:extLst>
          </p:cNvPr>
          <p:cNvSpPr/>
          <p:nvPr/>
        </p:nvSpPr>
        <p:spPr>
          <a:xfrm>
            <a:off x="419878" y="1660849"/>
            <a:ext cx="7548465" cy="3793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970E-C452-C871-05E4-62746BDE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87" y="1853357"/>
            <a:ext cx="7335835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create an expense tracker application for users which can easily manage finance with the help of simple user friendly interface with detailed summary of their budget status.</a:t>
            </a:r>
          </a:p>
          <a:p>
            <a:r>
              <a:rPr lang="en-US" dirty="0"/>
              <a:t>Through a simple and intuitive design, users can easily input and track their spending, gaining a clear and detailed summary of their budget status.</a:t>
            </a:r>
          </a:p>
        </p:txBody>
      </p:sp>
      <p:pic>
        <p:nvPicPr>
          <p:cNvPr id="8" name="Graphic 7" descr="Bullseye with solid fill">
            <a:extLst>
              <a:ext uri="{FF2B5EF4-FFF2-40B4-BE49-F238E27FC236}">
                <a16:creationId xmlns:a16="http://schemas.microsoft.com/office/drawing/2014/main" id="{20ADD95B-8ED9-C974-349C-000E8163A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7700" y="4890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3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E4E7-EBA6-EF97-701E-15517156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9493250" cy="126898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Objectives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F497DE-35F3-3B4C-7D56-DBA0765A6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354497"/>
              </p:ext>
            </p:extLst>
          </p:nvPr>
        </p:nvGraphicFramePr>
        <p:xfrm>
          <a:off x="1479550" y="1628775"/>
          <a:ext cx="733583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List with solid fill">
            <a:extLst>
              <a:ext uri="{FF2B5EF4-FFF2-40B4-BE49-F238E27FC236}">
                <a16:creationId xmlns:a16="http://schemas.microsoft.com/office/drawing/2014/main" id="{56770CD3-5999-1051-7AC6-A1A40B4A9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4056" y="4100519"/>
            <a:ext cx="914400" cy="914400"/>
          </a:xfrm>
          <a:prstGeom prst="rect">
            <a:avLst/>
          </a:prstGeom>
        </p:spPr>
      </p:pic>
      <p:pic>
        <p:nvPicPr>
          <p:cNvPr id="16" name="Graphic 15" descr="Statistics with solid fill">
            <a:extLst>
              <a:ext uri="{FF2B5EF4-FFF2-40B4-BE49-F238E27FC236}">
                <a16:creationId xmlns:a16="http://schemas.microsoft.com/office/drawing/2014/main" id="{F17FE134-569E-BC7D-9869-F5E0ED5941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54576" y="4100519"/>
            <a:ext cx="914400" cy="914400"/>
          </a:xfrm>
          <a:prstGeom prst="rect">
            <a:avLst/>
          </a:prstGeom>
        </p:spPr>
      </p:pic>
      <p:pic>
        <p:nvPicPr>
          <p:cNvPr id="18" name="Graphic 17" descr="Money with solid fill">
            <a:extLst>
              <a:ext uri="{FF2B5EF4-FFF2-40B4-BE49-F238E27FC236}">
                <a16:creationId xmlns:a16="http://schemas.microsoft.com/office/drawing/2014/main" id="{3D92BCF0-5A2F-9009-D3CB-535EE6B663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43636" y="4100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8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2DE06C-CF3C-458D-F358-19A1373A8DA9}"/>
              </a:ext>
            </a:extLst>
          </p:cNvPr>
          <p:cNvSpPr/>
          <p:nvPr/>
        </p:nvSpPr>
        <p:spPr>
          <a:xfrm>
            <a:off x="1474236" y="2828835"/>
            <a:ext cx="946124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917653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210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Arial Rounded MT Bold</vt:lpstr>
      <vt:lpstr>Neue Haas Grotesk Text Pro</vt:lpstr>
      <vt:lpstr>Söhne</vt:lpstr>
      <vt:lpstr>PunchcardVTI</vt:lpstr>
      <vt:lpstr>PVG's COET &amp; GKPIM, Pune</vt:lpstr>
      <vt:lpstr>Contents</vt:lpstr>
      <vt:lpstr>Project Team</vt:lpstr>
      <vt:lpstr>Problem Statement</vt:lpstr>
      <vt:lpstr>Project Motivation</vt:lpstr>
      <vt:lpstr>Aim</vt:lpstr>
      <vt:lpstr>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Vaibhav Deshpande</cp:lastModifiedBy>
  <cp:revision>156</cp:revision>
  <dcterms:created xsi:type="dcterms:W3CDTF">2024-02-09T19:03:08Z</dcterms:created>
  <dcterms:modified xsi:type="dcterms:W3CDTF">2024-02-12T07:28:46Z</dcterms:modified>
</cp:coreProperties>
</file>