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5" d="100"/>
          <a:sy n="65"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20-Sep-18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A3DB-C7CB-4399-88F3-89ED54E5A3A0}"/>
              </a:ext>
            </a:extLst>
          </p:cNvPr>
          <p:cNvSpPr>
            <a:spLocks noGrp="1"/>
          </p:cNvSpPr>
          <p:nvPr>
            <p:ph type="ctrTitle"/>
          </p:nvPr>
        </p:nvSpPr>
        <p:spPr>
          <a:xfrm>
            <a:off x="668866" y="1607364"/>
            <a:ext cx="9969825" cy="1646302"/>
          </a:xfrm>
        </p:spPr>
        <p:txBody>
          <a:bodyPr/>
          <a:lstStyle/>
          <a:p>
            <a:r>
              <a:rPr lang="en-US" dirty="0"/>
              <a:t>Content Management System</a:t>
            </a:r>
          </a:p>
        </p:txBody>
      </p:sp>
      <p:sp>
        <p:nvSpPr>
          <p:cNvPr id="3" name="Subtitle 2">
            <a:extLst>
              <a:ext uri="{FF2B5EF4-FFF2-40B4-BE49-F238E27FC236}">
                <a16:creationId xmlns:a16="http://schemas.microsoft.com/office/drawing/2014/main" id="{07A1E39E-0222-41CE-B312-7D7EF2421DE6}"/>
              </a:ext>
            </a:extLst>
          </p:cNvPr>
          <p:cNvSpPr>
            <a:spLocks noGrp="1"/>
          </p:cNvSpPr>
          <p:nvPr>
            <p:ph type="subTitle" idx="1"/>
          </p:nvPr>
        </p:nvSpPr>
        <p:spPr>
          <a:xfrm>
            <a:off x="2462498" y="4472864"/>
            <a:ext cx="7766936" cy="1096899"/>
          </a:xfrm>
        </p:spPr>
        <p:txBody>
          <a:bodyPr/>
          <a:lstStyle/>
          <a:p>
            <a:r>
              <a:rPr lang="en-US" dirty="0"/>
              <a:t>Created By-</a:t>
            </a:r>
          </a:p>
          <a:p>
            <a:r>
              <a:rPr lang="en-US" dirty="0"/>
              <a:t>Vaibhav Jain</a:t>
            </a:r>
          </a:p>
        </p:txBody>
      </p:sp>
    </p:spTree>
    <p:extLst>
      <p:ext uri="{BB962C8B-B14F-4D97-AF65-F5344CB8AC3E}">
        <p14:creationId xmlns:p14="http://schemas.microsoft.com/office/powerpoint/2010/main" val="149853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C279-63A6-4CDF-8B78-76350EE00F59}"/>
              </a:ext>
            </a:extLst>
          </p:cNvPr>
          <p:cNvSpPr>
            <a:spLocks noGrp="1"/>
          </p:cNvSpPr>
          <p:nvPr>
            <p:ph type="title"/>
          </p:nvPr>
        </p:nvSpPr>
        <p:spPr>
          <a:xfrm>
            <a:off x="5536734" y="609600"/>
            <a:ext cx="3737268" cy="1320800"/>
          </a:xfrm>
        </p:spPr>
        <p:txBody>
          <a:bodyPr>
            <a:normAutofit/>
          </a:bodyPr>
          <a:lstStyle/>
          <a:p>
            <a:r>
              <a:rPr lang="en-US"/>
              <a:t>Aim</a:t>
            </a:r>
          </a:p>
        </p:txBody>
      </p:sp>
      <p:sp>
        <p:nvSpPr>
          <p:cNvPr id="3" name="Content Placeholder 2">
            <a:extLst>
              <a:ext uri="{FF2B5EF4-FFF2-40B4-BE49-F238E27FC236}">
                <a16:creationId xmlns:a16="http://schemas.microsoft.com/office/drawing/2014/main" id="{029A179E-166A-4A39-8649-AE0A984FAD9E}"/>
              </a:ext>
            </a:extLst>
          </p:cNvPr>
          <p:cNvSpPr>
            <a:spLocks noGrp="1"/>
          </p:cNvSpPr>
          <p:nvPr>
            <p:ph idx="1"/>
          </p:nvPr>
        </p:nvSpPr>
        <p:spPr>
          <a:xfrm>
            <a:off x="5209563" y="2160589"/>
            <a:ext cx="5394940" cy="3880773"/>
          </a:xfrm>
        </p:spPr>
        <p:txBody>
          <a:bodyPr>
            <a:normAutofit/>
          </a:bodyPr>
          <a:lstStyle/>
          <a:p>
            <a:endParaRPr lang="en-US" dirty="0"/>
          </a:p>
          <a:p>
            <a:r>
              <a:rPr lang="en-US" dirty="0"/>
              <a:t>The aim of my website is to present the user an interactive and hassle free way to order books online and also to provide them with an option to read E-books for a hourly rate. </a:t>
            </a:r>
          </a:p>
        </p:txBody>
      </p:sp>
      <p:pic>
        <p:nvPicPr>
          <p:cNvPr id="4" name="Picture 3">
            <a:extLst>
              <a:ext uri="{FF2B5EF4-FFF2-40B4-BE49-F238E27FC236}">
                <a16:creationId xmlns:a16="http://schemas.microsoft.com/office/drawing/2014/main" id="{C30ACE88-C42F-4BE6-8CDE-EBBCB4610931}"/>
              </a:ext>
            </a:extLst>
          </p:cNvPr>
          <p:cNvPicPr>
            <a:picLocks noChangeAspect="1"/>
          </p:cNvPicPr>
          <p:nvPr/>
        </p:nvPicPr>
        <p:blipFill rotWithShape="1">
          <a:blip r:embed="rId2"/>
          <a:srcRect l="4289" r="22355"/>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67035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3"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E5FF3B-C596-47BD-802D-B7C345C6DDB2}"/>
              </a:ext>
            </a:extLst>
          </p:cNvPr>
          <p:cNvSpPr>
            <a:spLocks noGrp="1"/>
          </p:cNvSpPr>
          <p:nvPr>
            <p:ph type="title"/>
          </p:nvPr>
        </p:nvSpPr>
        <p:spPr>
          <a:xfrm>
            <a:off x="7191279" y="410135"/>
            <a:ext cx="4512989" cy="2227730"/>
          </a:xfrm>
        </p:spPr>
        <p:txBody>
          <a:bodyPr anchor="ctr">
            <a:normAutofit/>
          </a:bodyPr>
          <a:lstStyle/>
          <a:p>
            <a:r>
              <a:rPr lang="en-US" dirty="0">
                <a:solidFill>
                  <a:srgbClr val="FFFFFF"/>
                </a:solidFill>
              </a:rPr>
              <a:t>Benefits</a:t>
            </a:r>
          </a:p>
        </p:txBody>
      </p:sp>
      <p:pic>
        <p:nvPicPr>
          <p:cNvPr id="4" name="Picture 3">
            <a:extLst>
              <a:ext uri="{FF2B5EF4-FFF2-40B4-BE49-F238E27FC236}">
                <a16:creationId xmlns:a16="http://schemas.microsoft.com/office/drawing/2014/main" id="{79B2818A-291F-4EC0-A814-2CEBD421CEAC}"/>
              </a:ext>
            </a:extLst>
          </p:cNvPr>
          <p:cNvPicPr>
            <a:picLocks noChangeAspect="1"/>
          </p:cNvPicPr>
          <p:nvPr/>
        </p:nvPicPr>
        <p:blipFill>
          <a:blip r:embed="rId2"/>
          <a:stretch>
            <a:fillRect/>
          </a:stretch>
        </p:blipFill>
        <p:spPr>
          <a:xfrm>
            <a:off x="778818" y="1350682"/>
            <a:ext cx="4525044" cy="3699223"/>
          </a:xfrm>
          <a:prstGeom prst="rect">
            <a:avLst/>
          </a:prstGeom>
        </p:spPr>
      </p:pic>
      <p:sp>
        <p:nvSpPr>
          <p:cNvPr id="3" name="Content Placeholder 2">
            <a:extLst>
              <a:ext uri="{FF2B5EF4-FFF2-40B4-BE49-F238E27FC236}">
                <a16:creationId xmlns:a16="http://schemas.microsoft.com/office/drawing/2014/main" id="{CFDD7DAB-BCF0-4EDF-9EFC-2F31DA51A66E}"/>
              </a:ext>
            </a:extLst>
          </p:cNvPr>
          <p:cNvSpPr>
            <a:spLocks noGrp="1"/>
          </p:cNvSpPr>
          <p:nvPr>
            <p:ph idx="1"/>
          </p:nvPr>
        </p:nvSpPr>
        <p:spPr>
          <a:xfrm>
            <a:off x="6246308" y="2426447"/>
            <a:ext cx="5448405" cy="3728820"/>
          </a:xfrm>
        </p:spPr>
        <p:txBody>
          <a:bodyPr anchor="t">
            <a:normAutofit/>
          </a:bodyPr>
          <a:lstStyle/>
          <a:p>
            <a:pPr>
              <a:lnSpc>
                <a:spcPct val="90000"/>
              </a:lnSpc>
            </a:pPr>
            <a:r>
              <a:rPr lang="en-US" dirty="0">
                <a:solidFill>
                  <a:srgbClr val="FFFFFF"/>
                </a:solidFill>
              </a:rPr>
              <a:t>It saves the user time and effort to go and search for various other websites for different content and get all the things they need in one place.</a:t>
            </a:r>
          </a:p>
          <a:p>
            <a:pPr>
              <a:lnSpc>
                <a:spcPct val="90000"/>
              </a:lnSpc>
            </a:pPr>
            <a:endParaRPr lang="en-US" dirty="0">
              <a:solidFill>
                <a:srgbClr val="FFFFFF"/>
              </a:solidFill>
            </a:endParaRPr>
          </a:p>
          <a:p>
            <a:pPr>
              <a:lnSpc>
                <a:spcPct val="90000"/>
              </a:lnSpc>
            </a:pPr>
            <a:r>
              <a:rPr lang="en-US" dirty="0">
                <a:solidFill>
                  <a:srgbClr val="FFFFFF"/>
                </a:solidFill>
              </a:rPr>
              <a:t>It gives the user additional discounts which they won’t get on other sites.</a:t>
            </a:r>
          </a:p>
          <a:p>
            <a:pPr>
              <a:lnSpc>
                <a:spcPct val="90000"/>
              </a:lnSpc>
            </a:pPr>
            <a:endParaRPr lang="en-US" dirty="0">
              <a:solidFill>
                <a:srgbClr val="FFFFFF"/>
              </a:solidFill>
            </a:endParaRPr>
          </a:p>
          <a:p>
            <a:pPr>
              <a:lnSpc>
                <a:spcPct val="90000"/>
              </a:lnSpc>
            </a:pPr>
            <a:r>
              <a:rPr lang="en-US" dirty="0">
                <a:solidFill>
                  <a:srgbClr val="FFFFFF"/>
                </a:solidFill>
              </a:rPr>
              <a:t>It helps the user to get the book they need through home delivery system.</a:t>
            </a:r>
          </a:p>
        </p:txBody>
      </p:sp>
    </p:spTree>
    <p:extLst>
      <p:ext uri="{BB962C8B-B14F-4D97-AF65-F5344CB8AC3E}">
        <p14:creationId xmlns:p14="http://schemas.microsoft.com/office/powerpoint/2010/main" val="245182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B40E-6DAB-405A-9A36-E7AACE5DCF07}"/>
              </a:ext>
            </a:extLst>
          </p:cNvPr>
          <p:cNvSpPr>
            <a:spLocks noGrp="1"/>
          </p:cNvSpPr>
          <p:nvPr>
            <p:ph type="title"/>
          </p:nvPr>
        </p:nvSpPr>
        <p:spPr/>
        <p:txBody>
          <a:bodyPr>
            <a:normAutofit/>
          </a:bodyPr>
          <a:lstStyle/>
          <a:p>
            <a:r>
              <a:rPr lang="en-US" sz="4000" dirty="0"/>
              <a:t>Highlights</a:t>
            </a:r>
          </a:p>
        </p:txBody>
      </p:sp>
      <p:sp>
        <p:nvSpPr>
          <p:cNvPr id="3" name="Content Placeholder 2">
            <a:extLst>
              <a:ext uri="{FF2B5EF4-FFF2-40B4-BE49-F238E27FC236}">
                <a16:creationId xmlns:a16="http://schemas.microsoft.com/office/drawing/2014/main" id="{1824DEC0-18C9-471A-9928-C00C51B1F994}"/>
              </a:ext>
            </a:extLst>
          </p:cNvPr>
          <p:cNvSpPr>
            <a:spLocks noGrp="1"/>
          </p:cNvSpPr>
          <p:nvPr>
            <p:ph idx="1"/>
          </p:nvPr>
        </p:nvSpPr>
        <p:spPr>
          <a:xfrm>
            <a:off x="560103" y="1488613"/>
            <a:ext cx="8596668" cy="3880773"/>
          </a:xfrm>
        </p:spPr>
        <p:txBody>
          <a:bodyPr>
            <a:noAutofit/>
          </a:bodyPr>
          <a:lstStyle/>
          <a:p>
            <a:endParaRPr lang="en-US" sz="2400" dirty="0"/>
          </a:p>
          <a:p>
            <a:r>
              <a:rPr lang="en-US" sz="2000" dirty="0"/>
              <a:t>My website home page covers most of the content so the user does not have to go to different tabs to know about the different features which saves him lot of time and makes it easy to browse the website.</a:t>
            </a:r>
          </a:p>
          <a:p>
            <a:endParaRPr lang="en-US" sz="2000" dirty="0"/>
          </a:p>
          <a:p>
            <a:r>
              <a:rPr lang="en-US" sz="2000" dirty="0"/>
              <a:t>It has collaboration with various other websites which provide their services to us and we help to advertise them in return.</a:t>
            </a:r>
          </a:p>
          <a:p>
            <a:endParaRPr lang="en-US" sz="2000" dirty="0"/>
          </a:p>
          <a:p>
            <a:r>
              <a:rPr lang="en-US" sz="2000" dirty="0"/>
              <a:t>It has both the feature to read a book online as well as order it for specific period of time.</a:t>
            </a:r>
          </a:p>
        </p:txBody>
      </p:sp>
    </p:spTree>
    <p:extLst>
      <p:ext uri="{BB962C8B-B14F-4D97-AF65-F5344CB8AC3E}">
        <p14:creationId xmlns:p14="http://schemas.microsoft.com/office/powerpoint/2010/main" val="363402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C00D-A1AF-4BFE-81A6-CFDD2EC515E2}"/>
              </a:ext>
            </a:extLst>
          </p:cNvPr>
          <p:cNvSpPr>
            <a:spLocks noGrp="1"/>
          </p:cNvSpPr>
          <p:nvPr>
            <p:ph type="title"/>
          </p:nvPr>
        </p:nvSpPr>
        <p:spPr/>
        <p:txBody>
          <a:bodyPr/>
          <a:lstStyle/>
          <a:p>
            <a:r>
              <a:rPr lang="en-US" dirty="0"/>
              <a:t>Plugins/extensions </a:t>
            </a:r>
          </a:p>
        </p:txBody>
      </p:sp>
      <p:sp>
        <p:nvSpPr>
          <p:cNvPr id="3" name="Content Placeholder 2">
            <a:extLst>
              <a:ext uri="{FF2B5EF4-FFF2-40B4-BE49-F238E27FC236}">
                <a16:creationId xmlns:a16="http://schemas.microsoft.com/office/drawing/2014/main" id="{BC3088A8-9853-42B5-96E6-C00B2F04C307}"/>
              </a:ext>
            </a:extLst>
          </p:cNvPr>
          <p:cNvSpPr>
            <a:spLocks noGrp="1"/>
          </p:cNvSpPr>
          <p:nvPr>
            <p:ph idx="1"/>
          </p:nvPr>
        </p:nvSpPr>
        <p:spPr>
          <a:xfrm>
            <a:off x="119709" y="2127305"/>
            <a:ext cx="4581245" cy="3880773"/>
          </a:xfrm>
        </p:spPr>
        <p:txBody>
          <a:bodyPr>
            <a:normAutofit/>
          </a:bodyPr>
          <a:lstStyle/>
          <a:p>
            <a:r>
              <a:rPr lang="en-US" sz="2100" dirty="0"/>
              <a:t>I have used ninja forms to add a order form to the website, it was very easy to use and also user friendly and provide the option to develop a form from the scratch and also gives out templates to make our work easier.</a:t>
            </a:r>
          </a:p>
          <a:p>
            <a:endParaRPr lang="en-US" sz="2000" dirty="0"/>
          </a:p>
        </p:txBody>
      </p:sp>
      <p:pic>
        <p:nvPicPr>
          <p:cNvPr id="5" name="Picture 4">
            <a:extLst>
              <a:ext uri="{FF2B5EF4-FFF2-40B4-BE49-F238E27FC236}">
                <a16:creationId xmlns:a16="http://schemas.microsoft.com/office/drawing/2014/main" id="{E28B22EF-71DC-46D1-BE93-FD7CAE1ADFD2}"/>
              </a:ext>
            </a:extLst>
          </p:cNvPr>
          <p:cNvPicPr>
            <a:picLocks noChangeAspect="1"/>
          </p:cNvPicPr>
          <p:nvPr/>
        </p:nvPicPr>
        <p:blipFill>
          <a:blip r:embed="rId2"/>
          <a:stretch>
            <a:fillRect/>
          </a:stretch>
        </p:blipFill>
        <p:spPr>
          <a:xfrm>
            <a:off x="4970586" y="1178168"/>
            <a:ext cx="7101706" cy="4749209"/>
          </a:xfrm>
          <a:prstGeom prst="rect">
            <a:avLst/>
          </a:prstGeom>
        </p:spPr>
      </p:pic>
    </p:spTree>
    <p:extLst>
      <p:ext uri="{BB962C8B-B14F-4D97-AF65-F5344CB8AC3E}">
        <p14:creationId xmlns:p14="http://schemas.microsoft.com/office/powerpoint/2010/main" val="25805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FF3D-8F3E-4C2A-AC5A-6F3DD5F98E83}"/>
              </a:ext>
            </a:extLst>
          </p:cNvPr>
          <p:cNvSpPr>
            <a:spLocks noGrp="1"/>
          </p:cNvSpPr>
          <p:nvPr>
            <p:ph type="title"/>
          </p:nvPr>
        </p:nvSpPr>
        <p:spPr/>
        <p:txBody>
          <a:bodyPr/>
          <a:lstStyle/>
          <a:p>
            <a:r>
              <a:rPr lang="en-US" dirty="0"/>
              <a:t>Hosting</a:t>
            </a:r>
          </a:p>
        </p:txBody>
      </p:sp>
      <p:sp>
        <p:nvSpPr>
          <p:cNvPr id="3" name="Content Placeholder 2">
            <a:extLst>
              <a:ext uri="{FF2B5EF4-FFF2-40B4-BE49-F238E27FC236}">
                <a16:creationId xmlns:a16="http://schemas.microsoft.com/office/drawing/2014/main" id="{39C284ED-FC5A-40C2-B35C-9372F7026816}"/>
              </a:ext>
            </a:extLst>
          </p:cNvPr>
          <p:cNvSpPr>
            <a:spLocks noGrp="1"/>
          </p:cNvSpPr>
          <p:nvPr>
            <p:ph idx="1"/>
          </p:nvPr>
        </p:nvSpPr>
        <p:spPr/>
        <p:txBody>
          <a:bodyPr>
            <a:normAutofit/>
          </a:bodyPr>
          <a:lstStyle/>
          <a:p>
            <a:r>
              <a:rPr lang="en-US" sz="2000" dirty="0"/>
              <a:t>I have used  Sitegrounds.com  for hosting the website online and used the </a:t>
            </a:r>
            <a:r>
              <a:rPr lang="en-US" sz="2000" dirty="0" err="1"/>
              <a:t>Wordpress</a:t>
            </a:r>
            <a:r>
              <a:rPr lang="en-US" sz="2000" dirty="0"/>
              <a:t>/</a:t>
            </a:r>
            <a:r>
              <a:rPr lang="en-US" sz="2000" dirty="0" err="1"/>
              <a:t>Joomlakit</a:t>
            </a:r>
            <a:r>
              <a:rPr lang="en-US" sz="2000" dirty="0"/>
              <a:t> for publishing the website online which taught me a lot about publishing the website online and gave me experience on how to properly manage a website. </a:t>
            </a:r>
          </a:p>
        </p:txBody>
      </p:sp>
    </p:spTree>
    <p:extLst>
      <p:ext uri="{BB962C8B-B14F-4D97-AF65-F5344CB8AC3E}">
        <p14:creationId xmlns:p14="http://schemas.microsoft.com/office/powerpoint/2010/main" val="201028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AA32-AD8A-46C8-90D0-23265A375E9B}"/>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C59669FC-2863-4758-A1BE-AF4B1AC10614}"/>
              </a:ext>
            </a:extLst>
          </p:cNvPr>
          <p:cNvSpPr>
            <a:spLocks noGrp="1"/>
          </p:cNvSpPr>
          <p:nvPr>
            <p:ph idx="1"/>
          </p:nvPr>
        </p:nvSpPr>
        <p:spPr/>
        <p:txBody>
          <a:bodyPr>
            <a:normAutofit/>
          </a:bodyPr>
          <a:lstStyle/>
          <a:p>
            <a:r>
              <a:rPr lang="en-US" sz="2000" dirty="0"/>
              <a:t>I have used the basic html coding for my website and didn’t go into hard coding stuff, my focus was to organize the website in a nice and representable manner and to do away with unnecessary  coding and styling of the matter on my website.</a:t>
            </a:r>
          </a:p>
        </p:txBody>
      </p:sp>
    </p:spTree>
    <p:extLst>
      <p:ext uri="{BB962C8B-B14F-4D97-AF65-F5344CB8AC3E}">
        <p14:creationId xmlns:p14="http://schemas.microsoft.com/office/powerpoint/2010/main" val="329885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AF91-02D1-43CA-879D-211C7A2C3B57}"/>
              </a:ext>
            </a:extLst>
          </p:cNvPr>
          <p:cNvSpPr>
            <a:spLocks noGrp="1"/>
          </p:cNvSpPr>
          <p:nvPr>
            <p:ph type="title"/>
          </p:nvPr>
        </p:nvSpPr>
        <p:spPr>
          <a:xfrm>
            <a:off x="2218918" y="2350478"/>
            <a:ext cx="8596668" cy="1320800"/>
          </a:xfrm>
        </p:spPr>
        <p:txBody>
          <a:bodyPr/>
          <a:lstStyle/>
          <a:p>
            <a:r>
              <a:rPr lang="en-US" dirty="0"/>
              <a:t>Thank you for your time </a:t>
            </a:r>
          </a:p>
        </p:txBody>
      </p:sp>
    </p:spTree>
    <p:extLst>
      <p:ext uri="{BB962C8B-B14F-4D97-AF65-F5344CB8AC3E}">
        <p14:creationId xmlns:p14="http://schemas.microsoft.com/office/powerpoint/2010/main" val="2961579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1</TotalTime>
  <Words>335</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Content Management System</vt:lpstr>
      <vt:lpstr>Aim</vt:lpstr>
      <vt:lpstr>Benefits</vt:lpstr>
      <vt:lpstr>Highlights</vt:lpstr>
      <vt:lpstr>Plugins/extensions </vt:lpstr>
      <vt:lpstr>Hosting</vt:lpstr>
      <vt:lpstr>Coding</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dc:title>
  <dc:creator>Vaibhav Jain</dc:creator>
  <cp:lastModifiedBy>Vaibhav Jain</cp:lastModifiedBy>
  <cp:revision>2</cp:revision>
  <dcterms:created xsi:type="dcterms:W3CDTF">2018-09-20T01:14:40Z</dcterms:created>
  <dcterms:modified xsi:type="dcterms:W3CDTF">2018-09-20T01:44:49Z</dcterms:modified>
</cp:coreProperties>
</file>