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87a02a6a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87a02a6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📌 VeriHarvest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5200">
                <a:solidFill>
                  <a:schemeClr val="dk1"/>
                </a:solidFill>
              </a:rPr>
              <a:t>Full Development Plan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78429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❖"/>
            </a:pPr>
            <a:r>
              <a:rPr b="1" lang="en-GB" sz="1900">
                <a:solidFill>
                  <a:schemeClr val="dk1"/>
                </a:solidFill>
              </a:rPr>
              <a:t>Blockchain (Smart Contracts)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❖"/>
            </a:pPr>
            <a:r>
              <a:rPr b="1" lang="en-GB" sz="1900">
                <a:solidFill>
                  <a:schemeClr val="dk1"/>
                </a:solidFill>
              </a:rPr>
              <a:t>AI (Food Fingerprinting)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❖"/>
            </a:pPr>
            <a:r>
              <a:rPr b="1" lang="en-GB" sz="1900">
                <a:solidFill>
                  <a:schemeClr val="dk1"/>
                </a:solidFill>
              </a:rPr>
              <a:t>IoT (Real-Time Monitoring)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❖"/>
            </a:pPr>
            <a:r>
              <a:rPr b="1" lang="en-GB" sz="1900">
                <a:solidFill>
                  <a:schemeClr val="dk1"/>
                </a:solidFill>
              </a:rPr>
              <a:t>Backend (API &amp; Database)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❖"/>
            </a:pPr>
            <a:r>
              <a:rPr b="1" lang="en-GB" sz="1900">
                <a:solidFill>
                  <a:schemeClr val="dk1"/>
                </a:solidFill>
              </a:rPr>
              <a:t>Frontend (Consumer App, Regulatory &amp; Supplier Dashboards)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