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4"/>
  </p:sldMasterIdLst>
  <p:sldIdLst>
    <p:sldId id="298" r:id="rId5"/>
    <p:sldId id="303" r:id="rId6"/>
    <p:sldId id="301" r:id="rId7"/>
    <p:sldId id="312" r:id="rId8"/>
    <p:sldId id="302" r:id="rId9"/>
    <p:sldId id="304" r:id="rId10"/>
    <p:sldId id="305" r:id="rId11"/>
    <p:sldId id="306" r:id="rId12"/>
    <p:sldId id="313" r:id="rId13"/>
    <p:sldId id="307" r:id="rId14"/>
    <p:sldId id="308" r:id="rId15"/>
    <p:sldId id="309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FAC478-8C3E-4FE5-9EE3-D570F9B7660E}">
          <p14:sldIdLst>
            <p14:sldId id="298"/>
            <p14:sldId id="303"/>
            <p14:sldId id="301"/>
            <p14:sldId id="312"/>
            <p14:sldId id="302"/>
            <p14:sldId id="304"/>
            <p14:sldId id="305"/>
            <p14:sldId id="306"/>
            <p14:sldId id="313"/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2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4E611E-71C2-417E-87EE-E417C0DB055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CF9C3-9DFD-4694-8FDA-5BD4E0217F50}" type="pres">
      <dgm:prSet presAssocID="{284E611E-71C2-417E-87EE-E417C0DB055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</dgm:ptLst>
  <dgm:cxnLst>
    <dgm:cxn modelId="{12A22FAC-E8FA-4814-9CA5-7C476A5C1BE2}" type="presOf" srcId="{284E611E-71C2-417E-87EE-E417C0DB0558}" destId="{AF4CF9C3-9DFD-4694-8FDA-5BD4E0217F50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4E611E-71C2-417E-87EE-E417C0DB0558}" type="doc">
      <dgm:prSet loTypeId="urn:microsoft.com/office/officeart/2005/8/layout/bProcess3" loCatId="process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89498499-B845-4AC2-A45D-43DE47DA4791}">
      <dgm:prSet phldrT="[Text]"/>
      <dgm:spPr>
        <a:xfrm>
          <a:off x="47169" y="1368"/>
          <a:ext cx="1328073" cy="796844"/>
        </a:xfrm>
        <a:solidFill>
          <a:schemeClr val="accent4"/>
        </a:solidFill>
      </dgm:spPr>
      <dgm:t>
        <a:bodyPr/>
        <a:lstStyle/>
        <a:p>
          <a:pPr>
            <a:buNone/>
          </a:pPr>
          <a:r>
            <a:rPr lang="en-US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Data Preprocessing</a:t>
          </a:r>
          <a:endParaRPr lang="en-US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9B6F4253-F0E7-412A-A85E-D8D1ABAF15A3}" type="parTrans" cxnId="{13F8895E-1CED-4287-88E5-CBB8FA73EE53}">
      <dgm:prSet/>
      <dgm:spPr/>
      <dgm:t>
        <a:bodyPr/>
        <a:lstStyle/>
        <a:p>
          <a:endParaRPr lang="en-US"/>
        </a:p>
      </dgm:t>
    </dgm:pt>
    <dgm:pt modelId="{AF949BAC-DAF9-49E3-A897-CE547C9601F8}" type="sibTrans" cxnId="{13F8895E-1CED-4287-88E5-CBB8FA73EE53}">
      <dgm:prSet/>
      <dgm:spPr>
        <a:xfrm>
          <a:off x="1373443" y="354071"/>
          <a:ext cx="274857" cy="91440"/>
        </a:xfrm>
      </dgm:spPr>
      <dgm:t>
        <a:bodyPr/>
        <a:lstStyle/>
        <a:p>
          <a:pPr>
            <a:buNone/>
          </a:pP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CD540CCF-CE94-4407-9932-7CBF63ECE647}">
      <dgm:prSet phldrT="[Text]"/>
      <dgm:spPr>
        <a:xfrm>
          <a:off x="1680700" y="1368"/>
          <a:ext cx="1328073" cy="796844"/>
        </a:xfrm>
        <a:solidFill>
          <a:schemeClr val="accent4"/>
        </a:solidFill>
      </dgm:spPr>
      <dgm:t>
        <a:bodyPr/>
        <a:lstStyle/>
        <a:p>
          <a:pPr>
            <a:buNone/>
          </a:pPr>
          <a:r>
            <a:rPr lang="en-US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Exploratory Data Analysis</a:t>
          </a:r>
          <a:endParaRPr lang="en-US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9C39E7CA-E33F-48E3-807D-25BFB68ECADB}" type="parTrans" cxnId="{CE466B8D-43DD-4E9A-8DFD-08346BA24B2A}">
      <dgm:prSet/>
      <dgm:spPr/>
      <dgm:t>
        <a:bodyPr/>
        <a:lstStyle/>
        <a:p>
          <a:endParaRPr lang="en-US"/>
        </a:p>
      </dgm:t>
    </dgm:pt>
    <dgm:pt modelId="{537E6BA5-EB98-4495-93A4-76B59A65DFCB}" type="sibTrans" cxnId="{CE466B8D-43DD-4E9A-8DFD-08346BA24B2A}">
      <dgm:prSet/>
      <dgm:spPr>
        <a:xfrm>
          <a:off x="3006974" y="354071"/>
          <a:ext cx="274857" cy="91440"/>
        </a:xfrm>
      </dgm:spPr>
      <dgm:t>
        <a:bodyPr/>
        <a:lstStyle/>
        <a:p>
          <a:pPr>
            <a:buNone/>
          </a:pP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8562C8B8-CD04-4AFF-A5B2-3EB1D3C1951E}">
      <dgm:prSet phldrT="[Text]"/>
      <dgm:spPr>
        <a:xfrm>
          <a:off x="3314231" y="1368"/>
          <a:ext cx="1328073" cy="796844"/>
        </a:xfrm>
        <a:solidFill>
          <a:schemeClr val="accent4"/>
        </a:solidFill>
      </dgm:spPr>
      <dgm:t>
        <a:bodyPr/>
        <a:lstStyle/>
        <a:p>
          <a:pPr>
            <a:buNone/>
          </a:pPr>
          <a:r>
            <a:rPr lang="en-US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Feature Engineering</a:t>
          </a:r>
          <a:endParaRPr lang="en-US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CA8B2205-EC3A-4CDE-98C0-30AB0984C862}" type="parTrans" cxnId="{4D794E6C-CD9F-465E-8E09-E4D8B37D6FDD}">
      <dgm:prSet/>
      <dgm:spPr/>
      <dgm:t>
        <a:bodyPr/>
        <a:lstStyle/>
        <a:p>
          <a:endParaRPr lang="en-US"/>
        </a:p>
      </dgm:t>
    </dgm:pt>
    <dgm:pt modelId="{D25109BB-C51E-409B-B555-F8E590E1A173}" type="sibTrans" cxnId="{4D794E6C-CD9F-465E-8E09-E4D8B37D6FDD}">
      <dgm:prSet/>
      <dgm:spPr>
        <a:xfrm>
          <a:off x="711206" y="796413"/>
          <a:ext cx="3267061" cy="274857"/>
        </a:xfrm>
      </dgm:spPr>
      <dgm:t>
        <a:bodyPr/>
        <a:lstStyle/>
        <a:p>
          <a:pPr>
            <a:buNone/>
          </a:pP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C014A57D-C6E8-4AAB-A060-D5F6BCA37637}">
      <dgm:prSet phldrT="[Text]"/>
      <dgm:spPr>
        <a:xfrm>
          <a:off x="47169" y="1103670"/>
          <a:ext cx="1328073" cy="796844"/>
        </a:xfrm>
        <a:solidFill>
          <a:schemeClr val="accent4"/>
        </a:solidFill>
      </dgm:spPr>
      <dgm:t>
        <a:bodyPr/>
        <a:lstStyle/>
        <a:p>
          <a:pPr>
            <a:buNone/>
          </a:pPr>
          <a:r>
            <a:rPr lang="en-US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Model implementation</a:t>
          </a:r>
          <a:endParaRPr lang="en-US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A328A720-D00E-4D2E-9468-B47251E230F7}" type="parTrans" cxnId="{CD7952E1-51EA-456B-929E-A2931EB75E3B}">
      <dgm:prSet/>
      <dgm:spPr/>
      <dgm:t>
        <a:bodyPr/>
        <a:lstStyle/>
        <a:p>
          <a:endParaRPr lang="en-US"/>
        </a:p>
      </dgm:t>
    </dgm:pt>
    <dgm:pt modelId="{A619BE21-A747-4D07-B7DA-1D0B35A5D68E}" type="sibTrans" cxnId="{CD7952E1-51EA-456B-929E-A2931EB75E3B}">
      <dgm:prSet/>
      <dgm:spPr>
        <a:xfrm>
          <a:off x="1373443" y="1456372"/>
          <a:ext cx="274857" cy="91440"/>
        </a:xfrm>
      </dgm:spPr>
      <dgm:t>
        <a:bodyPr/>
        <a:lstStyle/>
        <a:p>
          <a:pPr>
            <a:buNone/>
          </a:pP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1757B1B9-C856-406F-8738-AF3FCCED7E84}">
      <dgm:prSet phldrT="[Text]"/>
      <dgm:spPr>
        <a:xfrm>
          <a:off x="3314231" y="1103670"/>
          <a:ext cx="1328073" cy="796844"/>
        </a:xfrm>
        <a:solidFill>
          <a:schemeClr val="accent4"/>
        </a:solidFill>
      </dgm:spPr>
      <dgm:t>
        <a:bodyPr/>
        <a:lstStyle/>
        <a:p>
          <a:pPr>
            <a:buNone/>
          </a:pPr>
          <a:r>
            <a:rPr lang="en-US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Model Evaluation</a:t>
          </a:r>
          <a:endParaRPr lang="en-US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9CA5B989-D8DD-4D2C-B7C5-D5317127031D}" type="parTrans" cxnId="{C8B7C9AE-5E8A-4CB1-82D6-FDD3658D93A3}">
      <dgm:prSet/>
      <dgm:spPr/>
      <dgm:t>
        <a:bodyPr/>
        <a:lstStyle/>
        <a:p>
          <a:endParaRPr lang="en-US"/>
        </a:p>
      </dgm:t>
    </dgm:pt>
    <dgm:pt modelId="{E1F0745C-80E5-4E26-8653-3FD508814A25}" type="sibTrans" cxnId="{C8B7C9AE-5E8A-4CB1-82D6-FDD3658D93A3}">
      <dgm:prSet/>
      <dgm:spPr>
        <a:xfrm>
          <a:off x="711206" y="1898714"/>
          <a:ext cx="3267061" cy="274857"/>
        </a:xfrm>
      </dgm:spPr>
      <dgm:t>
        <a:bodyPr/>
        <a:lstStyle/>
        <a:p>
          <a:pPr>
            <a:buNone/>
          </a:pP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8BC9F60-93FD-485B-A81C-7DCD50DC3881}">
      <dgm:prSet phldrT="[Text]"/>
      <dgm:spPr>
        <a:xfrm>
          <a:off x="1680700" y="1103670"/>
          <a:ext cx="1328073" cy="796844"/>
        </a:xfrm>
        <a:solidFill>
          <a:schemeClr val="accent4"/>
        </a:solidFill>
      </dgm:spPr>
      <dgm:t>
        <a:bodyPr/>
        <a:lstStyle/>
        <a:p>
          <a:pPr>
            <a:buNone/>
          </a:pPr>
          <a:r>
            <a:rPr lang="en-US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Model Training</a:t>
          </a:r>
          <a:endParaRPr lang="en-US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33CED1FC-237A-4ADD-9110-44F53CA8DD74}" type="sibTrans" cxnId="{7D4B440A-2ADC-43CB-B508-1BE7D2C45BFF}">
      <dgm:prSet/>
      <dgm:spPr>
        <a:xfrm>
          <a:off x="3006974" y="1456372"/>
          <a:ext cx="274857" cy="91440"/>
        </a:xfrm>
      </dgm:spPr>
      <dgm:t>
        <a:bodyPr/>
        <a:lstStyle/>
        <a:p>
          <a:pPr>
            <a:buNone/>
          </a:pP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A9B4C663-805F-45F1-808D-4CA6F4A642BE}" type="parTrans" cxnId="{7D4B440A-2ADC-43CB-B508-1BE7D2C45BFF}">
      <dgm:prSet/>
      <dgm:spPr/>
      <dgm:t>
        <a:bodyPr/>
        <a:lstStyle/>
        <a:p>
          <a:endParaRPr lang="en-US"/>
        </a:p>
      </dgm:t>
    </dgm:pt>
    <dgm:pt modelId="{B061CC9E-CF2F-431A-857C-FB77105DD357}">
      <dgm:prSet phldrT="[Text]"/>
      <dgm:spPr>
        <a:xfrm>
          <a:off x="47169" y="2205971"/>
          <a:ext cx="1328073" cy="796844"/>
        </a:xfrm>
        <a:solidFill>
          <a:schemeClr val="accent4"/>
        </a:solidFill>
      </dgm:spPr>
      <dgm:t>
        <a:bodyPr/>
        <a:lstStyle/>
        <a:p>
          <a:pPr>
            <a:buNone/>
          </a:pPr>
          <a:r>
            <a:rPr lang="en-US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Code deployment on cloud</a:t>
          </a:r>
          <a:endParaRPr lang="en-US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BB7566AC-3A83-447F-BA2A-382B27004D25}" type="sibTrans" cxnId="{C88E7E14-9248-4863-BC9F-01C79587FEFE}">
      <dgm:prSet/>
      <dgm:spPr>
        <a:xfrm>
          <a:off x="1373443" y="2558673"/>
          <a:ext cx="274857" cy="91440"/>
        </a:xfrm>
      </dgm:spPr>
      <dgm:t>
        <a:bodyPr/>
        <a:lstStyle/>
        <a:p>
          <a:pPr>
            <a:buNone/>
          </a:pP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E1488EB1-E596-47E8-B6B2-E2647BA652D8}" type="parTrans" cxnId="{C88E7E14-9248-4863-BC9F-01C79587FEFE}">
      <dgm:prSet/>
      <dgm:spPr/>
      <dgm:t>
        <a:bodyPr/>
        <a:lstStyle/>
        <a:p>
          <a:endParaRPr lang="en-US"/>
        </a:p>
      </dgm:t>
    </dgm:pt>
    <dgm:pt modelId="{6B71C55F-B54C-45DE-B786-69502E69DE99}">
      <dgm:prSet phldrT="[Text]"/>
      <dgm:spPr>
        <a:xfrm>
          <a:off x="4764" y="114577"/>
          <a:ext cx="1793598" cy="1076159"/>
        </a:xfrm>
        <a:solidFill>
          <a:schemeClr val="accent4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Loading the pipeline on Github</a:t>
          </a:r>
          <a:endParaRPr lang="en-US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70258266-F2DB-49E6-B192-302EAD34308D}" type="parTrans" cxnId="{50C10FBF-4745-475C-85BB-458F67F727CD}">
      <dgm:prSet/>
      <dgm:spPr/>
      <dgm:t>
        <a:bodyPr/>
        <a:lstStyle/>
        <a:p>
          <a:endParaRPr lang="en-IN"/>
        </a:p>
      </dgm:t>
    </dgm:pt>
    <dgm:pt modelId="{2B7E9662-57C0-484F-903F-BFB619DF735C}" type="sibTrans" cxnId="{50C10FBF-4745-475C-85BB-458F67F727CD}">
      <dgm:prSet/>
      <dgm:spPr/>
      <dgm:t>
        <a:bodyPr/>
        <a:lstStyle/>
        <a:p>
          <a:endParaRPr lang="en-IN"/>
        </a:p>
      </dgm:t>
    </dgm:pt>
    <dgm:pt modelId="{9FED3969-C2A7-4241-BA3F-88E4D1BE5E08}">
      <dgm:prSet/>
      <dgm:spPr>
        <a:solidFill>
          <a:schemeClr val="accent4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Loading the pipeline on Github</a:t>
          </a:r>
          <a:endParaRPr lang="en-US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4DCCD035-D8B7-465F-8900-C54743183C48}" type="parTrans" cxnId="{5FFC02B3-2020-4BA3-877B-2E58F4B0BDBA}">
      <dgm:prSet/>
      <dgm:spPr/>
      <dgm:t>
        <a:bodyPr/>
        <a:lstStyle/>
        <a:p>
          <a:endParaRPr lang="en-IN"/>
        </a:p>
      </dgm:t>
    </dgm:pt>
    <dgm:pt modelId="{CA6672FE-A628-4E96-A02F-AD11477B9913}" type="sibTrans" cxnId="{5FFC02B3-2020-4BA3-877B-2E58F4B0BDBA}">
      <dgm:prSet/>
      <dgm:spPr/>
      <dgm:t>
        <a:bodyPr/>
        <a:lstStyle/>
        <a:p>
          <a:endParaRPr lang="en-IN" dirty="0"/>
        </a:p>
      </dgm:t>
    </dgm:pt>
    <dgm:pt modelId="{FC86891E-1AEA-4CEB-ABF9-A70AD810E276}" type="pres">
      <dgm:prSet presAssocID="{284E611E-71C2-417E-87EE-E417C0DB055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DA89222-7D2A-4F94-9114-DDC3D86D1BBD}" type="pres">
      <dgm:prSet presAssocID="{89498499-B845-4AC2-A45D-43DE47DA4791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5CC8DD-4FE3-406E-8D70-6629907CACC6}" type="pres">
      <dgm:prSet presAssocID="{AF949BAC-DAF9-49E3-A897-CE547C9601F8}" presName="sibTrans" presStyleLbl="sibTrans1D1" presStyleIdx="0" presStyleCnt="8"/>
      <dgm:spPr/>
      <dgm:t>
        <a:bodyPr/>
        <a:lstStyle/>
        <a:p>
          <a:endParaRPr lang="en-IN"/>
        </a:p>
      </dgm:t>
    </dgm:pt>
    <dgm:pt modelId="{266E3654-293B-49DF-8CEA-4C9175845E8E}" type="pres">
      <dgm:prSet presAssocID="{AF949BAC-DAF9-49E3-A897-CE547C9601F8}" presName="connectorText" presStyleLbl="sibTrans1D1" presStyleIdx="0" presStyleCnt="8"/>
      <dgm:spPr/>
      <dgm:t>
        <a:bodyPr/>
        <a:lstStyle/>
        <a:p>
          <a:endParaRPr lang="en-IN"/>
        </a:p>
      </dgm:t>
    </dgm:pt>
    <dgm:pt modelId="{C2ECE673-1768-4259-B993-98D82C851D5D}" type="pres">
      <dgm:prSet presAssocID="{CD540CCF-CE94-4407-9932-7CBF63ECE647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C0AD49-9D63-4B1E-A51A-A6DA634E411A}" type="pres">
      <dgm:prSet presAssocID="{537E6BA5-EB98-4495-93A4-76B59A65DFCB}" presName="sibTrans" presStyleLbl="sibTrans1D1" presStyleIdx="1" presStyleCnt="8"/>
      <dgm:spPr/>
      <dgm:t>
        <a:bodyPr/>
        <a:lstStyle/>
        <a:p>
          <a:endParaRPr lang="en-IN"/>
        </a:p>
      </dgm:t>
    </dgm:pt>
    <dgm:pt modelId="{64F59434-3D36-4818-A453-97D25FD05E4C}" type="pres">
      <dgm:prSet presAssocID="{537E6BA5-EB98-4495-93A4-76B59A65DFCB}" presName="connectorText" presStyleLbl="sibTrans1D1" presStyleIdx="1" presStyleCnt="8"/>
      <dgm:spPr/>
      <dgm:t>
        <a:bodyPr/>
        <a:lstStyle/>
        <a:p>
          <a:endParaRPr lang="en-IN"/>
        </a:p>
      </dgm:t>
    </dgm:pt>
    <dgm:pt modelId="{1D597BB7-12ED-4FF2-875F-6A0E05FCDE15}" type="pres">
      <dgm:prSet presAssocID="{8562C8B8-CD04-4AFF-A5B2-3EB1D3C1951E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AC0A72-F5F1-4336-B253-433B1F614473}" type="pres">
      <dgm:prSet presAssocID="{D25109BB-C51E-409B-B555-F8E590E1A173}" presName="sibTrans" presStyleLbl="sibTrans1D1" presStyleIdx="2" presStyleCnt="8"/>
      <dgm:spPr/>
      <dgm:t>
        <a:bodyPr/>
        <a:lstStyle/>
        <a:p>
          <a:endParaRPr lang="en-IN"/>
        </a:p>
      </dgm:t>
    </dgm:pt>
    <dgm:pt modelId="{813152EC-1F6D-439A-8CE5-F24DBEA37043}" type="pres">
      <dgm:prSet presAssocID="{D25109BB-C51E-409B-B555-F8E590E1A173}" presName="connectorText" presStyleLbl="sibTrans1D1" presStyleIdx="2" presStyleCnt="8"/>
      <dgm:spPr/>
      <dgm:t>
        <a:bodyPr/>
        <a:lstStyle/>
        <a:p>
          <a:endParaRPr lang="en-IN"/>
        </a:p>
      </dgm:t>
    </dgm:pt>
    <dgm:pt modelId="{ECCBF374-0ED4-444B-8A9C-CEA494A21939}" type="pres">
      <dgm:prSet presAssocID="{C014A57D-C6E8-4AAB-A060-D5F6BCA37637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09B755-CD41-488C-9E56-214C3FB3FA7B}" type="pres">
      <dgm:prSet presAssocID="{A619BE21-A747-4D07-B7DA-1D0B35A5D68E}" presName="sibTrans" presStyleLbl="sibTrans1D1" presStyleIdx="3" presStyleCnt="8"/>
      <dgm:spPr/>
      <dgm:t>
        <a:bodyPr/>
        <a:lstStyle/>
        <a:p>
          <a:endParaRPr lang="en-IN"/>
        </a:p>
      </dgm:t>
    </dgm:pt>
    <dgm:pt modelId="{F9BB8BF0-ABE2-425F-927E-8DB443D3107C}" type="pres">
      <dgm:prSet presAssocID="{A619BE21-A747-4D07-B7DA-1D0B35A5D68E}" presName="connectorText" presStyleLbl="sibTrans1D1" presStyleIdx="3" presStyleCnt="8"/>
      <dgm:spPr/>
      <dgm:t>
        <a:bodyPr/>
        <a:lstStyle/>
        <a:p>
          <a:endParaRPr lang="en-IN"/>
        </a:p>
      </dgm:t>
    </dgm:pt>
    <dgm:pt modelId="{EA17C146-3157-4943-859E-6431EA9A74E5}" type="pres">
      <dgm:prSet presAssocID="{B8BC9F60-93FD-485B-A81C-7DCD50DC388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D3F7AC-6F46-4ABC-84B6-41C30CBF5503}" type="pres">
      <dgm:prSet presAssocID="{33CED1FC-237A-4ADD-9110-44F53CA8DD74}" presName="sibTrans" presStyleLbl="sibTrans1D1" presStyleIdx="4" presStyleCnt="8"/>
      <dgm:spPr/>
      <dgm:t>
        <a:bodyPr/>
        <a:lstStyle/>
        <a:p>
          <a:endParaRPr lang="en-IN"/>
        </a:p>
      </dgm:t>
    </dgm:pt>
    <dgm:pt modelId="{D247B4AE-DEC9-4A22-9C58-486F4FDB0DF3}" type="pres">
      <dgm:prSet presAssocID="{33CED1FC-237A-4ADD-9110-44F53CA8DD74}" presName="connectorText" presStyleLbl="sibTrans1D1" presStyleIdx="4" presStyleCnt="8"/>
      <dgm:spPr/>
      <dgm:t>
        <a:bodyPr/>
        <a:lstStyle/>
        <a:p>
          <a:endParaRPr lang="en-IN"/>
        </a:p>
      </dgm:t>
    </dgm:pt>
    <dgm:pt modelId="{CE5476AC-549F-48C0-BA9B-C7820F0AC49D}" type="pres">
      <dgm:prSet presAssocID="{1757B1B9-C856-406F-8738-AF3FCCED7E84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DE1B80-7716-408D-92DF-9DB6F1D41562}" type="pres">
      <dgm:prSet presAssocID="{E1F0745C-80E5-4E26-8653-3FD508814A25}" presName="sibTrans" presStyleLbl="sibTrans1D1" presStyleIdx="5" presStyleCnt="8"/>
      <dgm:spPr/>
      <dgm:t>
        <a:bodyPr/>
        <a:lstStyle/>
        <a:p>
          <a:endParaRPr lang="en-IN"/>
        </a:p>
      </dgm:t>
    </dgm:pt>
    <dgm:pt modelId="{E93048A6-82C8-40E2-B20A-50972796A199}" type="pres">
      <dgm:prSet presAssocID="{E1F0745C-80E5-4E26-8653-3FD508814A25}" presName="connectorText" presStyleLbl="sibTrans1D1" presStyleIdx="5" presStyleCnt="8"/>
      <dgm:spPr/>
      <dgm:t>
        <a:bodyPr/>
        <a:lstStyle/>
        <a:p>
          <a:endParaRPr lang="en-IN"/>
        </a:p>
      </dgm:t>
    </dgm:pt>
    <dgm:pt modelId="{1FB9876E-C8A2-4D95-9220-7872EA0ABC80}" type="pres">
      <dgm:prSet presAssocID="{B061CC9E-CF2F-431A-857C-FB77105DD357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1B12E6-491D-4866-991D-DABF1CF9A08E}" type="pres">
      <dgm:prSet presAssocID="{BB7566AC-3A83-447F-BA2A-382B27004D25}" presName="sibTrans" presStyleLbl="sibTrans1D1" presStyleIdx="6" presStyleCnt="8"/>
      <dgm:spPr/>
      <dgm:t>
        <a:bodyPr/>
        <a:lstStyle/>
        <a:p>
          <a:endParaRPr lang="en-IN"/>
        </a:p>
      </dgm:t>
    </dgm:pt>
    <dgm:pt modelId="{6DCB67C7-FA58-4968-B9DE-68FD2F46AE3D}" type="pres">
      <dgm:prSet presAssocID="{BB7566AC-3A83-447F-BA2A-382B27004D25}" presName="connectorText" presStyleLbl="sibTrans1D1" presStyleIdx="6" presStyleCnt="8"/>
      <dgm:spPr/>
      <dgm:t>
        <a:bodyPr/>
        <a:lstStyle/>
        <a:p>
          <a:endParaRPr lang="en-IN"/>
        </a:p>
      </dgm:t>
    </dgm:pt>
    <dgm:pt modelId="{E7156C99-FB46-4EE2-8BE9-16A4465B9212}" type="pres">
      <dgm:prSet presAssocID="{9FED3969-C2A7-4241-BA3F-88E4D1BE5E0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3D2EF1-ABB4-4A61-BDE0-4EF192BD6D7C}" type="pres">
      <dgm:prSet presAssocID="{CA6672FE-A628-4E96-A02F-AD11477B9913}" presName="sibTrans" presStyleLbl="sibTrans1D1" presStyleIdx="7" presStyleCnt="8"/>
      <dgm:spPr/>
      <dgm:t>
        <a:bodyPr/>
        <a:lstStyle/>
        <a:p>
          <a:endParaRPr lang="en-IN"/>
        </a:p>
      </dgm:t>
    </dgm:pt>
    <dgm:pt modelId="{122317E6-E9D2-467D-9EDB-38C3E75821E2}" type="pres">
      <dgm:prSet presAssocID="{CA6672FE-A628-4E96-A02F-AD11477B9913}" presName="connectorText" presStyleLbl="sibTrans1D1" presStyleIdx="7" presStyleCnt="8"/>
      <dgm:spPr/>
      <dgm:t>
        <a:bodyPr/>
        <a:lstStyle/>
        <a:p>
          <a:endParaRPr lang="en-IN"/>
        </a:p>
      </dgm:t>
    </dgm:pt>
    <dgm:pt modelId="{EA6ABCD5-04AE-42D2-B233-6DA2D19B4317}" type="pres">
      <dgm:prSet presAssocID="{6B71C55F-B54C-45DE-B786-69502E69DE99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88E7E14-9248-4863-BC9F-01C79587FEFE}" srcId="{284E611E-71C2-417E-87EE-E417C0DB0558}" destId="{B061CC9E-CF2F-431A-857C-FB77105DD357}" srcOrd="6" destOrd="0" parTransId="{E1488EB1-E596-47E8-B6B2-E2647BA652D8}" sibTransId="{BB7566AC-3A83-447F-BA2A-382B27004D25}"/>
    <dgm:cxn modelId="{DEF63FF3-76DD-4521-80FF-599445401D47}" type="presOf" srcId="{A619BE21-A747-4D07-B7DA-1D0B35A5D68E}" destId="{5809B755-CD41-488C-9E56-214C3FB3FA7B}" srcOrd="0" destOrd="0" presId="urn:microsoft.com/office/officeart/2005/8/layout/bProcess3"/>
    <dgm:cxn modelId="{13F8895E-1CED-4287-88E5-CBB8FA73EE53}" srcId="{284E611E-71C2-417E-87EE-E417C0DB0558}" destId="{89498499-B845-4AC2-A45D-43DE47DA4791}" srcOrd="0" destOrd="0" parTransId="{9B6F4253-F0E7-412A-A85E-D8D1ABAF15A3}" sibTransId="{AF949BAC-DAF9-49E3-A897-CE547C9601F8}"/>
    <dgm:cxn modelId="{7D4B440A-2ADC-43CB-B508-1BE7D2C45BFF}" srcId="{284E611E-71C2-417E-87EE-E417C0DB0558}" destId="{B8BC9F60-93FD-485B-A81C-7DCD50DC3881}" srcOrd="4" destOrd="0" parTransId="{A9B4C663-805F-45F1-808D-4CA6F4A642BE}" sibTransId="{33CED1FC-237A-4ADD-9110-44F53CA8DD74}"/>
    <dgm:cxn modelId="{77843CCA-207F-45FD-AB9E-97FA95C3A762}" type="presOf" srcId="{BB7566AC-3A83-447F-BA2A-382B27004D25}" destId="{6DCB67C7-FA58-4968-B9DE-68FD2F46AE3D}" srcOrd="1" destOrd="0" presId="urn:microsoft.com/office/officeart/2005/8/layout/bProcess3"/>
    <dgm:cxn modelId="{052110BC-44E5-45B5-8237-7C4BB30EBD7C}" type="presOf" srcId="{1757B1B9-C856-406F-8738-AF3FCCED7E84}" destId="{CE5476AC-549F-48C0-BA9B-C7820F0AC49D}" srcOrd="0" destOrd="0" presId="urn:microsoft.com/office/officeart/2005/8/layout/bProcess3"/>
    <dgm:cxn modelId="{EFF36ACC-02A6-4913-953B-E297C1593EBE}" type="presOf" srcId="{9FED3969-C2A7-4241-BA3F-88E4D1BE5E08}" destId="{E7156C99-FB46-4EE2-8BE9-16A4465B9212}" srcOrd="0" destOrd="0" presId="urn:microsoft.com/office/officeart/2005/8/layout/bProcess3"/>
    <dgm:cxn modelId="{CD7952E1-51EA-456B-929E-A2931EB75E3B}" srcId="{284E611E-71C2-417E-87EE-E417C0DB0558}" destId="{C014A57D-C6E8-4AAB-A060-D5F6BCA37637}" srcOrd="3" destOrd="0" parTransId="{A328A720-D00E-4D2E-9468-B47251E230F7}" sibTransId="{A619BE21-A747-4D07-B7DA-1D0B35A5D68E}"/>
    <dgm:cxn modelId="{88D5A565-730D-49D3-894F-457D8B1EFE43}" type="presOf" srcId="{BB7566AC-3A83-447F-BA2A-382B27004D25}" destId="{FD1B12E6-491D-4866-991D-DABF1CF9A08E}" srcOrd="0" destOrd="0" presId="urn:microsoft.com/office/officeart/2005/8/layout/bProcess3"/>
    <dgm:cxn modelId="{E9BAE579-74F9-40C2-A0A7-E3383DC5420A}" type="presOf" srcId="{CA6672FE-A628-4E96-A02F-AD11477B9913}" destId="{653D2EF1-ABB4-4A61-BDE0-4EF192BD6D7C}" srcOrd="0" destOrd="0" presId="urn:microsoft.com/office/officeart/2005/8/layout/bProcess3"/>
    <dgm:cxn modelId="{5808AE75-2211-4FB7-8B07-056F34210B9E}" type="presOf" srcId="{A619BE21-A747-4D07-B7DA-1D0B35A5D68E}" destId="{F9BB8BF0-ABE2-425F-927E-8DB443D3107C}" srcOrd="1" destOrd="0" presId="urn:microsoft.com/office/officeart/2005/8/layout/bProcess3"/>
    <dgm:cxn modelId="{6E560355-0363-4FBE-B749-BADDC1F23856}" type="presOf" srcId="{8562C8B8-CD04-4AFF-A5B2-3EB1D3C1951E}" destId="{1D597BB7-12ED-4FF2-875F-6A0E05FCDE15}" srcOrd="0" destOrd="0" presId="urn:microsoft.com/office/officeart/2005/8/layout/bProcess3"/>
    <dgm:cxn modelId="{C8B7C9AE-5E8A-4CB1-82D6-FDD3658D93A3}" srcId="{284E611E-71C2-417E-87EE-E417C0DB0558}" destId="{1757B1B9-C856-406F-8738-AF3FCCED7E84}" srcOrd="5" destOrd="0" parTransId="{9CA5B989-D8DD-4D2C-B7C5-D5317127031D}" sibTransId="{E1F0745C-80E5-4E26-8653-3FD508814A25}"/>
    <dgm:cxn modelId="{2438D8E7-F363-4CE1-B6A4-4739A2C5F144}" type="presOf" srcId="{D25109BB-C51E-409B-B555-F8E590E1A173}" destId="{90AC0A72-F5F1-4336-B253-433B1F614473}" srcOrd="0" destOrd="0" presId="urn:microsoft.com/office/officeart/2005/8/layout/bProcess3"/>
    <dgm:cxn modelId="{4D794E6C-CD9F-465E-8E09-E4D8B37D6FDD}" srcId="{284E611E-71C2-417E-87EE-E417C0DB0558}" destId="{8562C8B8-CD04-4AFF-A5B2-3EB1D3C1951E}" srcOrd="2" destOrd="0" parTransId="{CA8B2205-EC3A-4CDE-98C0-30AB0984C862}" sibTransId="{D25109BB-C51E-409B-B555-F8E590E1A173}"/>
    <dgm:cxn modelId="{AD23B530-2CF3-4AC8-9C22-9DDC64E218CE}" type="presOf" srcId="{CA6672FE-A628-4E96-A02F-AD11477B9913}" destId="{122317E6-E9D2-467D-9EDB-38C3E75821E2}" srcOrd="1" destOrd="0" presId="urn:microsoft.com/office/officeart/2005/8/layout/bProcess3"/>
    <dgm:cxn modelId="{FE53A439-1995-4BD5-90F3-7C6F8DB4ECB4}" type="presOf" srcId="{D25109BB-C51E-409B-B555-F8E590E1A173}" destId="{813152EC-1F6D-439A-8CE5-F24DBEA37043}" srcOrd="1" destOrd="0" presId="urn:microsoft.com/office/officeart/2005/8/layout/bProcess3"/>
    <dgm:cxn modelId="{5FFC02B3-2020-4BA3-877B-2E58F4B0BDBA}" srcId="{284E611E-71C2-417E-87EE-E417C0DB0558}" destId="{9FED3969-C2A7-4241-BA3F-88E4D1BE5E08}" srcOrd="7" destOrd="0" parTransId="{4DCCD035-D8B7-465F-8900-C54743183C48}" sibTransId="{CA6672FE-A628-4E96-A02F-AD11477B9913}"/>
    <dgm:cxn modelId="{BD25D5D9-1315-49DD-9FCA-D01C97817BAF}" type="presOf" srcId="{E1F0745C-80E5-4E26-8653-3FD508814A25}" destId="{A7DE1B80-7716-408D-92DF-9DB6F1D41562}" srcOrd="0" destOrd="0" presId="urn:microsoft.com/office/officeart/2005/8/layout/bProcess3"/>
    <dgm:cxn modelId="{C8A9FED3-F1DD-46C9-A6C1-6E0516F5A08C}" type="presOf" srcId="{AF949BAC-DAF9-49E3-A897-CE547C9601F8}" destId="{A05CC8DD-4FE3-406E-8D70-6629907CACC6}" srcOrd="0" destOrd="0" presId="urn:microsoft.com/office/officeart/2005/8/layout/bProcess3"/>
    <dgm:cxn modelId="{600FDED3-7DE1-4918-9A6D-3FF26E51C238}" type="presOf" srcId="{284E611E-71C2-417E-87EE-E417C0DB0558}" destId="{FC86891E-1AEA-4CEB-ABF9-A70AD810E276}" srcOrd="0" destOrd="0" presId="urn:microsoft.com/office/officeart/2005/8/layout/bProcess3"/>
    <dgm:cxn modelId="{E9381861-41CF-4EE9-8587-A5DC3A464A0E}" type="presOf" srcId="{33CED1FC-237A-4ADD-9110-44F53CA8DD74}" destId="{D247B4AE-DEC9-4A22-9C58-486F4FDB0DF3}" srcOrd="1" destOrd="0" presId="urn:microsoft.com/office/officeart/2005/8/layout/bProcess3"/>
    <dgm:cxn modelId="{688BE4EF-96EE-4D7E-B543-16DCD965769C}" type="presOf" srcId="{E1F0745C-80E5-4E26-8653-3FD508814A25}" destId="{E93048A6-82C8-40E2-B20A-50972796A199}" srcOrd="1" destOrd="0" presId="urn:microsoft.com/office/officeart/2005/8/layout/bProcess3"/>
    <dgm:cxn modelId="{436F99C3-2664-4853-B9BA-8D2912722A17}" type="presOf" srcId="{B8BC9F60-93FD-485B-A81C-7DCD50DC3881}" destId="{EA17C146-3157-4943-859E-6431EA9A74E5}" srcOrd="0" destOrd="0" presId="urn:microsoft.com/office/officeart/2005/8/layout/bProcess3"/>
    <dgm:cxn modelId="{69358BCF-D04A-4100-B29B-D1FDB1F61B55}" type="presOf" srcId="{CD540CCF-CE94-4407-9932-7CBF63ECE647}" destId="{C2ECE673-1768-4259-B993-98D82C851D5D}" srcOrd="0" destOrd="0" presId="urn:microsoft.com/office/officeart/2005/8/layout/bProcess3"/>
    <dgm:cxn modelId="{A74A622C-D23C-4D36-8A27-5171B5B182D1}" type="presOf" srcId="{C014A57D-C6E8-4AAB-A060-D5F6BCA37637}" destId="{ECCBF374-0ED4-444B-8A9C-CEA494A21939}" srcOrd="0" destOrd="0" presId="urn:microsoft.com/office/officeart/2005/8/layout/bProcess3"/>
    <dgm:cxn modelId="{6EC3E552-9A0C-4313-A01C-79994C50399C}" type="presOf" srcId="{B061CC9E-CF2F-431A-857C-FB77105DD357}" destId="{1FB9876E-C8A2-4D95-9220-7872EA0ABC80}" srcOrd="0" destOrd="0" presId="urn:microsoft.com/office/officeart/2005/8/layout/bProcess3"/>
    <dgm:cxn modelId="{36198BD3-5C4A-49B1-B2F1-A757E33773F1}" type="presOf" srcId="{89498499-B845-4AC2-A45D-43DE47DA4791}" destId="{7DA89222-7D2A-4F94-9114-DDC3D86D1BBD}" srcOrd="0" destOrd="0" presId="urn:microsoft.com/office/officeart/2005/8/layout/bProcess3"/>
    <dgm:cxn modelId="{50C10FBF-4745-475C-85BB-458F67F727CD}" srcId="{284E611E-71C2-417E-87EE-E417C0DB0558}" destId="{6B71C55F-B54C-45DE-B786-69502E69DE99}" srcOrd="8" destOrd="0" parTransId="{70258266-F2DB-49E6-B192-302EAD34308D}" sibTransId="{2B7E9662-57C0-484F-903F-BFB619DF735C}"/>
    <dgm:cxn modelId="{6F47EA40-7A1E-491B-B96D-C24F1B7300F8}" type="presOf" srcId="{33CED1FC-237A-4ADD-9110-44F53CA8DD74}" destId="{33D3F7AC-6F46-4ABC-84B6-41C30CBF5503}" srcOrd="0" destOrd="0" presId="urn:microsoft.com/office/officeart/2005/8/layout/bProcess3"/>
    <dgm:cxn modelId="{CE466B8D-43DD-4E9A-8DFD-08346BA24B2A}" srcId="{284E611E-71C2-417E-87EE-E417C0DB0558}" destId="{CD540CCF-CE94-4407-9932-7CBF63ECE647}" srcOrd="1" destOrd="0" parTransId="{9C39E7CA-E33F-48E3-807D-25BFB68ECADB}" sibTransId="{537E6BA5-EB98-4495-93A4-76B59A65DFCB}"/>
    <dgm:cxn modelId="{B06A00D5-168A-48D5-9A36-C78ECE0C7CA4}" type="presOf" srcId="{6B71C55F-B54C-45DE-B786-69502E69DE99}" destId="{EA6ABCD5-04AE-42D2-B233-6DA2D19B4317}" srcOrd="0" destOrd="0" presId="urn:microsoft.com/office/officeart/2005/8/layout/bProcess3"/>
    <dgm:cxn modelId="{82C22353-AF0A-44C9-8419-2F7F7B40CB49}" type="presOf" srcId="{537E6BA5-EB98-4495-93A4-76B59A65DFCB}" destId="{21C0AD49-9D63-4B1E-A51A-A6DA634E411A}" srcOrd="0" destOrd="0" presId="urn:microsoft.com/office/officeart/2005/8/layout/bProcess3"/>
    <dgm:cxn modelId="{A936094C-C31C-4ED4-B6BB-F4EC764AF1A8}" type="presOf" srcId="{537E6BA5-EB98-4495-93A4-76B59A65DFCB}" destId="{64F59434-3D36-4818-A453-97D25FD05E4C}" srcOrd="1" destOrd="0" presId="urn:microsoft.com/office/officeart/2005/8/layout/bProcess3"/>
    <dgm:cxn modelId="{CD365B80-8571-48F4-8B9A-2C43F2A95BF9}" type="presOf" srcId="{AF949BAC-DAF9-49E3-A897-CE547C9601F8}" destId="{266E3654-293B-49DF-8CEA-4C9175845E8E}" srcOrd="1" destOrd="0" presId="urn:microsoft.com/office/officeart/2005/8/layout/bProcess3"/>
    <dgm:cxn modelId="{80B70EF6-FBBF-4AEC-A421-91E85273CDBA}" type="presParOf" srcId="{FC86891E-1AEA-4CEB-ABF9-A70AD810E276}" destId="{7DA89222-7D2A-4F94-9114-DDC3D86D1BBD}" srcOrd="0" destOrd="0" presId="urn:microsoft.com/office/officeart/2005/8/layout/bProcess3"/>
    <dgm:cxn modelId="{86863FE6-72A9-47BF-9FD4-2566A7AA41C9}" type="presParOf" srcId="{FC86891E-1AEA-4CEB-ABF9-A70AD810E276}" destId="{A05CC8DD-4FE3-406E-8D70-6629907CACC6}" srcOrd="1" destOrd="0" presId="urn:microsoft.com/office/officeart/2005/8/layout/bProcess3"/>
    <dgm:cxn modelId="{9B3C758A-3DC5-41D4-86A2-3F8B029C46C5}" type="presParOf" srcId="{A05CC8DD-4FE3-406E-8D70-6629907CACC6}" destId="{266E3654-293B-49DF-8CEA-4C9175845E8E}" srcOrd="0" destOrd="0" presId="urn:microsoft.com/office/officeart/2005/8/layout/bProcess3"/>
    <dgm:cxn modelId="{47C3E61A-B1F5-471A-B401-B600DF150FE0}" type="presParOf" srcId="{FC86891E-1AEA-4CEB-ABF9-A70AD810E276}" destId="{C2ECE673-1768-4259-B993-98D82C851D5D}" srcOrd="2" destOrd="0" presId="urn:microsoft.com/office/officeart/2005/8/layout/bProcess3"/>
    <dgm:cxn modelId="{E26F2578-DE5D-499B-B550-0AE3713CCDC6}" type="presParOf" srcId="{FC86891E-1AEA-4CEB-ABF9-A70AD810E276}" destId="{21C0AD49-9D63-4B1E-A51A-A6DA634E411A}" srcOrd="3" destOrd="0" presId="urn:microsoft.com/office/officeart/2005/8/layout/bProcess3"/>
    <dgm:cxn modelId="{710AE28B-4383-4C84-AFA0-D64AE3D7015B}" type="presParOf" srcId="{21C0AD49-9D63-4B1E-A51A-A6DA634E411A}" destId="{64F59434-3D36-4818-A453-97D25FD05E4C}" srcOrd="0" destOrd="0" presId="urn:microsoft.com/office/officeart/2005/8/layout/bProcess3"/>
    <dgm:cxn modelId="{16683AB3-1201-49AA-BEA6-20FC254B598D}" type="presParOf" srcId="{FC86891E-1AEA-4CEB-ABF9-A70AD810E276}" destId="{1D597BB7-12ED-4FF2-875F-6A0E05FCDE15}" srcOrd="4" destOrd="0" presId="urn:microsoft.com/office/officeart/2005/8/layout/bProcess3"/>
    <dgm:cxn modelId="{6784CB20-FF0D-4B30-9BA5-6C14FF31C5F9}" type="presParOf" srcId="{FC86891E-1AEA-4CEB-ABF9-A70AD810E276}" destId="{90AC0A72-F5F1-4336-B253-433B1F614473}" srcOrd="5" destOrd="0" presId="urn:microsoft.com/office/officeart/2005/8/layout/bProcess3"/>
    <dgm:cxn modelId="{6883A148-5D56-423A-9FC6-611F531EE6A9}" type="presParOf" srcId="{90AC0A72-F5F1-4336-B253-433B1F614473}" destId="{813152EC-1F6D-439A-8CE5-F24DBEA37043}" srcOrd="0" destOrd="0" presId="urn:microsoft.com/office/officeart/2005/8/layout/bProcess3"/>
    <dgm:cxn modelId="{021EF5A0-107A-4F92-9AC3-463C87BECA0A}" type="presParOf" srcId="{FC86891E-1AEA-4CEB-ABF9-A70AD810E276}" destId="{ECCBF374-0ED4-444B-8A9C-CEA494A21939}" srcOrd="6" destOrd="0" presId="urn:microsoft.com/office/officeart/2005/8/layout/bProcess3"/>
    <dgm:cxn modelId="{AACD2218-3FF3-447C-B1CD-63FC1D5E54FE}" type="presParOf" srcId="{FC86891E-1AEA-4CEB-ABF9-A70AD810E276}" destId="{5809B755-CD41-488C-9E56-214C3FB3FA7B}" srcOrd="7" destOrd="0" presId="urn:microsoft.com/office/officeart/2005/8/layout/bProcess3"/>
    <dgm:cxn modelId="{B1B98AA0-594B-4A86-8441-BD3735366BBA}" type="presParOf" srcId="{5809B755-CD41-488C-9E56-214C3FB3FA7B}" destId="{F9BB8BF0-ABE2-425F-927E-8DB443D3107C}" srcOrd="0" destOrd="0" presId="urn:microsoft.com/office/officeart/2005/8/layout/bProcess3"/>
    <dgm:cxn modelId="{EC30748D-CEBC-4CF1-A85A-CD85F4FE4D6B}" type="presParOf" srcId="{FC86891E-1AEA-4CEB-ABF9-A70AD810E276}" destId="{EA17C146-3157-4943-859E-6431EA9A74E5}" srcOrd="8" destOrd="0" presId="urn:microsoft.com/office/officeart/2005/8/layout/bProcess3"/>
    <dgm:cxn modelId="{E78BB9FD-7CB2-4A61-B25C-5C0D8CC43902}" type="presParOf" srcId="{FC86891E-1AEA-4CEB-ABF9-A70AD810E276}" destId="{33D3F7AC-6F46-4ABC-84B6-41C30CBF5503}" srcOrd="9" destOrd="0" presId="urn:microsoft.com/office/officeart/2005/8/layout/bProcess3"/>
    <dgm:cxn modelId="{79B9F756-1226-4531-B4DF-49A52D5A7B70}" type="presParOf" srcId="{33D3F7AC-6F46-4ABC-84B6-41C30CBF5503}" destId="{D247B4AE-DEC9-4A22-9C58-486F4FDB0DF3}" srcOrd="0" destOrd="0" presId="urn:microsoft.com/office/officeart/2005/8/layout/bProcess3"/>
    <dgm:cxn modelId="{86174788-A9F6-4602-AD3A-13C90816B02C}" type="presParOf" srcId="{FC86891E-1AEA-4CEB-ABF9-A70AD810E276}" destId="{CE5476AC-549F-48C0-BA9B-C7820F0AC49D}" srcOrd="10" destOrd="0" presId="urn:microsoft.com/office/officeart/2005/8/layout/bProcess3"/>
    <dgm:cxn modelId="{20AA814E-E5CE-431F-B25F-D47F2326A472}" type="presParOf" srcId="{FC86891E-1AEA-4CEB-ABF9-A70AD810E276}" destId="{A7DE1B80-7716-408D-92DF-9DB6F1D41562}" srcOrd="11" destOrd="0" presId="urn:microsoft.com/office/officeart/2005/8/layout/bProcess3"/>
    <dgm:cxn modelId="{BD12BF32-D289-4048-B62E-E70FF520E77D}" type="presParOf" srcId="{A7DE1B80-7716-408D-92DF-9DB6F1D41562}" destId="{E93048A6-82C8-40E2-B20A-50972796A199}" srcOrd="0" destOrd="0" presId="urn:microsoft.com/office/officeart/2005/8/layout/bProcess3"/>
    <dgm:cxn modelId="{FA787B65-FF53-4926-89C6-F038F190191F}" type="presParOf" srcId="{FC86891E-1AEA-4CEB-ABF9-A70AD810E276}" destId="{1FB9876E-C8A2-4D95-9220-7872EA0ABC80}" srcOrd="12" destOrd="0" presId="urn:microsoft.com/office/officeart/2005/8/layout/bProcess3"/>
    <dgm:cxn modelId="{733D5601-41FC-4A91-A987-260F66AEE476}" type="presParOf" srcId="{FC86891E-1AEA-4CEB-ABF9-A70AD810E276}" destId="{FD1B12E6-491D-4866-991D-DABF1CF9A08E}" srcOrd="13" destOrd="0" presId="urn:microsoft.com/office/officeart/2005/8/layout/bProcess3"/>
    <dgm:cxn modelId="{170967F5-41C4-4F8D-B48A-5E3F2E09B34E}" type="presParOf" srcId="{FD1B12E6-491D-4866-991D-DABF1CF9A08E}" destId="{6DCB67C7-FA58-4968-B9DE-68FD2F46AE3D}" srcOrd="0" destOrd="0" presId="urn:microsoft.com/office/officeart/2005/8/layout/bProcess3"/>
    <dgm:cxn modelId="{44C5541C-2C6F-4B66-8D73-E0E5815A543E}" type="presParOf" srcId="{FC86891E-1AEA-4CEB-ABF9-A70AD810E276}" destId="{E7156C99-FB46-4EE2-8BE9-16A4465B9212}" srcOrd="14" destOrd="0" presId="urn:microsoft.com/office/officeart/2005/8/layout/bProcess3"/>
    <dgm:cxn modelId="{C613A47E-0916-4763-BF10-FC50EE422EDC}" type="presParOf" srcId="{FC86891E-1AEA-4CEB-ABF9-A70AD810E276}" destId="{653D2EF1-ABB4-4A61-BDE0-4EF192BD6D7C}" srcOrd="15" destOrd="0" presId="urn:microsoft.com/office/officeart/2005/8/layout/bProcess3"/>
    <dgm:cxn modelId="{310DCC8D-041B-4418-B140-B15E910E91BB}" type="presParOf" srcId="{653D2EF1-ABB4-4A61-BDE0-4EF192BD6D7C}" destId="{122317E6-E9D2-467D-9EDB-38C3E75821E2}" srcOrd="0" destOrd="0" presId="urn:microsoft.com/office/officeart/2005/8/layout/bProcess3"/>
    <dgm:cxn modelId="{ECFBCE58-296D-4701-8DEA-B593DF06375C}" type="presParOf" srcId="{FC86891E-1AEA-4CEB-ABF9-A70AD810E276}" destId="{EA6ABCD5-04AE-42D2-B233-6DA2D19B4317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CC8DD-4FE3-406E-8D70-6629907CACC6}">
      <dsp:nvSpPr>
        <dsp:cNvPr id="0" name=""/>
        <dsp:cNvSpPr/>
      </dsp:nvSpPr>
      <dsp:spPr>
        <a:xfrm>
          <a:off x="2328321" y="425655"/>
          <a:ext cx="3305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524" y="45720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2484555" y="469570"/>
        <a:ext cx="18056" cy="3611"/>
      </dsp:txXfrm>
    </dsp:sp>
    <dsp:sp modelId="{7DA89222-7D2A-4F94-9114-DDC3D86D1BBD}">
      <dsp:nvSpPr>
        <dsp:cNvPr id="0" name=""/>
        <dsp:cNvSpPr/>
      </dsp:nvSpPr>
      <dsp:spPr>
        <a:xfrm>
          <a:off x="760015" y="344"/>
          <a:ext cx="1570105" cy="942063"/>
        </a:xfrm>
        <a:prstGeom prst="rect">
          <a:avLst/>
        </a:prstGeom>
        <a:solidFill>
          <a:schemeClr val="accent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Data Preprocessing</a:t>
          </a:r>
          <a:endParaRPr lang="en-US" sz="16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760015" y="344"/>
        <a:ext cx="1570105" cy="942063"/>
      </dsp:txXfrm>
    </dsp:sp>
    <dsp:sp modelId="{21C0AD49-9D63-4B1E-A51A-A6DA634E411A}">
      <dsp:nvSpPr>
        <dsp:cNvPr id="0" name=""/>
        <dsp:cNvSpPr/>
      </dsp:nvSpPr>
      <dsp:spPr>
        <a:xfrm>
          <a:off x="4259551" y="425655"/>
          <a:ext cx="3305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524" y="45720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52435"/>
              <a:satOff val="-1133"/>
              <a:lumOff val="75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4415785" y="469570"/>
        <a:ext cx="18056" cy="3611"/>
      </dsp:txXfrm>
    </dsp:sp>
    <dsp:sp modelId="{C2ECE673-1768-4259-B993-98D82C851D5D}">
      <dsp:nvSpPr>
        <dsp:cNvPr id="0" name=""/>
        <dsp:cNvSpPr/>
      </dsp:nvSpPr>
      <dsp:spPr>
        <a:xfrm>
          <a:off x="2691245" y="344"/>
          <a:ext cx="1570105" cy="942063"/>
        </a:xfrm>
        <a:prstGeom prst="rect">
          <a:avLst/>
        </a:prstGeom>
        <a:solidFill>
          <a:schemeClr val="accent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Exploratory Data Analysis</a:t>
          </a:r>
          <a:endParaRPr lang="en-US" sz="16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2691245" y="344"/>
        <a:ext cx="1570105" cy="942063"/>
      </dsp:txXfrm>
    </dsp:sp>
    <dsp:sp modelId="{90AC0A72-F5F1-4336-B253-433B1F614473}">
      <dsp:nvSpPr>
        <dsp:cNvPr id="0" name=""/>
        <dsp:cNvSpPr/>
      </dsp:nvSpPr>
      <dsp:spPr>
        <a:xfrm>
          <a:off x="1545068" y="940607"/>
          <a:ext cx="3862459" cy="330524"/>
        </a:xfrm>
        <a:custGeom>
          <a:avLst/>
          <a:gdLst/>
          <a:ahLst/>
          <a:cxnLst/>
          <a:rect l="0" t="0" r="0" b="0"/>
          <a:pathLst>
            <a:path>
              <a:moveTo>
                <a:pt x="3862459" y="0"/>
              </a:moveTo>
              <a:lnTo>
                <a:pt x="3862459" y="182362"/>
              </a:lnTo>
              <a:lnTo>
                <a:pt x="0" y="182362"/>
              </a:lnTo>
              <a:lnTo>
                <a:pt x="0" y="330524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104870"/>
              <a:satOff val="-2266"/>
              <a:lumOff val="15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379315" y="1104064"/>
        <a:ext cx="193965" cy="3611"/>
      </dsp:txXfrm>
    </dsp:sp>
    <dsp:sp modelId="{1D597BB7-12ED-4FF2-875F-6A0E05FCDE15}">
      <dsp:nvSpPr>
        <dsp:cNvPr id="0" name=""/>
        <dsp:cNvSpPr/>
      </dsp:nvSpPr>
      <dsp:spPr>
        <a:xfrm>
          <a:off x="4622475" y="344"/>
          <a:ext cx="1570105" cy="942063"/>
        </a:xfrm>
        <a:prstGeom prst="rect">
          <a:avLst/>
        </a:prstGeom>
        <a:solidFill>
          <a:schemeClr val="accent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Feature Engineering</a:t>
          </a:r>
          <a:endParaRPr lang="en-US" sz="16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4622475" y="344"/>
        <a:ext cx="1570105" cy="942063"/>
      </dsp:txXfrm>
    </dsp:sp>
    <dsp:sp modelId="{5809B755-CD41-488C-9E56-214C3FB3FA7B}">
      <dsp:nvSpPr>
        <dsp:cNvPr id="0" name=""/>
        <dsp:cNvSpPr/>
      </dsp:nvSpPr>
      <dsp:spPr>
        <a:xfrm>
          <a:off x="2328321" y="1728843"/>
          <a:ext cx="3305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524" y="45720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157306"/>
              <a:satOff val="-3399"/>
              <a:lumOff val="225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2484555" y="1772757"/>
        <a:ext cx="18056" cy="3611"/>
      </dsp:txXfrm>
    </dsp:sp>
    <dsp:sp modelId="{ECCBF374-0ED4-444B-8A9C-CEA494A21939}">
      <dsp:nvSpPr>
        <dsp:cNvPr id="0" name=""/>
        <dsp:cNvSpPr/>
      </dsp:nvSpPr>
      <dsp:spPr>
        <a:xfrm>
          <a:off x="760015" y="1303531"/>
          <a:ext cx="1570105" cy="942063"/>
        </a:xfrm>
        <a:prstGeom prst="rect">
          <a:avLst/>
        </a:prstGeom>
        <a:solidFill>
          <a:schemeClr val="accent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Model implementation</a:t>
          </a:r>
          <a:endParaRPr lang="en-US" sz="16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760015" y="1303531"/>
        <a:ext cx="1570105" cy="942063"/>
      </dsp:txXfrm>
    </dsp:sp>
    <dsp:sp modelId="{33D3F7AC-6F46-4ABC-84B6-41C30CBF5503}">
      <dsp:nvSpPr>
        <dsp:cNvPr id="0" name=""/>
        <dsp:cNvSpPr/>
      </dsp:nvSpPr>
      <dsp:spPr>
        <a:xfrm>
          <a:off x="4259551" y="1728843"/>
          <a:ext cx="3305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524" y="45720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209741"/>
              <a:satOff val="-4532"/>
              <a:lumOff val="30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4415785" y="1772757"/>
        <a:ext cx="18056" cy="3611"/>
      </dsp:txXfrm>
    </dsp:sp>
    <dsp:sp modelId="{EA17C146-3157-4943-859E-6431EA9A74E5}">
      <dsp:nvSpPr>
        <dsp:cNvPr id="0" name=""/>
        <dsp:cNvSpPr/>
      </dsp:nvSpPr>
      <dsp:spPr>
        <a:xfrm>
          <a:off x="2691245" y="1303531"/>
          <a:ext cx="1570105" cy="942063"/>
        </a:xfrm>
        <a:prstGeom prst="rect">
          <a:avLst/>
        </a:prstGeom>
        <a:solidFill>
          <a:schemeClr val="accent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Model Training</a:t>
          </a:r>
          <a:endParaRPr lang="en-US" sz="16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2691245" y="1303531"/>
        <a:ext cx="1570105" cy="942063"/>
      </dsp:txXfrm>
    </dsp:sp>
    <dsp:sp modelId="{A7DE1B80-7716-408D-92DF-9DB6F1D41562}">
      <dsp:nvSpPr>
        <dsp:cNvPr id="0" name=""/>
        <dsp:cNvSpPr/>
      </dsp:nvSpPr>
      <dsp:spPr>
        <a:xfrm>
          <a:off x="1545068" y="2243795"/>
          <a:ext cx="3862459" cy="330524"/>
        </a:xfrm>
        <a:custGeom>
          <a:avLst/>
          <a:gdLst/>
          <a:ahLst/>
          <a:cxnLst/>
          <a:rect l="0" t="0" r="0" b="0"/>
          <a:pathLst>
            <a:path>
              <a:moveTo>
                <a:pt x="3862459" y="0"/>
              </a:moveTo>
              <a:lnTo>
                <a:pt x="3862459" y="182362"/>
              </a:lnTo>
              <a:lnTo>
                <a:pt x="0" y="182362"/>
              </a:lnTo>
              <a:lnTo>
                <a:pt x="0" y="330524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157306"/>
              <a:satOff val="-3399"/>
              <a:lumOff val="225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379315" y="2407251"/>
        <a:ext cx="193965" cy="3611"/>
      </dsp:txXfrm>
    </dsp:sp>
    <dsp:sp modelId="{CE5476AC-549F-48C0-BA9B-C7820F0AC49D}">
      <dsp:nvSpPr>
        <dsp:cNvPr id="0" name=""/>
        <dsp:cNvSpPr/>
      </dsp:nvSpPr>
      <dsp:spPr>
        <a:xfrm>
          <a:off x="4622475" y="1303531"/>
          <a:ext cx="1570105" cy="942063"/>
        </a:xfrm>
        <a:prstGeom prst="rect">
          <a:avLst/>
        </a:prstGeom>
        <a:solidFill>
          <a:schemeClr val="accent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Model Evaluation</a:t>
          </a:r>
          <a:endParaRPr lang="en-US" sz="16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4622475" y="1303531"/>
        <a:ext cx="1570105" cy="942063"/>
      </dsp:txXfrm>
    </dsp:sp>
    <dsp:sp modelId="{FD1B12E6-491D-4866-991D-DABF1CF9A08E}">
      <dsp:nvSpPr>
        <dsp:cNvPr id="0" name=""/>
        <dsp:cNvSpPr/>
      </dsp:nvSpPr>
      <dsp:spPr>
        <a:xfrm>
          <a:off x="2328321" y="3032031"/>
          <a:ext cx="3305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524" y="45720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104870"/>
              <a:satOff val="-2266"/>
              <a:lumOff val="15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2484555" y="3075945"/>
        <a:ext cx="18056" cy="3611"/>
      </dsp:txXfrm>
    </dsp:sp>
    <dsp:sp modelId="{1FB9876E-C8A2-4D95-9220-7872EA0ABC80}">
      <dsp:nvSpPr>
        <dsp:cNvPr id="0" name=""/>
        <dsp:cNvSpPr/>
      </dsp:nvSpPr>
      <dsp:spPr>
        <a:xfrm>
          <a:off x="760015" y="2606719"/>
          <a:ext cx="1570105" cy="942063"/>
        </a:xfrm>
        <a:prstGeom prst="rect">
          <a:avLst/>
        </a:prstGeom>
        <a:solidFill>
          <a:schemeClr val="accent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Code deployment on cloud</a:t>
          </a:r>
          <a:endParaRPr lang="en-US" sz="16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760015" y="2606719"/>
        <a:ext cx="1570105" cy="942063"/>
      </dsp:txXfrm>
    </dsp:sp>
    <dsp:sp modelId="{653D2EF1-ABB4-4A61-BDE0-4EF192BD6D7C}">
      <dsp:nvSpPr>
        <dsp:cNvPr id="0" name=""/>
        <dsp:cNvSpPr/>
      </dsp:nvSpPr>
      <dsp:spPr>
        <a:xfrm>
          <a:off x="4259551" y="3032031"/>
          <a:ext cx="3305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524" y="45720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52435"/>
              <a:satOff val="-1133"/>
              <a:lumOff val="75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4415785" y="3075945"/>
        <a:ext cx="18056" cy="3611"/>
      </dsp:txXfrm>
    </dsp:sp>
    <dsp:sp modelId="{E7156C99-FB46-4EE2-8BE9-16A4465B9212}">
      <dsp:nvSpPr>
        <dsp:cNvPr id="0" name=""/>
        <dsp:cNvSpPr/>
      </dsp:nvSpPr>
      <dsp:spPr>
        <a:xfrm>
          <a:off x="2691245" y="2606719"/>
          <a:ext cx="1570105" cy="942063"/>
        </a:xfrm>
        <a:prstGeom prst="rect">
          <a:avLst/>
        </a:prstGeom>
        <a:solidFill>
          <a:schemeClr val="accent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Loading the pipeline on Github</a:t>
          </a:r>
          <a:endParaRPr lang="en-US" sz="16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2691245" y="2606719"/>
        <a:ext cx="1570105" cy="942063"/>
      </dsp:txXfrm>
    </dsp:sp>
    <dsp:sp modelId="{EA6ABCD5-04AE-42D2-B233-6DA2D19B4317}">
      <dsp:nvSpPr>
        <dsp:cNvPr id="0" name=""/>
        <dsp:cNvSpPr/>
      </dsp:nvSpPr>
      <dsp:spPr>
        <a:xfrm>
          <a:off x="4622475" y="2606719"/>
          <a:ext cx="1570105" cy="942063"/>
        </a:xfrm>
        <a:prstGeom prst="rect">
          <a:avLst/>
        </a:prstGeom>
        <a:solidFill>
          <a:schemeClr val="accent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Loading the pipeline on Github</a:t>
          </a:r>
          <a:endParaRPr lang="en-US" sz="16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4622475" y="2606719"/>
        <a:ext cx="1570105" cy="942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8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65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765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662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700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846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144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480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57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0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5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7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5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9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2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7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8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4" y="0"/>
            <a:ext cx="12093787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C5373426-E26E-431D-959C-5DB96C0B6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Insurance Premium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>Prediction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/>
              <a:t>Vaibhav Joshi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96D07482-83A3-4451-943C-B46961082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DC90921-9082-491B-940E-827D679F3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C2C1ED0-10EC-CBD3-2039-E42DCE2708FA}"/>
              </a:ext>
            </a:extLst>
          </p:cNvPr>
          <p:cNvSpPr txBox="1"/>
          <p:nvPr/>
        </p:nvSpPr>
        <p:spPr>
          <a:xfrm>
            <a:off x="427869" y="1959635"/>
            <a:ext cx="10010092" cy="39395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n-US" sz="2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techniques were you using for data pre-processing?</a:t>
            </a:r>
          </a:p>
          <a:p>
            <a:pPr algn="just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8575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Removing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unwanted attributes</a:t>
            </a:r>
          </a:p>
          <a:p>
            <a:pPr indent="-28575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Visualizing  relation of independent variables with each other and output variables</a:t>
            </a:r>
          </a:p>
          <a:p>
            <a:pPr indent="-28575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Checking and changing Distribution of continuous values</a:t>
            </a:r>
          </a:p>
          <a:p>
            <a:pPr indent="-28575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Cleaning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data and imputing if null values are present. </a:t>
            </a:r>
          </a:p>
          <a:p>
            <a:pPr indent="-28575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Converting categorical data into numeric values.</a:t>
            </a:r>
          </a:p>
          <a:p>
            <a:pPr indent="-28575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Scaling the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F2393E4-D3B2-6592-D59B-F3D28F3FC024}"/>
              </a:ext>
            </a:extLst>
          </p:cNvPr>
          <p:cNvSpPr txBox="1"/>
          <p:nvPr/>
        </p:nvSpPr>
        <p:spPr>
          <a:xfrm>
            <a:off x="484231" y="1733047"/>
            <a:ext cx="9979611" cy="37497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How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training was done or what models were used?</a:t>
            </a:r>
          </a:p>
          <a:p>
            <a:pPr lvl="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 indent="-285750">
              <a:spcBef>
                <a:spcPts val="960"/>
              </a:spcBef>
              <a:buSzPts val="144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First, we started with data cleaning,  EDA and feature engineering.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Data type of columns were corrected by 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using pandas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attributes.</a:t>
            </a:r>
          </a:p>
          <a:p>
            <a:pPr lvl="0" indent="-285750">
              <a:spcBef>
                <a:spcPts val="960"/>
              </a:spcBef>
              <a:buSzPts val="144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Ordinal encoding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, and numerical columns was scaled using Standard Scaler.</a:t>
            </a:r>
          </a:p>
          <a:p>
            <a:pPr lvl="0" indent="-285750">
              <a:spcBef>
                <a:spcPts val="960"/>
              </a:spcBef>
              <a:buSzPts val="144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Data pipeline was created to implement data scaling, Ordinal encoding and an estimator to prevent any 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data leakage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. 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 indent="-285750">
              <a:spcBef>
                <a:spcPts val="960"/>
              </a:spcBef>
              <a:buSzPts val="144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Gradient Boosting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model was used as the best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estimator.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algn="just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F27D7F7-18D3-C96D-3827-5F0932FB3717}"/>
              </a:ext>
            </a:extLst>
          </p:cNvPr>
          <p:cNvSpPr txBox="1"/>
          <p:nvPr/>
        </p:nvSpPr>
        <p:spPr>
          <a:xfrm>
            <a:off x="376111" y="1414147"/>
            <a:ext cx="10096357" cy="35291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>
              <a:buSzPts val="1440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How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was prediction done?</a:t>
            </a:r>
          </a:p>
          <a:p>
            <a:pPr marL="0" lvl="0" indent="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Some questions were asked to the user like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age, Sex, BMI, Region, No of children and smoker or no and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these responses 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are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taken as inputs which are then feed to the model as a single test case and the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premium prediction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are then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returned</a:t>
            </a:r>
          </a:p>
          <a:p>
            <a:pPr marL="0" lvl="0" indent="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on the screen after a few seconds in which the data pipeline processes the input data to get the output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4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955" y="1454078"/>
            <a:ext cx="9877249" cy="427809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SzPts val="2300"/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 algn="just">
              <a:lnSpc>
                <a:spcPct val="150000"/>
              </a:lnSpc>
              <a:buSzPts val="1440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What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are the different stages of deployment?</a:t>
            </a:r>
          </a:p>
          <a:p>
            <a:pPr marL="368300" lvl="0" indent="-285750" algn="just">
              <a:lnSpc>
                <a:spcPct val="150000"/>
              </a:lnSpc>
              <a:spcBef>
                <a:spcPts val="960"/>
              </a:spcBef>
              <a:buSzPts val="2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 server is created in Flask which just displays a single web page and runs the uplink code via 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82550" lvl="0" algn="just">
              <a:lnSpc>
                <a:spcPct val="150000"/>
              </a:lnSpc>
              <a:spcBef>
                <a:spcPts val="960"/>
              </a:spcBef>
              <a:buSzPts val="2300"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   threading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thereby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creating a server.</a:t>
            </a:r>
          </a:p>
          <a:p>
            <a:pPr marL="368300" indent="-285750" algn="just">
              <a:lnSpc>
                <a:spcPct val="150000"/>
              </a:lnSpc>
              <a:spcBef>
                <a:spcPts val="960"/>
              </a:spcBef>
              <a:buSzPts val="2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 code was pushed to Github.</a:t>
            </a:r>
          </a:p>
          <a:p>
            <a:pPr marL="368300" lvl="0" indent="-285750" algn="just">
              <a:lnSpc>
                <a:spcPct val="150000"/>
              </a:lnSpc>
              <a:spcBef>
                <a:spcPts val="960"/>
              </a:spcBef>
              <a:buSzPts val="2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 pipeline was created on AWS cloning with the Github.</a:t>
            </a:r>
          </a:p>
          <a:p>
            <a:pPr marL="368300" lvl="0" indent="-285750" algn="just">
              <a:lnSpc>
                <a:spcPct val="150000"/>
              </a:lnSpc>
              <a:spcBef>
                <a:spcPts val="960"/>
              </a:spcBef>
              <a:buSzPts val="2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Then the project was deployed on the AWS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82550" lvl="0" algn="just">
              <a:lnSpc>
                <a:spcPct val="150000"/>
              </a:lnSpc>
              <a:spcBef>
                <a:spcPts val="960"/>
              </a:spcBef>
              <a:buSzPts val="2300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13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879DCEC-7024-ED45-D7D2-8B9A2A5E386F}"/>
              </a:ext>
            </a:extLst>
          </p:cNvPr>
          <p:cNvSpPr txBox="1"/>
          <p:nvPr/>
        </p:nvSpPr>
        <p:spPr>
          <a:xfrm>
            <a:off x="805995" y="1343996"/>
            <a:ext cx="11055326" cy="480131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n-US" sz="24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</a:p>
          <a:p>
            <a:pPr algn="just"/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 of a predictive Regressor model to find premium of insurance one has to pay depending on conditions mentioned. This model requires age, No of children, smoker or no, 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bmi (Body Mass Index), 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 and sex of individual respectively.</a:t>
            </a:r>
          </a:p>
          <a:p>
            <a:pPr algn="just"/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Benefits:</a:t>
            </a:r>
          </a:p>
          <a:p>
            <a:pPr algn="just"/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model can be used to determine the expenses on premium one have to do and can be used to help individual to plan according to that.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41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0A06F-50B7-66C4-A23A-B4A6664A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44" y="603850"/>
            <a:ext cx="10058400" cy="779828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607444"/>
              </p:ext>
            </p:extLst>
          </p:nvPr>
        </p:nvGraphicFramePr>
        <p:xfrm>
          <a:off x="1096963" y="2108200"/>
          <a:ext cx="3412284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DE9400-A54E-8220-740F-E348C1FE2F46}"/>
              </a:ext>
            </a:extLst>
          </p:cNvPr>
          <p:cNvSpPr txBox="1"/>
          <p:nvPr/>
        </p:nvSpPr>
        <p:spPr>
          <a:xfrm>
            <a:off x="1174744" y="2469742"/>
            <a:ext cx="3017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</a:t>
            </a:r>
          </a:p>
          <a:p>
            <a:pPr algn="r"/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development</a:t>
            </a:r>
          </a:p>
          <a:p>
            <a:pPr algn="r"/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70930501"/>
              </p:ext>
            </p:extLst>
          </p:nvPr>
        </p:nvGraphicFramePr>
        <p:xfrm>
          <a:off x="4405685" y="2394472"/>
          <a:ext cx="6952597" cy="3549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719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32" y="529220"/>
            <a:ext cx="8911687" cy="738864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524342"/>
              </p:ext>
            </p:extLst>
          </p:nvPr>
        </p:nvGraphicFramePr>
        <p:xfrm>
          <a:off x="483078" y="1552755"/>
          <a:ext cx="9963510" cy="454206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90426"/>
                <a:gridCol w="2590426"/>
                <a:gridCol w="2697915"/>
                <a:gridCol w="2084743"/>
              </a:tblGrid>
              <a:tr h="9230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all" spc="150" dirty="0" smtClean="0"/>
                        <a:t>dAta type</a:t>
                      </a:r>
                    </a:p>
                    <a:p>
                      <a:pPr algn="ctr"/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all" spc="150" dirty="0" smtClean="0"/>
                        <a:t>Null values</a:t>
                      </a:r>
                    </a:p>
                    <a:p>
                      <a:pPr algn="ctr"/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all" spc="150" dirty="0" smtClean="0"/>
                        <a:t>Numerical columns</a:t>
                      </a:r>
                    </a:p>
                    <a:p>
                      <a:pPr algn="ctr"/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all" spc="150" dirty="0" smtClean="0"/>
                        <a:t>Categorical columns</a:t>
                      </a:r>
                    </a:p>
                    <a:p>
                      <a:pPr algn="ctr"/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92854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type of columns is given in the schema file. It is validated when we insert the files into Database.</a:t>
                      </a: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any of the columns in a file have all the values as NULL or missing, we can fill it by some methods.</a:t>
                      </a: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 the numerical features were standardized using Standard Scaler, preventing any data leakage.</a:t>
                      </a: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Ordinal Encoding  was used to treat categorical columns for the model in understandable way.</a:t>
                      </a:r>
                    </a:p>
                  </a:txBody>
                  <a:tcPr marL="151061" marR="151061" marT="151061" marB="151061"/>
                </a:tc>
              </a:tr>
              <a:tr h="1690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data type is wrong, we can convert it using pandas library.</a:t>
                      </a: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 can fill them by using mode of categorical columns or mean of numerical columns.</a:t>
                      </a: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This process is done in pipeline  for numerical features for  the convenience of deployment.</a:t>
                      </a: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This process is done in pipeline for  categorical features for the convenience of deployment.</a:t>
                      </a:r>
                    </a:p>
                  </a:txBody>
                  <a:tcPr marL="151061" marR="151061" marT="151061" marB="15106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1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C874CB-34BD-DBF4-BF9E-C3C756E4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534" y="2536167"/>
            <a:ext cx="9431549" cy="1578633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742950" lvl="1" indent="-30480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Excel File-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 dataset was imported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from Excel File into python.</a:t>
            </a:r>
          </a:p>
          <a:p>
            <a:pPr marL="742950" lvl="1" indent="-30480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Data Frame was created using pandas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742950" lvl="1" indent="-30480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38150" lvl="1" indent="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40"/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algn="just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0534" y="897148"/>
            <a:ext cx="5891841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8150" lvl="1" indent="0" defTabSz="4572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Pts val="1740"/>
            </a:pPr>
            <a:r>
              <a:rPr lang="en-US" sz="42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42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Ingestion</a:t>
            </a:r>
            <a:endParaRPr lang="en-US" sz="42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5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E36A06D-7A20-D0AF-EBEE-78EA8B4B9C2A}"/>
              </a:ext>
            </a:extLst>
          </p:cNvPr>
          <p:cNvSpPr txBox="1"/>
          <p:nvPr/>
        </p:nvSpPr>
        <p:spPr>
          <a:xfrm>
            <a:off x="782990" y="2710381"/>
            <a:ext cx="9637719" cy="31393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1.The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 database is imported to Jupyter notebook by using pandas.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In data preprocessing step, data is checked if there missing data, duplicate values, 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datatypes of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feature. In our dataset, there was not any null and duplicate values.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train and test splitting, pipeline containing Standard Scaler and Ordinal Encoder 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fitted to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several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models. </a:t>
            </a:r>
          </a:p>
          <a:p>
            <a:pPr algn="just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2990" y="707366"/>
            <a:ext cx="51154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8150" lvl="1" defTabSz="457200">
              <a:lnSpc>
                <a:spcPct val="150000"/>
              </a:lnSpc>
              <a:spcBef>
                <a:spcPct val="0"/>
              </a:spcBef>
              <a:buSzPts val="1740"/>
            </a:pPr>
            <a:r>
              <a:rPr lang="en-US" sz="42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42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6388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CA74017-9CD8-EBD7-D0BA-F72E0E62FAE8}"/>
              </a:ext>
            </a:extLst>
          </p:cNvPr>
          <p:cNvSpPr txBox="1"/>
          <p:nvPr/>
        </p:nvSpPr>
        <p:spPr>
          <a:xfrm>
            <a:off x="475602" y="4850633"/>
            <a:ext cx="9781205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model is made in such a way to maximize the accuracy and also other performance metrics 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algn="just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so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that the predictions are as accurate as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possible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967" y="897536"/>
            <a:ext cx="586107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8150" lvl="1" defTabSz="457200">
              <a:lnSpc>
                <a:spcPct val="150000"/>
              </a:lnSpc>
              <a:spcBef>
                <a:spcPct val="0"/>
              </a:spcBef>
              <a:buSzPts val="1740"/>
            </a:pPr>
            <a:r>
              <a:rPr lang="en-US" sz="42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Selection: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966" y="2114802"/>
            <a:ext cx="9768841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Having trained several models and obtained R2 scores, it was determined that Gradient </a:t>
            </a:r>
          </a:p>
          <a:p>
            <a:pPr algn="just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Boosting performs better than other models.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967" y="3654292"/>
            <a:ext cx="4209691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8150" lvl="1" defTabSz="457200">
              <a:lnSpc>
                <a:spcPct val="150000"/>
              </a:lnSpc>
              <a:spcBef>
                <a:spcPct val="0"/>
              </a:spcBef>
              <a:buSzPts val="1740"/>
            </a:pPr>
            <a:r>
              <a:rPr lang="en-US" sz="42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1205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70" y="882903"/>
            <a:ext cx="1901437" cy="833754"/>
          </a:xfrm>
          <a:ln>
            <a:noFill/>
          </a:ln>
        </p:spPr>
        <p:txBody>
          <a:bodyPr vert="horz" lIns="91440" tIns="45720" rIns="91440" bIns="45720" rtlCol="0">
            <a:normAutofit fontScale="90000"/>
          </a:bodyPr>
          <a:lstStyle/>
          <a:p>
            <a:pPr marL="438150" lvl="1" algn="l" defTabSz="457200" rtl="0">
              <a:lnSpc>
                <a:spcPct val="150000"/>
              </a:lnSpc>
              <a:spcBef>
                <a:spcPct val="0"/>
              </a:spcBef>
              <a:buSzPts val="1740"/>
            </a:pPr>
            <a:r>
              <a:rPr lang="en-US" sz="4200" b="1" kern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Q&amp;A</a:t>
            </a:r>
            <a:endParaRPr lang="en-US" sz="42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9316" y="2519217"/>
            <a:ext cx="9458865" cy="13234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lvl="0" defTabSz="457200"/>
            <a:r>
              <a:rPr lang="en-US" sz="2000" b="1" spc="15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source of data?</a:t>
            </a:r>
          </a:p>
          <a:p>
            <a:pPr lvl="0" defTabSz="457200"/>
            <a:endParaRPr lang="en-US" sz="1200" b="1" spc="150" dirty="0" smtClean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457200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for training is provided by the client in the form answers to certain questions asked .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has to enter answers for those questions</a:t>
            </a:r>
            <a:r>
              <a:rPr lang="en-US" sz="12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defTabSz="457200"/>
            <a:endParaRPr lang="en-US" sz="1200" b="1" spc="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9316" y="4522106"/>
            <a:ext cx="9458865" cy="9541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spc="15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was the type of data?</a:t>
            </a:r>
          </a:p>
          <a:p>
            <a:pPr defTabSz="457200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is the combination of both numerical and categorical values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defTabSz="457200"/>
            <a:endParaRPr lang="en-US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5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796" y="1768417"/>
            <a:ext cx="9437298" cy="123110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spc="15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complete flow you followed in this project</a:t>
            </a:r>
            <a:r>
              <a:rPr lang="en-US" sz="2000" b="1" spc="15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en-US" spc="150"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457200"/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 to 3rd slide for the process flow.</a:t>
            </a:r>
          </a:p>
          <a:p>
            <a:endParaRPr lang="en-US" spc="150"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796" y="3623096"/>
            <a:ext cx="9437298" cy="135934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spc="15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are logs managed</a:t>
            </a:r>
            <a:r>
              <a:rPr lang="en-US" sz="2000" b="1" spc="15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en-US" spc="150"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960"/>
              </a:spcBef>
              <a:buSzPts val="1440"/>
            </a:pP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Following s are the logs that we are using : 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Data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Insertion log, Model Fitting log, prediction log, etc.</a:t>
            </a:r>
          </a:p>
          <a:p>
            <a:endParaRPr lang="en-US" spc="150"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128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775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Franklin Gothic Book</vt:lpstr>
      <vt:lpstr>Wingdings 3</vt:lpstr>
      <vt:lpstr>Ion</vt:lpstr>
      <vt:lpstr>Insurance Premium Prediction</vt:lpstr>
      <vt:lpstr>PowerPoint Presentation</vt:lpstr>
      <vt:lpstr>Architecture</vt:lpstr>
      <vt:lpstr>Data validation and transformation</vt:lpstr>
      <vt:lpstr>PowerPoint Presentation</vt:lpstr>
      <vt:lpstr>PowerPoint Presentation</vt:lpstr>
      <vt:lpstr>PowerPoint Presentation</vt:lpstr>
      <vt:lpstr>Q&amp;A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Volume Prediction</dc:title>
  <dc:creator>Muhammad Ojagzada</dc:creator>
  <cp:lastModifiedBy>Vaibhav</cp:lastModifiedBy>
  <cp:revision>22</cp:revision>
  <dcterms:created xsi:type="dcterms:W3CDTF">2022-08-04T10:40:39Z</dcterms:created>
  <dcterms:modified xsi:type="dcterms:W3CDTF">2023-07-24T06:31:54Z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