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62" r:id="rId10"/>
    <p:sldId id="264" r:id="rId11"/>
    <p:sldId id="270" r:id="rId12"/>
    <p:sldId id="271" r:id="rId13"/>
    <p:sldId id="265" r:id="rId14"/>
    <p:sldId id="274" r:id="rId15"/>
    <p:sldId id="276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1" autoAdjust="0"/>
    <p:restoredTop sz="94660"/>
  </p:normalViewPr>
  <p:slideViewPr>
    <p:cSldViewPr snapToGrid="0">
      <p:cViewPr>
        <p:scale>
          <a:sx n="75" d="100"/>
          <a:sy n="75" d="100"/>
        </p:scale>
        <p:origin x="1341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61F35-940A-49AE-B8AE-EA4C7A44C95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BF4D11-BC64-4C21-8FC4-53D558C1E194}">
      <dgm:prSet phldrT="[Text]"/>
      <dgm:spPr/>
      <dgm:t>
        <a:bodyPr/>
        <a:lstStyle/>
        <a:p>
          <a:r>
            <a:rPr lang="en-IN" b="1" dirty="0"/>
            <a:t>Data Acquisition &amp; Preprocessing</a:t>
          </a:r>
        </a:p>
      </dgm:t>
    </dgm:pt>
    <dgm:pt modelId="{6510B903-0E77-4B53-ACE2-3787F188096F}" type="parTrans" cxnId="{8F08EBD3-4DD0-4E9B-9283-E5147AC785F7}">
      <dgm:prSet/>
      <dgm:spPr/>
      <dgm:t>
        <a:bodyPr/>
        <a:lstStyle/>
        <a:p>
          <a:endParaRPr lang="en-IN"/>
        </a:p>
      </dgm:t>
    </dgm:pt>
    <dgm:pt modelId="{C09246AA-EE58-4D65-A33A-BB5209FC3505}" type="sibTrans" cxnId="{8F08EBD3-4DD0-4E9B-9283-E5147AC785F7}">
      <dgm:prSet/>
      <dgm:spPr/>
      <dgm:t>
        <a:bodyPr/>
        <a:lstStyle/>
        <a:p>
          <a:endParaRPr lang="en-IN"/>
        </a:p>
      </dgm:t>
    </dgm:pt>
    <dgm:pt modelId="{E86566D7-81E8-40AB-BB51-4DD99B7C352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Model Development</a:t>
          </a:r>
          <a:endParaRPr lang="en-IN" dirty="0"/>
        </a:p>
      </dgm:t>
    </dgm:pt>
    <dgm:pt modelId="{3FCF2A47-0D7D-45E7-89C3-53E9FE65DFEC}" type="parTrans" cxnId="{BCAE501C-46E7-470D-893F-1B679CC6E6D3}">
      <dgm:prSet/>
      <dgm:spPr/>
      <dgm:t>
        <a:bodyPr/>
        <a:lstStyle/>
        <a:p>
          <a:endParaRPr lang="en-IN"/>
        </a:p>
      </dgm:t>
    </dgm:pt>
    <dgm:pt modelId="{201EB6BA-D58D-45A5-8302-65FF1441B6E5}" type="sibTrans" cxnId="{BCAE501C-46E7-470D-893F-1B679CC6E6D3}">
      <dgm:prSet/>
      <dgm:spPr/>
      <dgm:t>
        <a:bodyPr/>
        <a:lstStyle/>
        <a:p>
          <a:endParaRPr lang="en-IN"/>
        </a:p>
      </dgm:t>
    </dgm:pt>
    <dgm:pt modelId="{78A77DA0-D789-477B-9E3F-C24934738F95}">
      <dgm:prSet phldrT="[Text]"/>
      <dgm:spPr/>
      <dgm:t>
        <a:bodyPr/>
        <a:lstStyle/>
        <a:p>
          <a:r>
            <a:rPr lang="en-IN" b="1" dirty="0"/>
            <a:t>Detection &amp; Annotation</a:t>
          </a:r>
        </a:p>
      </dgm:t>
    </dgm:pt>
    <dgm:pt modelId="{F88B3D9B-621D-4F19-A3FF-83C287EA5EED}" type="parTrans" cxnId="{A93D8E61-86ED-4831-B233-B737BEAD24F1}">
      <dgm:prSet/>
      <dgm:spPr/>
      <dgm:t>
        <a:bodyPr/>
        <a:lstStyle/>
        <a:p>
          <a:endParaRPr lang="en-IN"/>
        </a:p>
      </dgm:t>
    </dgm:pt>
    <dgm:pt modelId="{D6E9F550-E860-419B-B590-5A806A11D618}" type="sibTrans" cxnId="{A93D8E61-86ED-4831-B233-B737BEAD24F1}">
      <dgm:prSet/>
      <dgm:spPr/>
      <dgm:t>
        <a:bodyPr/>
        <a:lstStyle/>
        <a:p>
          <a:endParaRPr lang="en-IN"/>
        </a:p>
      </dgm:t>
    </dgm:pt>
    <dgm:pt modelId="{4E11CE57-14C8-425E-A985-6A779D30BAE5}">
      <dgm:prSet phldrT="[Text]"/>
      <dgm:spPr/>
      <dgm:t>
        <a:bodyPr/>
        <a:lstStyle/>
        <a:p>
          <a:r>
            <a:rPr lang="en-IN" b="1" dirty="0"/>
            <a:t>Shape File Generation</a:t>
          </a:r>
          <a:endParaRPr lang="en-IN" dirty="0"/>
        </a:p>
      </dgm:t>
    </dgm:pt>
    <dgm:pt modelId="{F940A819-5E5B-4B01-AB04-85B626428AC4}" type="parTrans" cxnId="{5500A563-B282-413E-9CBE-2FD1D7979052}">
      <dgm:prSet/>
      <dgm:spPr/>
      <dgm:t>
        <a:bodyPr/>
        <a:lstStyle/>
        <a:p>
          <a:endParaRPr lang="en-IN"/>
        </a:p>
      </dgm:t>
    </dgm:pt>
    <dgm:pt modelId="{F2CFC90D-410A-48A0-BF2B-CCDC00BE3F50}" type="sibTrans" cxnId="{5500A563-B282-413E-9CBE-2FD1D7979052}">
      <dgm:prSet/>
      <dgm:spPr/>
      <dgm:t>
        <a:bodyPr/>
        <a:lstStyle/>
        <a:p>
          <a:endParaRPr lang="en-IN"/>
        </a:p>
      </dgm:t>
    </dgm:pt>
    <dgm:pt modelId="{1B5A41F9-E84C-4794-8E8B-1E0506533422}">
      <dgm:prSet phldrT="[Text]"/>
      <dgm:spPr/>
      <dgm:t>
        <a:bodyPr/>
        <a:lstStyle/>
        <a:p>
          <a:r>
            <a:rPr lang="en-IN" b="1" dirty="0"/>
            <a:t>Output &amp; Visualization</a:t>
          </a:r>
          <a:endParaRPr lang="en-IN" dirty="0"/>
        </a:p>
      </dgm:t>
    </dgm:pt>
    <dgm:pt modelId="{DC1BD263-E955-4E96-A785-CD247CA0D15F}" type="parTrans" cxnId="{992A5304-BD48-4CE4-A1C2-2EC1574C57CD}">
      <dgm:prSet/>
      <dgm:spPr/>
      <dgm:t>
        <a:bodyPr/>
        <a:lstStyle/>
        <a:p>
          <a:endParaRPr lang="en-IN"/>
        </a:p>
      </dgm:t>
    </dgm:pt>
    <dgm:pt modelId="{EC895716-C54A-4618-8A82-91D368C4A41D}" type="sibTrans" cxnId="{992A5304-BD48-4CE4-A1C2-2EC1574C57CD}">
      <dgm:prSet/>
      <dgm:spPr/>
      <dgm:t>
        <a:bodyPr/>
        <a:lstStyle/>
        <a:p>
          <a:endParaRPr lang="en-IN"/>
        </a:p>
      </dgm:t>
    </dgm:pt>
    <dgm:pt modelId="{CFEBABFA-5E3B-4C69-BF5D-D7EA1E20068E}" type="pres">
      <dgm:prSet presAssocID="{1CA61F35-940A-49AE-B8AE-EA4C7A44C959}" presName="Name0" presStyleCnt="0">
        <dgm:presLayoutVars>
          <dgm:dir/>
          <dgm:resizeHandles val="exact"/>
        </dgm:presLayoutVars>
      </dgm:prSet>
      <dgm:spPr/>
    </dgm:pt>
    <dgm:pt modelId="{86EE4F83-5FAC-488C-A500-710762F50EAF}" type="pres">
      <dgm:prSet presAssocID="{1CA61F35-940A-49AE-B8AE-EA4C7A44C959}" presName="arrow" presStyleLbl="bgShp" presStyleIdx="0" presStyleCnt="1"/>
      <dgm:spPr/>
    </dgm:pt>
    <dgm:pt modelId="{DB7A85C2-8685-4E16-963D-948E39D2C29D}" type="pres">
      <dgm:prSet presAssocID="{1CA61F35-940A-49AE-B8AE-EA4C7A44C959}" presName="points" presStyleCnt="0"/>
      <dgm:spPr/>
    </dgm:pt>
    <dgm:pt modelId="{53AB3932-3E41-46A9-B3A2-557940D6F984}" type="pres">
      <dgm:prSet presAssocID="{44BF4D11-BC64-4C21-8FC4-53D558C1E194}" presName="compositeA" presStyleCnt="0"/>
      <dgm:spPr/>
    </dgm:pt>
    <dgm:pt modelId="{056B0DD5-AE2B-4537-98DB-936F301B8C50}" type="pres">
      <dgm:prSet presAssocID="{44BF4D11-BC64-4C21-8FC4-53D558C1E194}" presName="textA" presStyleLbl="revTx" presStyleIdx="0" presStyleCnt="5">
        <dgm:presLayoutVars>
          <dgm:bulletEnabled val="1"/>
        </dgm:presLayoutVars>
      </dgm:prSet>
      <dgm:spPr/>
    </dgm:pt>
    <dgm:pt modelId="{832713E2-5BC4-4D5F-A6DF-4344056D96C1}" type="pres">
      <dgm:prSet presAssocID="{44BF4D11-BC64-4C21-8FC4-53D558C1E194}" presName="circleA" presStyleLbl="node1" presStyleIdx="0" presStyleCnt="5"/>
      <dgm:spPr/>
    </dgm:pt>
    <dgm:pt modelId="{31B50137-C4B8-4E9F-A894-932B387C2546}" type="pres">
      <dgm:prSet presAssocID="{44BF4D11-BC64-4C21-8FC4-53D558C1E194}" presName="spaceA" presStyleCnt="0"/>
      <dgm:spPr/>
    </dgm:pt>
    <dgm:pt modelId="{535B724D-442C-4DC1-93C1-9A14A01D144B}" type="pres">
      <dgm:prSet presAssocID="{C09246AA-EE58-4D65-A33A-BB5209FC3505}" presName="space" presStyleCnt="0"/>
      <dgm:spPr/>
    </dgm:pt>
    <dgm:pt modelId="{D8D06BFF-34AA-4A90-904A-172E5B93F6B2}" type="pres">
      <dgm:prSet presAssocID="{E86566D7-81E8-40AB-BB51-4DD99B7C3521}" presName="compositeB" presStyleCnt="0"/>
      <dgm:spPr/>
    </dgm:pt>
    <dgm:pt modelId="{A4A468C9-0AA5-4051-BF9D-9A0E74050294}" type="pres">
      <dgm:prSet presAssocID="{E86566D7-81E8-40AB-BB51-4DD99B7C3521}" presName="textB" presStyleLbl="revTx" presStyleIdx="1" presStyleCnt="5">
        <dgm:presLayoutVars>
          <dgm:bulletEnabled val="1"/>
        </dgm:presLayoutVars>
      </dgm:prSet>
      <dgm:spPr/>
    </dgm:pt>
    <dgm:pt modelId="{6CA9C9D6-400A-45E0-BD55-C56F0F69F8C2}" type="pres">
      <dgm:prSet presAssocID="{E86566D7-81E8-40AB-BB51-4DD99B7C3521}" presName="circleB" presStyleLbl="node1" presStyleIdx="1" presStyleCnt="5"/>
      <dgm:spPr/>
    </dgm:pt>
    <dgm:pt modelId="{E4478D5D-F3FB-4F36-8057-975CCD485D01}" type="pres">
      <dgm:prSet presAssocID="{E86566D7-81E8-40AB-BB51-4DD99B7C3521}" presName="spaceB" presStyleCnt="0"/>
      <dgm:spPr/>
    </dgm:pt>
    <dgm:pt modelId="{A6B35319-BD1A-42C4-9466-8BFA71A9CF32}" type="pres">
      <dgm:prSet presAssocID="{201EB6BA-D58D-45A5-8302-65FF1441B6E5}" presName="space" presStyleCnt="0"/>
      <dgm:spPr/>
    </dgm:pt>
    <dgm:pt modelId="{6AC1FB7F-3E59-4CCF-A26C-C60B17775959}" type="pres">
      <dgm:prSet presAssocID="{78A77DA0-D789-477B-9E3F-C24934738F95}" presName="compositeA" presStyleCnt="0"/>
      <dgm:spPr/>
    </dgm:pt>
    <dgm:pt modelId="{8B8DB001-5F96-4FD9-AF75-45F5F495FA91}" type="pres">
      <dgm:prSet presAssocID="{78A77DA0-D789-477B-9E3F-C24934738F95}" presName="textA" presStyleLbl="revTx" presStyleIdx="2" presStyleCnt="5">
        <dgm:presLayoutVars>
          <dgm:bulletEnabled val="1"/>
        </dgm:presLayoutVars>
      </dgm:prSet>
      <dgm:spPr/>
    </dgm:pt>
    <dgm:pt modelId="{F75EFB12-30B6-4AF9-B0C2-CEA78844BC3F}" type="pres">
      <dgm:prSet presAssocID="{78A77DA0-D789-477B-9E3F-C24934738F95}" presName="circleA" presStyleLbl="node1" presStyleIdx="2" presStyleCnt="5"/>
      <dgm:spPr/>
    </dgm:pt>
    <dgm:pt modelId="{73FB4225-C664-493E-9A31-8C035F7B7F1F}" type="pres">
      <dgm:prSet presAssocID="{78A77DA0-D789-477B-9E3F-C24934738F95}" presName="spaceA" presStyleCnt="0"/>
      <dgm:spPr/>
    </dgm:pt>
    <dgm:pt modelId="{3CFD3DB0-90D0-4B80-A427-5D950DCF7E99}" type="pres">
      <dgm:prSet presAssocID="{D6E9F550-E860-419B-B590-5A806A11D618}" presName="space" presStyleCnt="0"/>
      <dgm:spPr/>
    </dgm:pt>
    <dgm:pt modelId="{D628066D-9A10-40F2-ABE2-26E28E96442C}" type="pres">
      <dgm:prSet presAssocID="{4E11CE57-14C8-425E-A985-6A779D30BAE5}" presName="compositeB" presStyleCnt="0"/>
      <dgm:spPr/>
    </dgm:pt>
    <dgm:pt modelId="{FDF1447C-B221-4511-B73D-6768416ABB56}" type="pres">
      <dgm:prSet presAssocID="{4E11CE57-14C8-425E-A985-6A779D30BAE5}" presName="textB" presStyleLbl="revTx" presStyleIdx="3" presStyleCnt="5">
        <dgm:presLayoutVars>
          <dgm:bulletEnabled val="1"/>
        </dgm:presLayoutVars>
      </dgm:prSet>
      <dgm:spPr/>
    </dgm:pt>
    <dgm:pt modelId="{3600EAEF-BCB3-4E56-AA18-885E43435079}" type="pres">
      <dgm:prSet presAssocID="{4E11CE57-14C8-425E-A985-6A779D30BAE5}" presName="circleB" presStyleLbl="node1" presStyleIdx="3" presStyleCnt="5"/>
      <dgm:spPr/>
    </dgm:pt>
    <dgm:pt modelId="{2D212ACB-0B95-4BD6-89FA-D1502B8E8BDB}" type="pres">
      <dgm:prSet presAssocID="{4E11CE57-14C8-425E-A985-6A779D30BAE5}" presName="spaceB" presStyleCnt="0"/>
      <dgm:spPr/>
    </dgm:pt>
    <dgm:pt modelId="{E635D92A-FED7-4A00-8C38-E5AFE35E41FC}" type="pres">
      <dgm:prSet presAssocID="{F2CFC90D-410A-48A0-BF2B-CCDC00BE3F50}" presName="space" presStyleCnt="0"/>
      <dgm:spPr/>
    </dgm:pt>
    <dgm:pt modelId="{455AB79B-C698-482C-948B-FF5A64848C23}" type="pres">
      <dgm:prSet presAssocID="{1B5A41F9-E84C-4794-8E8B-1E0506533422}" presName="compositeA" presStyleCnt="0"/>
      <dgm:spPr/>
    </dgm:pt>
    <dgm:pt modelId="{2CB027BF-703C-464C-9BDE-F2A0C7A3B49C}" type="pres">
      <dgm:prSet presAssocID="{1B5A41F9-E84C-4794-8E8B-1E0506533422}" presName="textA" presStyleLbl="revTx" presStyleIdx="4" presStyleCnt="5">
        <dgm:presLayoutVars>
          <dgm:bulletEnabled val="1"/>
        </dgm:presLayoutVars>
      </dgm:prSet>
      <dgm:spPr/>
    </dgm:pt>
    <dgm:pt modelId="{85B91E0C-0971-48B2-9211-EFB63D901FD8}" type="pres">
      <dgm:prSet presAssocID="{1B5A41F9-E84C-4794-8E8B-1E0506533422}" presName="circleA" presStyleLbl="node1" presStyleIdx="4" presStyleCnt="5"/>
      <dgm:spPr/>
    </dgm:pt>
    <dgm:pt modelId="{E8D6324F-1326-4986-9049-87A120A811AE}" type="pres">
      <dgm:prSet presAssocID="{1B5A41F9-E84C-4794-8E8B-1E0506533422}" presName="spaceA" presStyleCnt="0"/>
      <dgm:spPr/>
    </dgm:pt>
  </dgm:ptLst>
  <dgm:cxnLst>
    <dgm:cxn modelId="{992A5304-BD48-4CE4-A1C2-2EC1574C57CD}" srcId="{1CA61F35-940A-49AE-B8AE-EA4C7A44C959}" destId="{1B5A41F9-E84C-4794-8E8B-1E0506533422}" srcOrd="4" destOrd="0" parTransId="{DC1BD263-E955-4E96-A785-CD247CA0D15F}" sibTransId="{EC895716-C54A-4618-8A82-91D368C4A41D}"/>
    <dgm:cxn modelId="{15B17019-3817-40AE-BE6F-F3F43B581AAC}" type="presOf" srcId="{E86566D7-81E8-40AB-BB51-4DD99B7C3521}" destId="{A4A468C9-0AA5-4051-BF9D-9A0E74050294}" srcOrd="0" destOrd="0" presId="urn:microsoft.com/office/officeart/2005/8/layout/hProcess11"/>
    <dgm:cxn modelId="{BCAE501C-46E7-470D-893F-1B679CC6E6D3}" srcId="{1CA61F35-940A-49AE-B8AE-EA4C7A44C959}" destId="{E86566D7-81E8-40AB-BB51-4DD99B7C3521}" srcOrd="1" destOrd="0" parTransId="{3FCF2A47-0D7D-45E7-89C3-53E9FE65DFEC}" sibTransId="{201EB6BA-D58D-45A5-8302-65FF1441B6E5}"/>
    <dgm:cxn modelId="{A93D8E61-86ED-4831-B233-B737BEAD24F1}" srcId="{1CA61F35-940A-49AE-B8AE-EA4C7A44C959}" destId="{78A77DA0-D789-477B-9E3F-C24934738F95}" srcOrd="2" destOrd="0" parTransId="{F88B3D9B-621D-4F19-A3FF-83C287EA5EED}" sibTransId="{D6E9F550-E860-419B-B590-5A806A11D618}"/>
    <dgm:cxn modelId="{5500A563-B282-413E-9CBE-2FD1D7979052}" srcId="{1CA61F35-940A-49AE-B8AE-EA4C7A44C959}" destId="{4E11CE57-14C8-425E-A985-6A779D30BAE5}" srcOrd="3" destOrd="0" parTransId="{F940A819-5E5B-4B01-AB04-85B626428AC4}" sibTransId="{F2CFC90D-410A-48A0-BF2B-CCDC00BE3F50}"/>
    <dgm:cxn modelId="{F9457364-F6B2-4BAA-BFC7-D76C38544E98}" type="presOf" srcId="{1B5A41F9-E84C-4794-8E8B-1E0506533422}" destId="{2CB027BF-703C-464C-9BDE-F2A0C7A3B49C}" srcOrd="0" destOrd="0" presId="urn:microsoft.com/office/officeart/2005/8/layout/hProcess11"/>
    <dgm:cxn modelId="{33CFE8B8-9F8A-4A88-98C0-A2673DDE57F8}" type="presOf" srcId="{44BF4D11-BC64-4C21-8FC4-53D558C1E194}" destId="{056B0DD5-AE2B-4537-98DB-936F301B8C50}" srcOrd="0" destOrd="0" presId="urn:microsoft.com/office/officeart/2005/8/layout/hProcess11"/>
    <dgm:cxn modelId="{AC6500C8-E769-4B52-9A6D-F866D7A3A652}" type="presOf" srcId="{1CA61F35-940A-49AE-B8AE-EA4C7A44C959}" destId="{CFEBABFA-5E3B-4C69-BF5D-D7EA1E20068E}" srcOrd="0" destOrd="0" presId="urn:microsoft.com/office/officeart/2005/8/layout/hProcess11"/>
    <dgm:cxn modelId="{4A7609CC-E4B5-4BFD-A022-33021C4AB6FB}" type="presOf" srcId="{4E11CE57-14C8-425E-A985-6A779D30BAE5}" destId="{FDF1447C-B221-4511-B73D-6768416ABB56}" srcOrd="0" destOrd="0" presId="urn:microsoft.com/office/officeart/2005/8/layout/hProcess11"/>
    <dgm:cxn modelId="{8F08EBD3-4DD0-4E9B-9283-E5147AC785F7}" srcId="{1CA61F35-940A-49AE-B8AE-EA4C7A44C959}" destId="{44BF4D11-BC64-4C21-8FC4-53D558C1E194}" srcOrd="0" destOrd="0" parTransId="{6510B903-0E77-4B53-ACE2-3787F188096F}" sibTransId="{C09246AA-EE58-4D65-A33A-BB5209FC3505}"/>
    <dgm:cxn modelId="{811199E3-A0BF-40E1-BCBC-A5787012E21D}" type="presOf" srcId="{78A77DA0-D789-477B-9E3F-C24934738F95}" destId="{8B8DB001-5F96-4FD9-AF75-45F5F495FA91}" srcOrd="0" destOrd="0" presId="urn:microsoft.com/office/officeart/2005/8/layout/hProcess11"/>
    <dgm:cxn modelId="{191D18F0-59C9-4563-9610-2BAFBD44CBF2}" type="presParOf" srcId="{CFEBABFA-5E3B-4C69-BF5D-D7EA1E20068E}" destId="{86EE4F83-5FAC-488C-A500-710762F50EAF}" srcOrd="0" destOrd="0" presId="urn:microsoft.com/office/officeart/2005/8/layout/hProcess11"/>
    <dgm:cxn modelId="{6E93F31F-FE31-4238-A246-1A08A9F6235C}" type="presParOf" srcId="{CFEBABFA-5E3B-4C69-BF5D-D7EA1E20068E}" destId="{DB7A85C2-8685-4E16-963D-948E39D2C29D}" srcOrd="1" destOrd="0" presId="urn:microsoft.com/office/officeart/2005/8/layout/hProcess11"/>
    <dgm:cxn modelId="{0BD722AE-E27D-45D5-BBE4-ADC6FB667447}" type="presParOf" srcId="{DB7A85C2-8685-4E16-963D-948E39D2C29D}" destId="{53AB3932-3E41-46A9-B3A2-557940D6F984}" srcOrd="0" destOrd="0" presId="urn:microsoft.com/office/officeart/2005/8/layout/hProcess11"/>
    <dgm:cxn modelId="{3917E816-01EA-4F90-B15E-EDE99EEAAE13}" type="presParOf" srcId="{53AB3932-3E41-46A9-B3A2-557940D6F984}" destId="{056B0DD5-AE2B-4537-98DB-936F301B8C50}" srcOrd="0" destOrd="0" presId="urn:microsoft.com/office/officeart/2005/8/layout/hProcess11"/>
    <dgm:cxn modelId="{D94DD343-B664-4060-AC6A-659481F636CB}" type="presParOf" srcId="{53AB3932-3E41-46A9-B3A2-557940D6F984}" destId="{832713E2-5BC4-4D5F-A6DF-4344056D96C1}" srcOrd="1" destOrd="0" presId="urn:microsoft.com/office/officeart/2005/8/layout/hProcess11"/>
    <dgm:cxn modelId="{CB5C35A1-42E5-4716-975C-61D77CEF5145}" type="presParOf" srcId="{53AB3932-3E41-46A9-B3A2-557940D6F984}" destId="{31B50137-C4B8-4E9F-A894-932B387C2546}" srcOrd="2" destOrd="0" presId="urn:microsoft.com/office/officeart/2005/8/layout/hProcess11"/>
    <dgm:cxn modelId="{EB1433DF-9BD9-401A-896E-230DAE77E2D1}" type="presParOf" srcId="{DB7A85C2-8685-4E16-963D-948E39D2C29D}" destId="{535B724D-442C-4DC1-93C1-9A14A01D144B}" srcOrd="1" destOrd="0" presId="urn:microsoft.com/office/officeart/2005/8/layout/hProcess11"/>
    <dgm:cxn modelId="{ED795285-CD28-4912-A9DA-303DE4EFD4BC}" type="presParOf" srcId="{DB7A85C2-8685-4E16-963D-948E39D2C29D}" destId="{D8D06BFF-34AA-4A90-904A-172E5B93F6B2}" srcOrd="2" destOrd="0" presId="urn:microsoft.com/office/officeart/2005/8/layout/hProcess11"/>
    <dgm:cxn modelId="{0D0A5701-7B6B-49B7-A027-9B7C9AB21EB3}" type="presParOf" srcId="{D8D06BFF-34AA-4A90-904A-172E5B93F6B2}" destId="{A4A468C9-0AA5-4051-BF9D-9A0E74050294}" srcOrd="0" destOrd="0" presId="urn:microsoft.com/office/officeart/2005/8/layout/hProcess11"/>
    <dgm:cxn modelId="{09B09F26-03A2-4923-BA32-818D0A90F1B8}" type="presParOf" srcId="{D8D06BFF-34AA-4A90-904A-172E5B93F6B2}" destId="{6CA9C9D6-400A-45E0-BD55-C56F0F69F8C2}" srcOrd="1" destOrd="0" presId="urn:microsoft.com/office/officeart/2005/8/layout/hProcess11"/>
    <dgm:cxn modelId="{FD59C96E-09F0-4EA4-B4E5-A49EDAED0A25}" type="presParOf" srcId="{D8D06BFF-34AA-4A90-904A-172E5B93F6B2}" destId="{E4478D5D-F3FB-4F36-8057-975CCD485D01}" srcOrd="2" destOrd="0" presId="urn:microsoft.com/office/officeart/2005/8/layout/hProcess11"/>
    <dgm:cxn modelId="{F6036011-F13C-42B6-B1B8-C9A677B36CDA}" type="presParOf" srcId="{DB7A85C2-8685-4E16-963D-948E39D2C29D}" destId="{A6B35319-BD1A-42C4-9466-8BFA71A9CF32}" srcOrd="3" destOrd="0" presId="urn:microsoft.com/office/officeart/2005/8/layout/hProcess11"/>
    <dgm:cxn modelId="{70D711D1-FC6F-46F5-89A7-9592468B3357}" type="presParOf" srcId="{DB7A85C2-8685-4E16-963D-948E39D2C29D}" destId="{6AC1FB7F-3E59-4CCF-A26C-C60B17775959}" srcOrd="4" destOrd="0" presId="urn:microsoft.com/office/officeart/2005/8/layout/hProcess11"/>
    <dgm:cxn modelId="{D04FB06D-CEAF-49E4-8003-056862B14314}" type="presParOf" srcId="{6AC1FB7F-3E59-4CCF-A26C-C60B17775959}" destId="{8B8DB001-5F96-4FD9-AF75-45F5F495FA91}" srcOrd="0" destOrd="0" presId="urn:microsoft.com/office/officeart/2005/8/layout/hProcess11"/>
    <dgm:cxn modelId="{EB79E554-6AD2-4D8D-92F5-75F8A0DD83F4}" type="presParOf" srcId="{6AC1FB7F-3E59-4CCF-A26C-C60B17775959}" destId="{F75EFB12-30B6-4AF9-B0C2-CEA78844BC3F}" srcOrd="1" destOrd="0" presId="urn:microsoft.com/office/officeart/2005/8/layout/hProcess11"/>
    <dgm:cxn modelId="{8448F9FF-12B4-49D5-AB1E-70CDC2B178F5}" type="presParOf" srcId="{6AC1FB7F-3E59-4CCF-A26C-C60B17775959}" destId="{73FB4225-C664-493E-9A31-8C035F7B7F1F}" srcOrd="2" destOrd="0" presId="urn:microsoft.com/office/officeart/2005/8/layout/hProcess11"/>
    <dgm:cxn modelId="{3A122440-E5F7-4C3B-8CBF-2B7CFEB55E7F}" type="presParOf" srcId="{DB7A85C2-8685-4E16-963D-948E39D2C29D}" destId="{3CFD3DB0-90D0-4B80-A427-5D950DCF7E99}" srcOrd="5" destOrd="0" presId="urn:microsoft.com/office/officeart/2005/8/layout/hProcess11"/>
    <dgm:cxn modelId="{247D74C4-DE0C-41D8-A7C9-E0FF54B52B34}" type="presParOf" srcId="{DB7A85C2-8685-4E16-963D-948E39D2C29D}" destId="{D628066D-9A10-40F2-ABE2-26E28E96442C}" srcOrd="6" destOrd="0" presId="urn:microsoft.com/office/officeart/2005/8/layout/hProcess11"/>
    <dgm:cxn modelId="{B7104C80-C842-44B7-854C-42C1E44BC411}" type="presParOf" srcId="{D628066D-9A10-40F2-ABE2-26E28E96442C}" destId="{FDF1447C-B221-4511-B73D-6768416ABB56}" srcOrd="0" destOrd="0" presId="urn:microsoft.com/office/officeart/2005/8/layout/hProcess11"/>
    <dgm:cxn modelId="{4AC41B1D-E2D9-481A-B356-17A95BE3C61C}" type="presParOf" srcId="{D628066D-9A10-40F2-ABE2-26E28E96442C}" destId="{3600EAEF-BCB3-4E56-AA18-885E43435079}" srcOrd="1" destOrd="0" presId="urn:microsoft.com/office/officeart/2005/8/layout/hProcess11"/>
    <dgm:cxn modelId="{53534A34-108F-45BD-BB04-D28F959BF1BC}" type="presParOf" srcId="{D628066D-9A10-40F2-ABE2-26E28E96442C}" destId="{2D212ACB-0B95-4BD6-89FA-D1502B8E8BDB}" srcOrd="2" destOrd="0" presId="urn:microsoft.com/office/officeart/2005/8/layout/hProcess11"/>
    <dgm:cxn modelId="{6F253DA9-163A-4ACF-BDE8-A83DC874828F}" type="presParOf" srcId="{DB7A85C2-8685-4E16-963D-948E39D2C29D}" destId="{E635D92A-FED7-4A00-8C38-E5AFE35E41FC}" srcOrd="7" destOrd="0" presId="urn:microsoft.com/office/officeart/2005/8/layout/hProcess11"/>
    <dgm:cxn modelId="{D7EE2CB0-BB8F-43FE-8838-3B93315E5D87}" type="presParOf" srcId="{DB7A85C2-8685-4E16-963D-948E39D2C29D}" destId="{455AB79B-C698-482C-948B-FF5A64848C23}" srcOrd="8" destOrd="0" presId="urn:microsoft.com/office/officeart/2005/8/layout/hProcess11"/>
    <dgm:cxn modelId="{C2E909D0-1E3F-48A9-98EA-D7BF595962F9}" type="presParOf" srcId="{455AB79B-C698-482C-948B-FF5A64848C23}" destId="{2CB027BF-703C-464C-9BDE-F2A0C7A3B49C}" srcOrd="0" destOrd="0" presId="urn:microsoft.com/office/officeart/2005/8/layout/hProcess11"/>
    <dgm:cxn modelId="{23C13970-C620-4584-AC84-E858BC5E1C8E}" type="presParOf" srcId="{455AB79B-C698-482C-948B-FF5A64848C23}" destId="{85B91E0C-0971-48B2-9211-EFB63D901FD8}" srcOrd="1" destOrd="0" presId="urn:microsoft.com/office/officeart/2005/8/layout/hProcess11"/>
    <dgm:cxn modelId="{C27AC8E7-7003-4123-8A2D-3BC2F5B30531}" type="presParOf" srcId="{455AB79B-C698-482C-948B-FF5A64848C23}" destId="{E8D6324F-1326-4986-9049-87A120A811A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16AA4-8359-4F3E-A53E-1ACCCB9A8F71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F79ACA-5C2B-4C8D-A0EA-E2DD8F844EBA}">
      <dgm:prSet phldrT="[Text]"/>
      <dgm:spPr/>
      <dgm:t>
        <a:bodyPr/>
        <a:lstStyle/>
        <a:p>
          <a:r>
            <a:rPr lang="en-US" dirty="0"/>
            <a:t>High Precision Detection</a:t>
          </a:r>
          <a:endParaRPr lang="en-IN" dirty="0"/>
        </a:p>
      </dgm:t>
    </dgm:pt>
    <dgm:pt modelId="{9FD16D26-0513-4163-97E1-02A620D60101}" type="parTrans" cxnId="{6C4096CF-B3B9-4525-8DEC-4F3B37DD9227}">
      <dgm:prSet/>
      <dgm:spPr/>
      <dgm:t>
        <a:bodyPr/>
        <a:lstStyle/>
        <a:p>
          <a:endParaRPr lang="en-IN"/>
        </a:p>
      </dgm:t>
    </dgm:pt>
    <dgm:pt modelId="{C4640AA6-9835-4DE4-87EC-9E41AF7CA713}" type="sibTrans" cxnId="{6C4096CF-B3B9-4525-8DEC-4F3B37DD9227}">
      <dgm:prSet/>
      <dgm:spPr/>
      <dgm:t>
        <a:bodyPr/>
        <a:lstStyle/>
        <a:p>
          <a:endParaRPr lang="en-IN"/>
        </a:p>
      </dgm:t>
    </dgm:pt>
    <dgm:pt modelId="{5CFAB87C-215A-47BF-95C6-427B4C6C88CE}">
      <dgm:prSet phldrT="[Text]"/>
      <dgm:spPr/>
      <dgm:t>
        <a:bodyPr/>
        <a:lstStyle/>
        <a:p>
          <a:r>
            <a:rPr lang="en-US" dirty="0"/>
            <a:t>Comprehensive Analysis</a:t>
          </a:r>
          <a:endParaRPr lang="en-IN" dirty="0"/>
        </a:p>
      </dgm:t>
    </dgm:pt>
    <dgm:pt modelId="{737D98B6-2F19-4DF0-A219-87C7B91E2FC0}" type="parTrans" cxnId="{C8C535AB-5479-4865-877E-9DCBD6D7C933}">
      <dgm:prSet/>
      <dgm:spPr/>
      <dgm:t>
        <a:bodyPr/>
        <a:lstStyle/>
        <a:p>
          <a:endParaRPr lang="en-IN"/>
        </a:p>
      </dgm:t>
    </dgm:pt>
    <dgm:pt modelId="{D41C244D-60D6-4F36-B296-02290CF6D59D}" type="sibTrans" cxnId="{C8C535AB-5479-4865-877E-9DCBD6D7C933}">
      <dgm:prSet/>
      <dgm:spPr/>
      <dgm:t>
        <a:bodyPr/>
        <a:lstStyle/>
        <a:p>
          <a:endParaRPr lang="en-IN"/>
        </a:p>
      </dgm:t>
    </dgm:pt>
    <dgm:pt modelId="{5D80CDDB-7F2D-4921-91F3-9DAA0812F0DF}">
      <dgm:prSet phldrT="[Text]"/>
      <dgm:spPr/>
      <dgm:t>
        <a:bodyPr/>
        <a:lstStyle/>
        <a:p>
          <a:r>
            <a:rPr lang="en-US" dirty="0"/>
            <a:t>Shape and Size Measurement</a:t>
          </a:r>
          <a:endParaRPr lang="en-IN" dirty="0"/>
        </a:p>
      </dgm:t>
    </dgm:pt>
    <dgm:pt modelId="{1155CE52-48FA-49E0-B3B0-14A19F3D7C25}" type="parTrans" cxnId="{DD8FC6F9-8076-42F1-AE06-0B9F15EBA7FA}">
      <dgm:prSet/>
      <dgm:spPr/>
      <dgm:t>
        <a:bodyPr/>
        <a:lstStyle/>
        <a:p>
          <a:endParaRPr lang="en-IN"/>
        </a:p>
      </dgm:t>
    </dgm:pt>
    <dgm:pt modelId="{332E3AAD-2C12-4F46-A3DF-5306F01F8F2F}" type="sibTrans" cxnId="{DD8FC6F9-8076-42F1-AE06-0B9F15EBA7FA}">
      <dgm:prSet/>
      <dgm:spPr/>
      <dgm:t>
        <a:bodyPr/>
        <a:lstStyle/>
        <a:p>
          <a:endParaRPr lang="en-IN"/>
        </a:p>
      </dgm:t>
    </dgm:pt>
    <dgm:pt modelId="{441A5927-C55C-44BA-A12F-A2B69882440A}">
      <dgm:prSet phldrT="[Text]"/>
      <dgm:spPr/>
      <dgm:t>
        <a:bodyPr/>
        <a:lstStyle/>
        <a:p>
          <a:r>
            <a:rPr lang="en-US" dirty="0"/>
            <a:t>Advanced Positioning</a:t>
          </a:r>
          <a:endParaRPr lang="en-IN" dirty="0"/>
        </a:p>
      </dgm:t>
    </dgm:pt>
    <dgm:pt modelId="{EB95FDFE-7A97-4061-9363-AC0A80E8C606}" type="parTrans" cxnId="{F7ACA615-888F-48C5-9E72-CD72A50CD94A}">
      <dgm:prSet/>
      <dgm:spPr/>
      <dgm:t>
        <a:bodyPr/>
        <a:lstStyle/>
        <a:p>
          <a:endParaRPr lang="en-IN"/>
        </a:p>
      </dgm:t>
    </dgm:pt>
    <dgm:pt modelId="{492EAA65-5330-4EF5-9906-69D937A2CB61}" type="sibTrans" cxnId="{F7ACA615-888F-48C5-9E72-CD72A50CD94A}">
      <dgm:prSet/>
      <dgm:spPr/>
      <dgm:t>
        <a:bodyPr/>
        <a:lstStyle/>
        <a:p>
          <a:endParaRPr lang="en-IN"/>
        </a:p>
      </dgm:t>
    </dgm:pt>
    <dgm:pt modelId="{5A75243E-2C5F-4045-B45A-D32A52AD7A2E}">
      <dgm:prSet phldrT="[Text]"/>
      <dgm:spPr/>
      <dgm:t>
        <a:bodyPr/>
        <a:lstStyle/>
        <a:p>
          <a:r>
            <a:rPr lang="en-US" dirty="0" err="1"/>
            <a:t>Selenographic</a:t>
          </a:r>
          <a:r>
            <a:rPr lang="en-US" dirty="0"/>
            <a:t> Co-ordinates</a:t>
          </a:r>
          <a:endParaRPr lang="en-IN" dirty="0"/>
        </a:p>
      </dgm:t>
    </dgm:pt>
    <dgm:pt modelId="{3F2F3DAA-8BA9-48EA-94AF-FD57BB25598D}" type="parTrans" cxnId="{A06EF3C6-463C-4040-B443-C3FEF0863372}">
      <dgm:prSet/>
      <dgm:spPr/>
      <dgm:t>
        <a:bodyPr/>
        <a:lstStyle/>
        <a:p>
          <a:endParaRPr lang="en-IN"/>
        </a:p>
      </dgm:t>
    </dgm:pt>
    <dgm:pt modelId="{234068DF-9F18-4ABE-8136-C2A948DA5A73}" type="sibTrans" cxnId="{A06EF3C6-463C-4040-B443-C3FEF0863372}">
      <dgm:prSet/>
      <dgm:spPr/>
      <dgm:t>
        <a:bodyPr/>
        <a:lstStyle/>
        <a:p>
          <a:endParaRPr lang="en-IN"/>
        </a:p>
      </dgm:t>
    </dgm:pt>
    <dgm:pt modelId="{E68DC29B-529B-4A03-9BA2-25D0A7E1146E}">
      <dgm:prSet phldrT="[Text]"/>
      <dgm:spPr/>
      <dgm:t>
        <a:bodyPr/>
        <a:lstStyle/>
        <a:p>
          <a:r>
            <a:rPr lang="en-US" dirty="0"/>
            <a:t>Automated Identification</a:t>
          </a:r>
          <a:endParaRPr lang="en-IN" dirty="0"/>
        </a:p>
      </dgm:t>
    </dgm:pt>
    <dgm:pt modelId="{4222B1D8-C0C3-4322-9AD8-8CD773379799}" type="sibTrans" cxnId="{1868FD29-5714-41F4-B918-7E36123BE6EE}">
      <dgm:prSet/>
      <dgm:spPr/>
      <dgm:t>
        <a:bodyPr/>
        <a:lstStyle/>
        <a:p>
          <a:endParaRPr lang="en-IN"/>
        </a:p>
      </dgm:t>
    </dgm:pt>
    <dgm:pt modelId="{9EFA8638-E000-42EA-BB9E-CD841FC17D24}" type="parTrans" cxnId="{1868FD29-5714-41F4-B918-7E36123BE6EE}">
      <dgm:prSet/>
      <dgm:spPr/>
      <dgm:t>
        <a:bodyPr/>
        <a:lstStyle/>
        <a:p>
          <a:endParaRPr lang="en-IN"/>
        </a:p>
      </dgm:t>
    </dgm:pt>
    <dgm:pt modelId="{9FAE6348-E1DE-46FC-8CA5-ED8FF27532F7}">
      <dgm:prSet phldrT="[Text]"/>
      <dgm:spPr/>
      <dgm:t>
        <a:bodyPr/>
        <a:lstStyle/>
        <a:p>
          <a:r>
            <a:rPr lang="en-US" dirty="0"/>
            <a:t>No Pre-Built Models</a:t>
          </a:r>
          <a:endParaRPr lang="en-IN" dirty="0"/>
        </a:p>
      </dgm:t>
    </dgm:pt>
    <dgm:pt modelId="{3B32C740-943D-4866-98E1-3DD294261BF7}" type="parTrans" cxnId="{F3F2C725-25D9-45F2-8AEE-5EA7430052A8}">
      <dgm:prSet/>
      <dgm:spPr/>
      <dgm:t>
        <a:bodyPr/>
        <a:lstStyle/>
        <a:p>
          <a:endParaRPr lang="en-IN"/>
        </a:p>
      </dgm:t>
    </dgm:pt>
    <dgm:pt modelId="{C288D54D-7B57-4CB7-A4E3-E18B77EF5DA7}" type="sibTrans" cxnId="{F3F2C725-25D9-45F2-8AEE-5EA7430052A8}">
      <dgm:prSet/>
      <dgm:spPr/>
      <dgm:t>
        <a:bodyPr/>
        <a:lstStyle/>
        <a:p>
          <a:endParaRPr lang="en-IN"/>
        </a:p>
      </dgm:t>
    </dgm:pt>
    <dgm:pt modelId="{6B8E0A65-47D2-4BD2-AE28-AB497341AA58}">
      <dgm:prSet phldrT="[Text]"/>
      <dgm:spPr/>
      <dgm:t>
        <a:bodyPr/>
        <a:lstStyle/>
        <a:p>
          <a:r>
            <a:rPr lang="en-US" dirty="0"/>
            <a:t>Detailed Visuals</a:t>
          </a:r>
          <a:endParaRPr lang="en-IN" dirty="0"/>
        </a:p>
      </dgm:t>
    </dgm:pt>
    <dgm:pt modelId="{3FBE570D-E3FD-4AEC-ADD6-2592752D5B06}" type="parTrans" cxnId="{37C9BD41-5F51-47B8-BDBC-D63812C96600}">
      <dgm:prSet/>
      <dgm:spPr/>
      <dgm:t>
        <a:bodyPr/>
        <a:lstStyle/>
        <a:p>
          <a:endParaRPr lang="en-IN"/>
        </a:p>
      </dgm:t>
    </dgm:pt>
    <dgm:pt modelId="{5681482E-1221-42AC-9ED0-C45AD340D045}" type="sibTrans" cxnId="{37C9BD41-5F51-47B8-BDBC-D63812C96600}">
      <dgm:prSet/>
      <dgm:spPr/>
      <dgm:t>
        <a:bodyPr/>
        <a:lstStyle/>
        <a:p>
          <a:endParaRPr lang="en-IN"/>
        </a:p>
      </dgm:t>
    </dgm:pt>
    <dgm:pt modelId="{7E38DE13-D41C-4484-8DA1-0D0A70D804A4}">
      <dgm:prSet phldrT="[Text]"/>
      <dgm:spPr/>
      <dgm:t>
        <a:bodyPr/>
        <a:lstStyle/>
        <a:p>
          <a:r>
            <a:rPr lang="en-US" dirty="0"/>
            <a:t>Polygonal Boundary Extraction</a:t>
          </a:r>
          <a:endParaRPr lang="en-IN" dirty="0"/>
        </a:p>
      </dgm:t>
    </dgm:pt>
    <dgm:pt modelId="{D99CCBA6-714E-44B5-92A6-841F4B36C505}" type="parTrans" cxnId="{BE433E92-6C05-4A2B-9135-DB371D2F8C92}">
      <dgm:prSet/>
      <dgm:spPr/>
      <dgm:t>
        <a:bodyPr/>
        <a:lstStyle/>
        <a:p>
          <a:endParaRPr lang="en-IN"/>
        </a:p>
      </dgm:t>
    </dgm:pt>
    <dgm:pt modelId="{2D7AE791-CC92-46E5-8892-76219ECA6447}" type="sibTrans" cxnId="{BE433E92-6C05-4A2B-9135-DB371D2F8C92}">
      <dgm:prSet/>
      <dgm:spPr/>
      <dgm:t>
        <a:bodyPr/>
        <a:lstStyle/>
        <a:p>
          <a:endParaRPr lang="en-IN"/>
        </a:p>
      </dgm:t>
    </dgm:pt>
    <dgm:pt modelId="{9D51FAD2-8838-49AA-86E3-59041C072DFA}">
      <dgm:prSet phldrT="[Text]"/>
      <dgm:spPr/>
      <dgm:t>
        <a:bodyPr/>
        <a:lstStyle/>
        <a:p>
          <a:r>
            <a:rPr lang="en-US" dirty="0"/>
            <a:t>Unique Solution Approach </a:t>
          </a:r>
          <a:endParaRPr lang="en-IN" dirty="0"/>
        </a:p>
      </dgm:t>
    </dgm:pt>
    <dgm:pt modelId="{9EE0AE21-B032-4225-B1C4-9F9C0D1CCACC}" type="parTrans" cxnId="{2346F54B-E544-4C2D-A2EC-BD117B937B00}">
      <dgm:prSet/>
      <dgm:spPr/>
      <dgm:t>
        <a:bodyPr/>
        <a:lstStyle/>
        <a:p>
          <a:endParaRPr lang="en-IN"/>
        </a:p>
      </dgm:t>
    </dgm:pt>
    <dgm:pt modelId="{DECE8FB5-80D6-45CF-945F-C6A38625FCA3}" type="sibTrans" cxnId="{2346F54B-E544-4C2D-A2EC-BD117B937B00}">
      <dgm:prSet/>
      <dgm:spPr/>
      <dgm:t>
        <a:bodyPr/>
        <a:lstStyle/>
        <a:p>
          <a:endParaRPr lang="en-IN"/>
        </a:p>
      </dgm:t>
    </dgm:pt>
    <dgm:pt modelId="{03D374B2-C1F3-4E44-92A5-B8F6FF7DA9F7}">
      <dgm:prSet/>
      <dgm:spPr/>
      <dgm:t>
        <a:bodyPr/>
        <a:lstStyle/>
        <a:p>
          <a:r>
            <a:rPr lang="en-US" dirty="0"/>
            <a:t>Custom Model Development</a:t>
          </a:r>
          <a:endParaRPr lang="en-IN" dirty="0"/>
        </a:p>
      </dgm:t>
    </dgm:pt>
    <dgm:pt modelId="{7A573105-1D8A-421E-AE61-ED23FCB14E54}" type="parTrans" cxnId="{C9A9EBDD-5743-44F5-B183-580EE1791BA5}">
      <dgm:prSet/>
      <dgm:spPr/>
      <dgm:t>
        <a:bodyPr/>
        <a:lstStyle/>
        <a:p>
          <a:endParaRPr lang="en-IN"/>
        </a:p>
      </dgm:t>
    </dgm:pt>
    <dgm:pt modelId="{E30E07D0-4EE6-4756-8CC0-90B65FFD4556}" type="sibTrans" cxnId="{C9A9EBDD-5743-44F5-B183-580EE1791BA5}">
      <dgm:prSet/>
      <dgm:spPr/>
      <dgm:t>
        <a:bodyPr/>
        <a:lstStyle/>
        <a:p>
          <a:endParaRPr lang="en-IN"/>
        </a:p>
      </dgm:t>
    </dgm:pt>
    <dgm:pt modelId="{2D9722AB-86EE-41C0-A1AD-E099DA24A00F}">
      <dgm:prSet/>
      <dgm:spPr/>
      <dgm:t>
        <a:bodyPr/>
        <a:lstStyle/>
        <a:p>
          <a:r>
            <a:rPr lang="en-US" dirty="0"/>
            <a:t>Tailored to Original ISRO Images </a:t>
          </a:r>
          <a:endParaRPr lang="en-IN" dirty="0"/>
        </a:p>
      </dgm:t>
    </dgm:pt>
    <dgm:pt modelId="{D7BE385B-2EB0-46A0-AA65-5AD5988B2CFB}" type="parTrans" cxnId="{686D0BEF-1E84-4789-B5E1-BC9514E2690D}">
      <dgm:prSet/>
      <dgm:spPr/>
      <dgm:t>
        <a:bodyPr/>
        <a:lstStyle/>
        <a:p>
          <a:endParaRPr lang="en-IN"/>
        </a:p>
      </dgm:t>
    </dgm:pt>
    <dgm:pt modelId="{E9EFF5B7-674F-4964-9514-2B29B5C63F33}" type="sibTrans" cxnId="{686D0BEF-1E84-4789-B5E1-BC9514E2690D}">
      <dgm:prSet/>
      <dgm:spPr/>
      <dgm:t>
        <a:bodyPr/>
        <a:lstStyle/>
        <a:p>
          <a:endParaRPr lang="en-IN"/>
        </a:p>
      </dgm:t>
    </dgm:pt>
    <dgm:pt modelId="{765082AB-3A11-4265-956E-1F6B7A53755F}" type="pres">
      <dgm:prSet presAssocID="{4A616AA4-8359-4F3E-A53E-1ACCCB9A8F7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5DEF99A-BCCD-4FDB-A678-0EA217526570}" type="pres">
      <dgm:prSet presAssocID="{EEF79ACA-5C2B-4C8D-A0EA-E2DD8F844EBA}" presName="circle1" presStyleLbl="node1" presStyleIdx="0" presStyleCnt="4"/>
      <dgm:spPr/>
    </dgm:pt>
    <dgm:pt modelId="{49CD9F42-A43B-42F8-B806-BE2F533BE702}" type="pres">
      <dgm:prSet presAssocID="{EEF79ACA-5C2B-4C8D-A0EA-E2DD8F844EBA}" presName="space" presStyleCnt="0"/>
      <dgm:spPr/>
    </dgm:pt>
    <dgm:pt modelId="{089526E2-429B-415A-8900-29FC2FCEAAD7}" type="pres">
      <dgm:prSet presAssocID="{EEF79ACA-5C2B-4C8D-A0EA-E2DD8F844EBA}" presName="rect1" presStyleLbl="alignAcc1" presStyleIdx="0" presStyleCnt="4"/>
      <dgm:spPr/>
    </dgm:pt>
    <dgm:pt modelId="{40D383AC-0374-4833-A5C0-57C47CCE4510}" type="pres">
      <dgm:prSet presAssocID="{5CFAB87C-215A-47BF-95C6-427B4C6C88CE}" presName="vertSpace2" presStyleLbl="node1" presStyleIdx="0" presStyleCnt="4"/>
      <dgm:spPr/>
    </dgm:pt>
    <dgm:pt modelId="{17596430-0EFE-4C1A-AB67-670F7080EBB8}" type="pres">
      <dgm:prSet presAssocID="{5CFAB87C-215A-47BF-95C6-427B4C6C88CE}" presName="circle2" presStyleLbl="node1" presStyleIdx="1" presStyleCnt="4"/>
      <dgm:spPr/>
    </dgm:pt>
    <dgm:pt modelId="{2565B06B-2EFE-4788-A8ED-AFD97AFC6669}" type="pres">
      <dgm:prSet presAssocID="{5CFAB87C-215A-47BF-95C6-427B4C6C88CE}" presName="rect2" presStyleLbl="alignAcc1" presStyleIdx="1" presStyleCnt="4"/>
      <dgm:spPr/>
    </dgm:pt>
    <dgm:pt modelId="{0EEF6F6E-6AC3-4387-9F60-94005FFDB519}" type="pres">
      <dgm:prSet presAssocID="{441A5927-C55C-44BA-A12F-A2B69882440A}" presName="vertSpace3" presStyleLbl="node1" presStyleIdx="1" presStyleCnt="4"/>
      <dgm:spPr/>
    </dgm:pt>
    <dgm:pt modelId="{A21452A9-AAEE-4B8E-895E-DC18B3933CFE}" type="pres">
      <dgm:prSet presAssocID="{441A5927-C55C-44BA-A12F-A2B69882440A}" presName="circle3" presStyleLbl="node1" presStyleIdx="2" presStyleCnt="4"/>
      <dgm:spPr/>
    </dgm:pt>
    <dgm:pt modelId="{B6ED7023-F364-4ACA-8314-4587D7BCE1E6}" type="pres">
      <dgm:prSet presAssocID="{441A5927-C55C-44BA-A12F-A2B69882440A}" presName="rect3" presStyleLbl="alignAcc1" presStyleIdx="2" presStyleCnt="4"/>
      <dgm:spPr/>
    </dgm:pt>
    <dgm:pt modelId="{AB72A563-899B-4C1A-91C5-F51E3F000F24}" type="pres">
      <dgm:prSet presAssocID="{9D51FAD2-8838-49AA-86E3-59041C072DFA}" presName="vertSpace4" presStyleLbl="node1" presStyleIdx="2" presStyleCnt="4"/>
      <dgm:spPr/>
    </dgm:pt>
    <dgm:pt modelId="{4795835A-D651-474C-B8D8-FC760635B929}" type="pres">
      <dgm:prSet presAssocID="{9D51FAD2-8838-49AA-86E3-59041C072DFA}" presName="circle4" presStyleLbl="node1" presStyleIdx="3" presStyleCnt="4"/>
      <dgm:spPr/>
    </dgm:pt>
    <dgm:pt modelId="{19B615E2-9ECC-40E9-B3E9-921629E8B1CC}" type="pres">
      <dgm:prSet presAssocID="{9D51FAD2-8838-49AA-86E3-59041C072DFA}" presName="rect4" presStyleLbl="alignAcc1" presStyleIdx="3" presStyleCnt="4"/>
      <dgm:spPr/>
    </dgm:pt>
    <dgm:pt modelId="{2E90FC53-0F70-4E19-B3D2-7734B384FA64}" type="pres">
      <dgm:prSet presAssocID="{EEF79ACA-5C2B-4C8D-A0EA-E2DD8F844EBA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B7F0EB67-5D05-409F-B24D-C9BC48C01D9A}" type="pres">
      <dgm:prSet presAssocID="{EEF79ACA-5C2B-4C8D-A0EA-E2DD8F844EBA}" presName="rect1ChTx" presStyleLbl="alignAcc1" presStyleIdx="3" presStyleCnt="4">
        <dgm:presLayoutVars>
          <dgm:bulletEnabled val="1"/>
        </dgm:presLayoutVars>
      </dgm:prSet>
      <dgm:spPr/>
    </dgm:pt>
    <dgm:pt modelId="{E8DED177-F4B7-41F6-B446-3CF631AB0752}" type="pres">
      <dgm:prSet presAssocID="{5CFAB87C-215A-47BF-95C6-427B4C6C88CE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1A9A146B-C657-4D08-8A8B-FE680B5A87FD}" type="pres">
      <dgm:prSet presAssocID="{5CFAB87C-215A-47BF-95C6-427B4C6C88CE}" presName="rect2ChTx" presStyleLbl="alignAcc1" presStyleIdx="3" presStyleCnt="4">
        <dgm:presLayoutVars>
          <dgm:bulletEnabled val="1"/>
        </dgm:presLayoutVars>
      </dgm:prSet>
      <dgm:spPr/>
    </dgm:pt>
    <dgm:pt modelId="{86943B7C-5ACA-4E1B-8EBE-46D16659A14F}" type="pres">
      <dgm:prSet presAssocID="{441A5927-C55C-44BA-A12F-A2B69882440A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E82CFA16-5B39-4745-9745-AF7324311C29}" type="pres">
      <dgm:prSet presAssocID="{441A5927-C55C-44BA-A12F-A2B69882440A}" presName="rect3ChTx" presStyleLbl="alignAcc1" presStyleIdx="3" presStyleCnt="4">
        <dgm:presLayoutVars>
          <dgm:bulletEnabled val="1"/>
        </dgm:presLayoutVars>
      </dgm:prSet>
      <dgm:spPr/>
    </dgm:pt>
    <dgm:pt modelId="{D5CB87BA-BE30-4CBB-8B79-663C833B3C26}" type="pres">
      <dgm:prSet presAssocID="{9D51FAD2-8838-49AA-86E3-59041C072DFA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87774DE2-96ED-48DD-B202-B72F6A289994}" type="pres">
      <dgm:prSet presAssocID="{9D51FAD2-8838-49AA-86E3-59041C072DFA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CE18FD01-5A67-463B-A5B4-CC4FA027AAD0}" type="presOf" srcId="{9FAE6348-E1DE-46FC-8CA5-ED8FF27532F7}" destId="{B7F0EB67-5D05-409F-B24D-C9BC48C01D9A}" srcOrd="0" destOrd="1" presId="urn:microsoft.com/office/officeart/2005/8/layout/target3"/>
    <dgm:cxn modelId="{E252E609-2402-453E-8F92-8E29D8D1AFF8}" type="presOf" srcId="{441A5927-C55C-44BA-A12F-A2B69882440A}" destId="{86943B7C-5ACA-4E1B-8EBE-46D16659A14F}" srcOrd="1" destOrd="0" presId="urn:microsoft.com/office/officeart/2005/8/layout/target3"/>
    <dgm:cxn modelId="{05B7A30A-9639-4499-AC0A-5DFEB08B2DCD}" type="presOf" srcId="{7E38DE13-D41C-4484-8DA1-0D0A70D804A4}" destId="{E82CFA16-5B39-4745-9745-AF7324311C29}" srcOrd="0" destOrd="1" presId="urn:microsoft.com/office/officeart/2005/8/layout/target3"/>
    <dgm:cxn modelId="{40CBE70E-200D-4A04-A15F-1823AD520051}" type="presOf" srcId="{4A616AA4-8359-4F3E-A53E-1ACCCB9A8F71}" destId="{765082AB-3A11-4265-956E-1F6B7A53755F}" srcOrd="0" destOrd="0" presId="urn:microsoft.com/office/officeart/2005/8/layout/target3"/>
    <dgm:cxn modelId="{64FC2113-CDC1-44F8-9F53-E1C06691D115}" type="presOf" srcId="{5D80CDDB-7F2D-4921-91F3-9DAA0812F0DF}" destId="{1A9A146B-C657-4D08-8A8B-FE680B5A87FD}" srcOrd="0" destOrd="0" presId="urn:microsoft.com/office/officeart/2005/8/layout/target3"/>
    <dgm:cxn modelId="{F7ACA615-888F-48C5-9E72-CD72A50CD94A}" srcId="{4A616AA4-8359-4F3E-A53E-1ACCCB9A8F71}" destId="{441A5927-C55C-44BA-A12F-A2B69882440A}" srcOrd="2" destOrd="0" parTransId="{EB95FDFE-7A97-4061-9363-AC0A80E8C606}" sibTransId="{492EAA65-5330-4EF5-9906-69D937A2CB61}"/>
    <dgm:cxn modelId="{00D62624-3641-4754-91C7-810C04A82D35}" type="presOf" srcId="{9D51FAD2-8838-49AA-86E3-59041C072DFA}" destId="{19B615E2-9ECC-40E9-B3E9-921629E8B1CC}" srcOrd="0" destOrd="0" presId="urn:microsoft.com/office/officeart/2005/8/layout/target3"/>
    <dgm:cxn modelId="{F3F2C725-25D9-45F2-8AEE-5EA7430052A8}" srcId="{EEF79ACA-5C2B-4C8D-A0EA-E2DD8F844EBA}" destId="{9FAE6348-E1DE-46FC-8CA5-ED8FF27532F7}" srcOrd="1" destOrd="0" parTransId="{3B32C740-943D-4866-98E1-3DD294261BF7}" sibTransId="{C288D54D-7B57-4CB7-A4E3-E18B77EF5DA7}"/>
    <dgm:cxn modelId="{1868FD29-5714-41F4-B918-7E36123BE6EE}" srcId="{EEF79ACA-5C2B-4C8D-A0EA-E2DD8F844EBA}" destId="{E68DC29B-529B-4A03-9BA2-25D0A7E1146E}" srcOrd="0" destOrd="0" parTransId="{9EFA8638-E000-42EA-BB9E-CD841FC17D24}" sibTransId="{4222B1D8-C0C3-4322-9AD8-8CD773379799}"/>
    <dgm:cxn modelId="{01485835-F6C4-4314-BFA1-FA4823388178}" type="presOf" srcId="{2D9722AB-86EE-41C0-A1AD-E099DA24A00F}" destId="{87774DE2-96ED-48DD-B202-B72F6A289994}" srcOrd="0" destOrd="1" presId="urn:microsoft.com/office/officeart/2005/8/layout/target3"/>
    <dgm:cxn modelId="{45248340-F923-4B69-8099-EF6BD7F013C9}" type="presOf" srcId="{9D51FAD2-8838-49AA-86E3-59041C072DFA}" destId="{D5CB87BA-BE30-4CBB-8B79-663C833B3C26}" srcOrd="1" destOrd="0" presId="urn:microsoft.com/office/officeart/2005/8/layout/target3"/>
    <dgm:cxn modelId="{37C9BD41-5F51-47B8-BDBC-D63812C96600}" srcId="{5CFAB87C-215A-47BF-95C6-427B4C6C88CE}" destId="{6B8E0A65-47D2-4BD2-AE28-AB497341AA58}" srcOrd="1" destOrd="0" parTransId="{3FBE570D-E3FD-4AEC-ADD6-2592752D5B06}" sibTransId="{5681482E-1221-42AC-9ED0-C45AD340D045}"/>
    <dgm:cxn modelId="{DB8A8365-CBBE-4F1F-8C63-79B5962B8F43}" type="presOf" srcId="{5CFAB87C-215A-47BF-95C6-427B4C6C88CE}" destId="{2565B06B-2EFE-4788-A8ED-AFD97AFC6669}" srcOrd="0" destOrd="0" presId="urn:microsoft.com/office/officeart/2005/8/layout/target3"/>
    <dgm:cxn modelId="{2346F54B-E544-4C2D-A2EC-BD117B937B00}" srcId="{4A616AA4-8359-4F3E-A53E-1ACCCB9A8F71}" destId="{9D51FAD2-8838-49AA-86E3-59041C072DFA}" srcOrd="3" destOrd="0" parTransId="{9EE0AE21-B032-4225-B1C4-9F9C0D1CCACC}" sibTransId="{DECE8FB5-80D6-45CF-945F-C6A38625FCA3}"/>
    <dgm:cxn modelId="{4A8BB38B-F13B-40DC-B398-B03DABA9F139}" type="presOf" srcId="{E68DC29B-529B-4A03-9BA2-25D0A7E1146E}" destId="{B7F0EB67-5D05-409F-B24D-C9BC48C01D9A}" srcOrd="0" destOrd="0" presId="urn:microsoft.com/office/officeart/2005/8/layout/target3"/>
    <dgm:cxn modelId="{F34C998E-7BCB-45C2-B022-52AE1B4130D9}" type="presOf" srcId="{6B8E0A65-47D2-4BD2-AE28-AB497341AA58}" destId="{1A9A146B-C657-4D08-8A8B-FE680B5A87FD}" srcOrd="0" destOrd="1" presId="urn:microsoft.com/office/officeart/2005/8/layout/target3"/>
    <dgm:cxn modelId="{BE433E92-6C05-4A2B-9135-DB371D2F8C92}" srcId="{441A5927-C55C-44BA-A12F-A2B69882440A}" destId="{7E38DE13-D41C-4484-8DA1-0D0A70D804A4}" srcOrd="1" destOrd="0" parTransId="{D99CCBA6-714E-44B5-92A6-841F4B36C505}" sibTransId="{2D7AE791-CC92-46E5-8892-76219ECA6447}"/>
    <dgm:cxn modelId="{DE19C095-10FC-4555-97DC-BF1574016491}" type="presOf" srcId="{441A5927-C55C-44BA-A12F-A2B69882440A}" destId="{B6ED7023-F364-4ACA-8314-4587D7BCE1E6}" srcOrd="0" destOrd="0" presId="urn:microsoft.com/office/officeart/2005/8/layout/target3"/>
    <dgm:cxn modelId="{0C1364A2-73F6-41C0-946F-FCBF477D9A16}" type="presOf" srcId="{5A75243E-2C5F-4045-B45A-D32A52AD7A2E}" destId="{E82CFA16-5B39-4745-9745-AF7324311C29}" srcOrd="0" destOrd="0" presId="urn:microsoft.com/office/officeart/2005/8/layout/target3"/>
    <dgm:cxn modelId="{C8C535AB-5479-4865-877E-9DCBD6D7C933}" srcId="{4A616AA4-8359-4F3E-A53E-1ACCCB9A8F71}" destId="{5CFAB87C-215A-47BF-95C6-427B4C6C88CE}" srcOrd="1" destOrd="0" parTransId="{737D98B6-2F19-4DF0-A219-87C7B91E2FC0}" sibTransId="{D41C244D-60D6-4F36-B296-02290CF6D59D}"/>
    <dgm:cxn modelId="{EB9101B8-F513-4891-8BC5-B90A2CA96C48}" type="presOf" srcId="{EEF79ACA-5C2B-4C8D-A0EA-E2DD8F844EBA}" destId="{089526E2-429B-415A-8900-29FC2FCEAAD7}" srcOrd="0" destOrd="0" presId="urn:microsoft.com/office/officeart/2005/8/layout/target3"/>
    <dgm:cxn modelId="{27297DB9-9FFA-494D-9AD0-50865A393859}" type="presOf" srcId="{EEF79ACA-5C2B-4C8D-A0EA-E2DD8F844EBA}" destId="{2E90FC53-0F70-4E19-B3D2-7734B384FA64}" srcOrd="1" destOrd="0" presId="urn:microsoft.com/office/officeart/2005/8/layout/target3"/>
    <dgm:cxn modelId="{7B68FFC1-85BC-4832-BB2F-B1444E1E265F}" type="presOf" srcId="{03D374B2-C1F3-4E44-92A5-B8F6FF7DA9F7}" destId="{87774DE2-96ED-48DD-B202-B72F6A289994}" srcOrd="0" destOrd="0" presId="urn:microsoft.com/office/officeart/2005/8/layout/target3"/>
    <dgm:cxn modelId="{A06EF3C6-463C-4040-B443-C3FEF0863372}" srcId="{441A5927-C55C-44BA-A12F-A2B69882440A}" destId="{5A75243E-2C5F-4045-B45A-D32A52AD7A2E}" srcOrd="0" destOrd="0" parTransId="{3F2F3DAA-8BA9-48EA-94AF-FD57BB25598D}" sibTransId="{234068DF-9F18-4ABE-8136-C2A948DA5A73}"/>
    <dgm:cxn modelId="{6C4096CF-B3B9-4525-8DEC-4F3B37DD9227}" srcId="{4A616AA4-8359-4F3E-A53E-1ACCCB9A8F71}" destId="{EEF79ACA-5C2B-4C8D-A0EA-E2DD8F844EBA}" srcOrd="0" destOrd="0" parTransId="{9FD16D26-0513-4163-97E1-02A620D60101}" sibTransId="{C4640AA6-9835-4DE4-87EC-9E41AF7CA713}"/>
    <dgm:cxn modelId="{C9A9EBDD-5743-44F5-B183-580EE1791BA5}" srcId="{9D51FAD2-8838-49AA-86E3-59041C072DFA}" destId="{03D374B2-C1F3-4E44-92A5-B8F6FF7DA9F7}" srcOrd="0" destOrd="0" parTransId="{7A573105-1D8A-421E-AE61-ED23FCB14E54}" sibTransId="{E30E07D0-4EE6-4756-8CC0-90B65FFD4556}"/>
    <dgm:cxn modelId="{173866E2-3E7F-4CF5-81C6-7560A9423F8F}" type="presOf" srcId="{5CFAB87C-215A-47BF-95C6-427B4C6C88CE}" destId="{E8DED177-F4B7-41F6-B446-3CF631AB0752}" srcOrd="1" destOrd="0" presId="urn:microsoft.com/office/officeart/2005/8/layout/target3"/>
    <dgm:cxn modelId="{686D0BEF-1E84-4789-B5E1-BC9514E2690D}" srcId="{9D51FAD2-8838-49AA-86E3-59041C072DFA}" destId="{2D9722AB-86EE-41C0-A1AD-E099DA24A00F}" srcOrd="1" destOrd="0" parTransId="{D7BE385B-2EB0-46A0-AA65-5AD5988B2CFB}" sibTransId="{E9EFF5B7-674F-4964-9514-2B29B5C63F33}"/>
    <dgm:cxn modelId="{DD8FC6F9-8076-42F1-AE06-0B9F15EBA7FA}" srcId="{5CFAB87C-215A-47BF-95C6-427B4C6C88CE}" destId="{5D80CDDB-7F2D-4921-91F3-9DAA0812F0DF}" srcOrd="0" destOrd="0" parTransId="{1155CE52-48FA-49E0-B3B0-14A19F3D7C25}" sibTransId="{332E3AAD-2C12-4F46-A3DF-5306F01F8F2F}"/>
    <dgm:cxn modelId="{663AE1ED-AF10-456A-BC63-C131D0654327}" type="presParOf" srcId="{765082AB-3A11-4265-956E-1F6B7A53755F}" destId="{C5DEF99A-BCCD-4FDB-A678-0EA217526570}" srcOrd="0" destOrd="0" presId="urn:microsoft.com/office/officeart/2005/8/layout/target3"/>
    <dgm:cxn modelId="{B855905B-EEE9-4774-A3BB-9F65A5A0161C}" type="presParOf" srcId="{765082AB-3A11-4265-956E-1F6B7A53755F}" destId="{49CD9F42-A43B-42F8-B806-BE2F533BE702}" srcOrd="1" destOrd="0" presId="urn:microsoft.com/office/officeart/2005/8/layout/target3"/>
    <dgm:cxn modelId="{CC8EDC4C-0877-4323-88F7-591FD467A917}" type="presParOf" srcId="{765082AB-3A11-4265-956E-1F6B7A53755F}" destId="{089526E2-429B-415A-8900-29FC2FCEAAD7}" srcOrd="2" destOrd="0" presId="urn:microsoft.com/office/officeart/2005/8/layout/target3"/>
    <dgm:cxn modelId="{31C22127-95F0-4521-A7F7-1191F75A58F1}" type="presParOf" srcId="{765082AB-3A11-4265-956E-1F6B7A53755F}" destId="{40D383AC-0374-4833-A5C0-57C47CCE4510}" srcOrd="3" destOrd="0" presId="urn:microsoft.com/office/officeart/2005/8/layout/target3"/>
    <dgm:cxn modelId="{1DBD7538-62EF-4286-9DCF-2C74D070F785}" type="presParOf" srcId="{765082AB-3A11-4265-956E-1F6B7A53755F}" destId="{17596430-0EFE-4C1A-AB67-670F7080EBB8}" srcOrd="4" destOrd="0" presId="urn:microsoft.com/office/officeart/2005/8/layout/target3"/>
    <dgm:cxn modelId="{98C60E30-A82E-44D3-83E4-F7E78B817D35}" type="presParOf" srcId="{765082AB-3A11-4265-956E-1F6B7A53755F}" destId="{2565B06B-2EFE-4788-A8ED-AFD97AFC6669}" srcOrd="5" destOrd="0" presId="urn:microsoft.com/office/officeart/2005/8/layout/target3"/>
    <dgm:cxn modelId="{46EE3B81-F14A-4A5D-BCBC-5B278F414A01}" type="presParOf" srcId="{765082AB-3A11-4265-956E-1F6B7A53755F}" destId="{0EEF6F6E-6AC3-4387-9F60-94005FFDB519}" srcOrd="6" destOrd="0" presId="urn:microsoft.com/office/officeart/2005/8/layout/target3"/>
    <dgm:cxn modelId="{AB2C80E4-FC1C-4768-9524-DBB0061B91EF}" type="presParOf" srcId="{765082AB-3A11-4265-956E-1F6B7A53755F}" destId="{A21452A9-AAEE-4B8E-895E-DC18B3933CFE}" srcOrd="7" destOrd="0" presId="urn:microsoft.com/office/officeart/2005/8/layout/target3"/>
    <dgm:cxn modelId="{75D2059D-9642-46B4-84A6-E85CA3EF9B0D}" type="presParOf" srcId="{765082AB-3A11-4265-956E-1F6B7A53755F}" destId="{B6ED7023-F364-4ACA-8314-4587D7BCE1E6}" srcOrd="8" destOrd="0" presId="urn:microsoft.com/office/officeart/2005/8/layout/target3"/>
    <dgm:cxn modelId="{9BF37C29-C630-4313-B4E5-BD8A40129982}" type="presParOf" srcId="{765082AB-3A11-4265-956E-1F6B7A53755F}" destId="{AB72A563-899B-4C1A-91C5-F51E3F000F24}" srcOrd="9" destOrd="0" presId="urn:microsoft.com/office/officeart/2005/8/layout/target3"/>
    <dgm:cxn modelId="{B501C71C-2AA6-4FD4-A4BA-E846169F86AE}" type="presParOf" srcId="{765082AB-3A11-4265-956E-1F6B7A53755F}" destId="{4795835A-D651-474C-B8D8-FC760635B929}" srcOrd="10" destOrd="0" presId="urn:microsoft.com/office/officeart/2005/8/layout/target3"/>
    <dgm:cxn modelId="{2C13C251-8331-41B7-9A09-CEA128DAC80F}" type="presParOf" srcId="{765082AB-3A11-4265-956E-1F6B7A53755F}" destId="{19B615E2-9ECC-40E9-B3E9-921629E8B1CC}" srcOrd="11" destOrd="0" presId="urn:microsoft.com/office/officeart/2005/8/layout/target3"/>
    <dgm:cxn modelId="{20B93F32-6F59-46C9-ABC0-63A671DBB6F5}" type="presParOf" srcId="{765082AB-3A11-4265-956E-1F6B7A53755F}" destId="{2E90FC53-0F70-4E19-B3D2-7734B384FA64}" srcOrd="12" destOrd="0" presId="urn:microsoft.com/office/officeart/2005/8/layout/target3"/>
    <dgm:cxn modelId="{CF3AAD70-7281-4446-8419-01863CD01AA7}" type="presParOf" srcId="{765082AB-3A11-4265-956E-1F6B7A53755F}" destId="{B7F0EB67-5D05-409F-B24D-C9BC48C01D9A}" srcOrd="13" destOrd="0" presId="urn:microsoft.com/office/officeart/2005/8/layout/target3"/>
    <dgm:cxn modelId="{468BC96F-B891-48AB-9233-92561AF9075F}" type="presParOf" srcId="{765082AB-3A11-4265-956E-1F6B7A53755F}" destId="{E8DED177-F4B7-41F6-B446-3CF631AB0752}" srcOrd="14" destOrd="0" presId="urn:microsoft.com/office/officeart/2005/8/layout/target3"/>
    <dgm:cxn modelId="{00E43386-621C-4E09-AA3F-C8859895C8E3}" type="presParOf" srcId="{765082AB-3A11-4265-956E-1F6B7A53755F}" destId="{1A9A146B-C657-4D08-8A8B-FE680B5A87FD}" srcOrd="15" destOrd="0" presId="urn:microsoft.com/office/officeart/2005/8/layout/target3"/>
    <dgm:cxn modelId="{269CBFA9-9656-4E4C-A949-F83F62334FE4}" type="presParOf" srcId="{765082AB-3A11-4265-956E-1F6B7A53755F}" destId="{86943B7C-5ACA-4E1B-8EBE-46D16659A14F}" srcOrd="16" destOrd="0" presId="urn:microsoft.com/office/officeart/2005/8/layout/target3"/>
    <dgm:cxn modelId="{AEB0E2ED-ACEA-44FC-ACA6-2ADEECDA139B}" type="presParOf" srcId="{765082AB-3A11-4265-956E-1F6B7A53755F}" destId="{E82CFA16-5B39-4745-9745-AF7324311C29}" srcOrd="17" destOrd="0" presId="urn:microsoft.com/office/officeart/2005/8/layout/target3"/>
    <dgm:cxn modelId="{E0A4DCA7-AC2A-46BE-A5DB-3932736EB26E}" type="presParOf" srcId="{765082AB-3A11-4265-956E-1F6B7A53755F}" destId="{D5CB87BA-BE30-4CBB-8B79-663C833B3C26}" srcOrd="18" destOrd="0" presId="urn:microsoft.com/office/officeart/2005/8/layout/target3"/>
    <dgm:cxn modelId="{6E891744-5677-4BDA-92B6-B72C969107DE}" type="presParOf" srcId="{765082AB-3A11-4265-956E-1F6B7A53755F}" destId="{87774DE2-96ED-48DD-B202-B72F6A28999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5A445A-1E7F-4DD1-B0C1-759A544C3C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0845FD5-C2A4-4A7B-9C28-29148BE731BE}">
      <dgm:prSet phldrT="[Text]" custT="1"/>
      <dgm:spPr/>
      <dgm:t>
        <a:bodyPr/>
        <a:lstStyle/>
        <a:p>
          <a:pPr algn="ctr"/>
          <a:r>
            <a:rPr lang="en-IN" sz="1200" b="1" dirty="0"/>
            <a:t> </a:t>
          </a:r>
        </a:p>
        <a:p>
          <a:pPr algn="ctr"/>
          <a:r>
            <a:rPr lang="en-IN" sz="1200" b="1" dirty="0"/>
            <a:t>Data Acquisition</a:t>
          </a:r>
          <a:endParaRPr lang="en-IN" sz="1200" dirty="0"/>
        </a:p>
      </dgm:t>
    </dgm:pt>
    <dgm:pt modelId="{2797015D-C56A-4E47-B3DC-62DC1CA6C445}" type="parTrans" cxnId="{35801988-3F8C-4871-8797-03833FEFC658}">
      <dgm:prSet/>
      <dgm:spPr/>
      <dgm:t>
        <a:bodyPr/>
        <a:lstStyle/>
        <a:p>
          <a:endParaRPr lang="en-IN"/>
        </a:p>
      </dgm:t>
    </dgm:pt>
    <dgm:pt modelId="{FBB4D3D8-4BE4-4503-BE88-B8AD7C3EFD2B}" type="sibTrans" cxnId="{35801988-3F8C-4871-8797-03833FEFC658}">
      <dgm:prSet/>
      <dgm:spPr/>
      <dgm:t>
        <a:bodyPr/>
        <a:lstStyle/>
        <a:p>
          <a:endParaRPr lang="en-IN"/>
        </a:p>
      </dgm:t>
    </dgm:pt>
    <dgm:pt modelId="{FF9A7E0B-FA57-44C0-8393-EB2D3B2517DC}">
      <dgm:prSet phldrT="[Text]" custT="1"/>
      <dgm:spPr/>
      <dgm:t>
        <a:bodyPr/>
        <a:lstStyle/>
        <a:p>
          <a:pPr algn="ctr"/>
          <a:r>
            <a:rPr lang="en-US" sz="1200" b="1" dirty="0"/>
            <a:t>Model Development</a:t>
          </a:r>
          <a:endParaRPr lang="en-IN" sz="1200" b="1" dirty="0"/>
        </a:p>
      </dgm:t>
    </dgm:pt>
    <dgm:pt modelId="{21A3272A-354C-4980-B440-D29204984ABB}" type="parTrans" cxnId="{54071E1D-539B-4CF8-9309-D01D2E2ED4CE}">
      <dgm:prSet/>
      <dgm:spPr/>
      <dgm:t>
        <a:bodyPr/>
        <a:lstStyle/>
        <a:p>
          <a:endParaRPr lang="en-IN"/>
        </a:p>
      </dgm:t>
    </dgm:pt>
    <dgm:pt modelId="{66238E9E-E344-4369-A15A-1E8EC2B5F426}" type="sibTrans" cxnId="{54071E1D-539B-4CF8-9309-D01D2E2ED4CE}">
      <dgm:prSet/>
      <dgm:spPr/>
      <dgm:t>
        <a:bodyPr/>
        <a:lstStyle/>
        <a:p>
          <a:endParaRPr lang="en-IN"/>
        </a:p>
      </dgm:t>
    </dgm:pt>
    <dgm:pt modelId="{6F9B8612-BA73-4088-A607-C519A77B0809}">
      <dgm:prSet phldrT="[Text]" custT="1"/>
      <dgm:spPr/>
      <dgm:t>
        <a:bodyPr/>
        <a:lstStyle/>
        <a:p>
          <a:pPr algn="ctr"/>
          <a:r>
            <a:rPr lang="en-US" sz="1200" b="1" dirty="0"/>
            <a:t>Crater/Boulder Detection</a:t>
          </a:r>
          <a:endParaRPr lang="en-IN" sz="1200" b="1" dirty="0"/>
        </a:p>
      </dgm:t>
    </dgm:pt>
    <dgm:pt modelId="{438E01FC-3401-46F7-BB3D-B81E0E84A2D5}" type="parTrans" cxnId="{C2D98A2C-5317-4A80-9296-5667302D0122}">
      <dgm:prSet/>
      <dgm:spPr/>
      <dgm:t>
        <a:bodyPr/>
        <a:lstStyle/>
        <a:p>
          <a:endParaRPr lang="en-IN"/>
        </a:p>
      </dgm:t>
    </dgm:pt>
    <dgm:pt modelId="{C36F0896-F3AE-4B37-97B3-3D4F0FD70DE3}" type="sibTrans" cxnId="{C2D98A2C-5317-4A80-9296-5667302D0122}">
      <dgm:prSet/>
      <dgm:spPr/>
      <dgm:t>
        <a:bodyPr/>
        <a:lstStyle/>
        <a:p>
          <a:endParaRPr lang="en-IN"/>
        </a:p>
      </dgm:t>
    </dgm:pt>
    <dgm:pt modelId="{FE3AC009-6D86-4406-AD1C-9475F90DE6A2}">
      <dgm:prSet phldrT="[Text]" custT="1"/>
      <dgm:spPr/>
      <dgm:t>
        <a:bodyPr/>
        <a:lstStyle/>
        <a:p>
          <a:pPr algn="l"/>
          <a:endParaRPr lang="en-US" sz="1100" dirty="0"/>
        </a:p>
        <a:p>
          <a:pPr algn="ctr"/>
          <a:r>
            <a:rPr lang="en-US" sz="1200" b="1" dirty="0"/>
            <a:t>Data Pre-Processing</a:t>
          </a:r>
          <a:endParaRPr lang="en-IN" sz="1200" b="1" dirty="0"/>
        </a:p>
      </dgm:t>
    </dgm:pt>
    <dgm:pt modelId="{2CD98284-84BC-46E3-91E8-5C398625771D}" type="parTrans" cxnId="{A885D058-ED69-4E57-8A3B-CA57AE077287}">
      <dgm:prSet/>
      <dgm:spPr/>
      <dgm:t>
        <a:bodyPr/>
        <a:lstStyle/>
        <a:p>
          <a:endParaRPr lang="en-IN"/>
        </a:p>
      </dgm:t>
    </dgm:pt>
    <dgm:pt modelId="{D3322AE1-B63C-4CE2-B3D9-6704540BA9BD}" type="sibTrans" cxnId="{A885D058-ED69-4E57-8A3B-CA57AE077287}">
      <dgm:prSet/>
      <dgm:spPr/>
      <dgm:t>
        <a:bodyPr/>
        <a:lstStyle/>
        <a:p>
          <a:endParaRPr lang="en-IN"/>
        </a:p>
      </dgm:t>
    </dgm:pt>
    <dgm:pt modelId="{46CE12C6-E9B9-4BDF-A344-77010F3E92F5}">
      <dgm:prSet custT="1"/>
      <dgm:spPr/>
      <dgm:t>
        <a:bodyPr/>
        <a:lstStyle/>
        <a:p>
          <a:pPr algn="ctr"/>
          <a:r>
            <a:rPr lang="en-IN" sz="1000" b="1" dirty="0"/>
            <a:t>Source: OHRC Images</a:t>
          </a:r>
          <a:endParaRPr lang="en-IN" sz="1000" dirty="0"/>
        </a:p>
      </dgm:t>
    </dgm:pt>
    <dgm:pt modelId="{E23E3BF8-F6E5-46EF-848D-A6AEEF6F8370}" type="parTrans" cxnId="{EFFE5BAA-BCA3-4DD4-996E-0BB3E0A245E8}">
      <dgm:prSet/>
      <dgm:spPr/>
      <dgm:t>
        <a:bodyPr/>
        <a:lstStyle/>
        <a:p>
          <a:endParaRPr lang="en-IN"/>
        </a:p>
      </dgm:t>
    </dgm:pt>
    <dgm:pt modelId="{0C3D9F91-5EAF-4470-846F-7E6376A050EE}" type="sibTrans" cxnId="{EFFE5BAA-BCA3-4DD4-996E-0BB3E0A245E8}">
      <dgm:prSet/>
      <dgm:spPr/>
      <dgm:t>
        <a:bodyPr/>
        <a:lstStyle/>
        <a:p>
          <a:endParaRPr lang="en-IN"/>
        </a:p>
      </dgm:t>
    </dgm:pt>
    <dgm:pt modelId="{FC25B173-1332-4079-9B94-70ED6EB38814}">
      <dgm:prSet custT="1"/>
      <dgm:spPr/>
      <dgm:t>
        <a:bodyPr/>
        <a:lstStyle/>
        <a:p>
          <a:pPr algn="ctr"/>
          <a:r>
            <a:rPr lang="en-IN" sz="1000" b="1" dirty="0"/>
            <a:t>Chunking: Image Slicing</a:t>
          </a:r>
        </a:p>
      </dgm:t>
    </dgm:pt>
    <dgm:pt modelId="{8BC4894E-F2D6-4C8C-9941-171DBC646BAF}" type="parTrans" cxnId="{516E757F-7002-4CAD-858E-BB1907A654BE}">
      <dgm:prSet/>
      <dgm:spPr/>
      <dgm:t>
        <a:bodyPr/>
        <a:lstStyle/>
        <a:p>
          <a:endParaRPr lang="en-IN"/>
        </a:p>
      </dgm:t>
    </dgm:pt>
    <dgm:pt modelId="{56F64DA0-E941-402F-8FA1-706DFE5DC9D6}" type="sibTrans" cxnId="{516E757F-7002-4CAD-858E-BB1907A654BE}">
      <dgm:prSet/>
      <dgm:spPr/>
      <dgm:t>
        <a:bodyPr/>
        <a:lstStyle/>
        <a:p>
          <a:endParaRPr lang="en-IN"/>
        </a:p>
      </dgm:t>
    </dgm:pt>
    <dgm:pt modelId="{A569E25A-1B3B-4EF0-A6AA-96660A6B28E6}">
      <dgm:prSet custT="1"/>
      <dgm:spPr/>
      <dgm:t>
        <a:bodyPr/>
        <a:lstStyle/>
        <a:p>
          <a:pPr algn="ctr"/>
          <a:r>
            <a:rPr lang="en-IN" sz="1000" b="1" dirty="0"/>
            <a:t>Splitting: Train/Test</a:t>
          </a:r>
        </a:p>
      </dgm:t>
    </dgm:pt>
    <dgm:pt modelId="{0F373A97-8AED-46EE-9F30-E49E78EFA76A}" type="parTrans" cxnId="{AD0E899E-709E-4BF4-A74D-A9C15547909F}">
      <dgm:prSet/>
      <dgm:spPr/>
      <dgm:t>
        <a:bodyPr/>
        <a:lstStyle/>
        <a:p>
          <a:endParaRPr lang="en-IN"/>
        </a:p>
      </dgm:t>
    </dgm:pt>
    <dgm:pt modelId="{2717C282-DA6E-4911-A977-8836032A162E}" type="sibTrans" cxnId="{AD0E899E-709E-4BF4-A74D-A9C15547909F}">
      <dgm:prSet/>
      <dgm:spPr/>
      <dgm:t>
        <a:bodyPr/>
        <a:lstStyle/>
        <a:p>
          <a:endParaRPr lang="en-IN"/>
        </a:p>
      </dgm:t>
    </dgm:pt>
    <dgm:pt modelId="{415A95AC-8236-48A1-8ECA-9BEAD722012B}">
      <dgm:prSet custT="1"/>
      <dgm:spPr/>
      <dgm:t>
        <a:bodyPr/>
        <a:lstStyle/>
        <a:p>
          <a:pPr algn="ctr"/>
          <a:r>
            <a:rPr lang="en-US" sz="1000" b="1" dirty="0"/>
            <a:t>Design: CNN Architecture</a:t>
          </a:r>
          <a:endParaRPr lang="en-IN" sz="1000" b="1" dirty="0"/>
        </a:p>
      </dgm:t>
    </dgm:pt>
    <dgm:pt modelId="{87978A60-D24E-4616-BF26-69A5029BDA61}" type="parTrans" cxnId="{A1686547-FFB2-4FEF-AE91-50E4D5082E6A}">
      <dgm:prSet/>
      <dgm:spPr/>
      <dgm:t>
        <a:bodyPr/>
        <a:lstStyle/>
        <a:p>
          <a:endParaRPr lang="en-IN"/>
        </a:p>
      </dgm:t>
    </dgm:pt>
    <dgm:pt modelId="{BD2A3125-6BB8-492B-A5B9-9D3CECA1F43B}" type="sibTrans" cxnId="{A1686547-FFB2-4FEF-AE91-50E4D5082E6A}">
      <dgm:prSet/>
      <dgm:spPr/>
      <dgm:t>
        <a:bodyPr/>
        <a:lstStyle/>
        <a:p>
          <a:endParaRPr lang="en-IN"/>
        </a:p>
      </dgm:t>
    </dgm:pt>
    <dgm:pt modelId="{3D36A838-80A5-4A64-A5DE-39489ADCD43B}">
      <dgm:prSet custT="1"/>
      <dgm:spPr/>
      <dgm:t>
        <a:bodyPr/>
        <a:lstStyle/>
        <a:p>
          <a:pPr algn="ctr"/>
          <a:r>
            <a:rPr lang="en-US" sz="1000" b="1" dirty="0"/>
            <a:t>Training: Model Fit</a:t>
          </a:r>
          <a:endParaRPr lang="en-IN" sz="1000" b="1" dirty="0"/>
        </a:p>
      </dgm:t>
    </dgm:pt>
    <dgm:pt modelId="{346B07CF-AC8C-4CFA-8146-6516EE2F52B6}" type="parTrans" cxnId="{C4544BB3-FE74-42E0-9013-B4C59439E753}">
      <dgm:prSet/>
      <dgm:spPr/>
      <dgm:t>
        <a:bodyPr/>
        <a:lstStyle/>
        <a:p>
          <a:endParaRPr lang="en-IN"/>
        </a:p>
      </dgm:t>
    </dgm:pt>
    <dgm:pt modelId="{9DFDA475-0292-489D-90FE-C2B1C1CB150E}" type="sibTrans" cxnId="{C4544BB3-FE74-42E0-9013-B4C59439E753}">
      <dgm:prSet/>
      <dgm:spPr/>
      <dgm:t>
        <a:bodyPr/>
        <a:lstStyle/>
        <a:p>
          <a:endParaRPr lang="en-IN"/>
        </a:p>
      </dgm:t>
    </dgm:pt>
    <dgm:pt modelId="{361AE5B0-9ADA-4BE0-B8F6-626E18C765C4}">
      <dgm:prSet custT="1"/>
      <dgm:spPr/>
      <dgm:t>
        <a:bodyPr/>
        <a:lstStyle/>
        <a:p>
          <a:pPr algn="ctr"/>
          <a:r>
            <a:rPr lang="en-US" sz="1000" b="1" dirty="0"/>
            <a:t>Evaluation: Performance Metrics</a:t>
          </a:r>
          <a:endParaRPr lang="en-IN" sz="1000" b="1" dirty="0"/>
        </a:p>
      </dgm:t>
    </dgm:pt>
    <dgm:pt modelId="{D22E0AF1-B62A-4DBA-80F8-BF2E4D6BB6A3}" type="parTrans" cxnId="{F69B367C-01EA-4ADB-AA82-075893F2E2E4}">
      <dgm:prSet/>
      <dgm:spPr/>
      <dgm:t>
        <a:bodyPr/>
        <a:lstStyle/>
        <a:p>
          <a:endParaRPr lang="en-IN"/>
        </a:p>
      </dgm:t>
    </dgm:pt>
    <dgm:pt modelId="{7095899F-016B-4506-93E7-02148671566D}" type="sibTrans" cxnId="{F69B367C-01EA-4ADB-AA82-075893F2E2E4}">
      <dgm:prSet/>
      <dgm:spPr/>
      <dgm:t>
        <a:bodyPr/>
        <a:lstStyle/>
        <a:p>
          <a:endParaRPr lang="en-IN"/>
        </a:p>
      </dgm:t>
    </dgm:pt>
    <dgm:pt modelId="{6A242495-D162-49FF-97F0-0FF8CD678F4D}">
      <dgm:prSet custT="1"/>
      <dgm:spPr/>
      <dgm:t>
        <a:bodyPr/>
        <a:lstStyle/>
        <a:p>
          <a:pPr algn="ctr"/>
          <a:r>
            <a:rPr lang="en-US" sz="1000" b="1" dirty="0"/>
            <a:t>Pre-Processing: Edge Detection</a:t>
          </a:r>
          <a:endParaRPr lang="en-IN" sz="1000" b="1" dirty="0"/>
        </a:p>
      </dgm:t>
    </dgm:pt>
    <dgm:pt modelId="{AF89C67A-4B30-47D9-8436-D7A372B841C7}" type="parTrans" cxnId="{6310A72A-83E5-4AB3-81D3-A62F5971737E}">
      <dgm:prSet/>
      <dgm:spPr/>
      <dgm:t>
        <a:bodyPr/>
        <a:lstStyle/>
        <a:p>
          <a:endParaRPr lang="en-IN"/>
        </a:p>
      </dgm:t>
    </dgm:pt>
    <dgm:pt modelId="{2FF88CA2-D211-44FB-A7F0-D399A64F991F}" type="sibTrans" cxnId="{6310A72A-83E5-4AB3-81D3-A62F5971737E}">
      <dgm:prSet/>
      <dgm:spPr/>
      <dgm:t>
        <a:bodyPr/>
        <a:lstStyle/>
        <a:p>
          <a:endParaRPr lang="en-IN"/>
        </a:p>
      </dgm:t>
    </dgm:pt>
    <dgm:pt modelId="{50AEB794-B34A-49C2-88CF-96E29D6551B8}">
      <dgm:prSet custT="1"/>
      <dgm:spPr/>
      <dgm:t>
        <a:bodyPr/>
        <a:lstStyle/>
        <a:p>
          <a:pPr algn="ctr"/>
          <a:r>
            <a:rPr lang="en-US" sz="1000" b="1" dirty="0"/>
            <a:t>Detection: Crater/Boulder Identification</a:t>
          </a:r>
          <a:endParaRPr lang="en-IN" sz="1000" b="1" dirty="0"/>
        </a:p>
      </dgm:t>
    </dgm:pt>
    <dgm:pt modelId="{F5FE375A-B0EA-4B78-BC22-90A50A168E94}" type="parTrans" cxnId="{1EE57B77-36F0-44F4-97C7-57B90B177329}">
      <dgm:prSet/>
      <dgm:spPr/>
      <dgm:t>
        <a:bodyPr/>
        <a:lstStyle/>
        <a:p>
          <a:endParaRPr lang="en-IN"/>
        </a:p>
      </dgm:t>
    </dgm:pt>
    <dgm:pt modelId="{25E8C697-9F73-4D9F-9E30-3F17C5E12795}" type="sibTrans" cxnId="{1EE57B77-36F0-44F4-97C7-57B90B177329}">
      <dgm:prSet/>
      <dgm:spPr/>
      <dgm:t>
        <a:bodyPr/>
        <a:lstStyle/>
        <a:p>
          <a:endParaRPr lang="en-IN"/>
        </a:p>
      </dgm:t>
    </dgm:pt>
    <dgm:pt modelId="{9C84EE7B-3C4B-459C-A178-54570E8E47FE}">
      <dgm:prSet custT="1"/>
      <dgm:spPr/>
      <dgm:t>
        <a:bodyPr/>
        <a:lstStyle/>
        <a:p>
          <a:pPr algn="ctr"/>
          <a:r>
            <a:rPr lang="en-US" sz="1000" b="1" dirty="0"/>
            <a:t>Annotation: Bounding Boxes</a:t>
          </a:r>
          <a:endParaRPr lang="en-IN" sz="1000" b="1" dirty="0"/>
        </a:p>
      </dgm:t>
    </dgm:pt>
    <dgm:pt modelId="{06AD5565-602A-4977-859B-CEC6A33337EA}" type="parTrans" cxnId="{B312C6B1-FE92-4AA9-9AEC-BA23915D9D9E}">
      <dgm:prSet/>
      <dgm:spPr/>
      <dgm:t>
        <a:bodyPr/>
        <a:lstStyle/>
        <a:p>
          <a:endParaRPr lang="en-IN"/>
        </a:p>
      </dgm:t>
    </dgm:pt>
    <dgm:pt modelId="{2F369ABC-667C-4B65-8D26-EDD1538FEE64}" type="sibTrans" cxnId="{B312C6B1-FE92-4AA9-9AEC-BA23915D9D9E}">
      <dgm:prSet/>
      <dgm:spPr/>
      <dgm:t>
        <a:bodyPr/>
        <a:lstStyle/>
        <a:p>
          <a:endParaRPr lang="en-IN"/>
        </a:p>
      </dgm:t>
    </dgm:pt>
    <dgm:pt modelId="{9CA3A2B7-CDBF-4D91-9F68-5EE7E8642B98}">
      <dgm:prSet custT="1"/>
      <dgm:spPr/>
      <dgm:t>
        <a:bodyPr/>
        <a:lstStyle/>
        <a:p>
          <a:pPr algn="ctr"/>
          <a:r>
            <a:rPr lang="en-US" sz="1050" b="1" dirty="0"/>
            <a:t>Visualization: Annotated images </a:t>
          </a:r>
          <a:endParaRPr lang="en-IN" sz="1050" b="1" dirty="0"/>
        </a:p>
      </dgm:t>
    </dgm:pt>
    <dgm:pt modelId="{5B76F458-DFB3-44C1-A3DB-8B545305E4F8}" type="parTrans" cxnId="{C218A861-2E71-4429-9A38-B1EF8E01CA41}">
      <dgm:prSet/>
      <dgm:spPr/>
      <dgm:t>
        <a:bodyPr/>
        <a:lstStyle/>
        <a:p>
          <a:endParaRPr lang="en-IN"/>
        </a:p>
      </dgm:t>
    </dgm:pt>
    <dgm:pt modelId="{2333DB0D-907D-4C6B-BE8A-E4231EC91AD4}" type="sibTrans" cxnId="{C218A861-2E71-4429-9A38-B1EF8E01CA41}">
      <dgm:prSet/>
      <dgm:spPr/>
      <dgm:t>
        <a:bodyPr/>
        <a:lstStyle/>
        <a:p>
          <a:endParaRPr lang="en-IN"/>
        </a:p>
      </dgm:t>
    </dgm:pt>
    <dgm:pt modelId="{A21E8618-6075-467C-8D2A-0C0CD5089641}">
      <dgm:prSet custT="1"/>
      <dgm:spPr/>
      <dgm:t>
        <a:bodyPr/>
        <a:lstStyle/>
        <a:p>
          <a:pPr algn="ctr"/>
          <a:r>
            <a:rPr lang="en-US" sz="1050" b="1" dirty="0"/>
            <a:t>Shape Files: Output Data</a:t>
          </a:r>
          <a:endParaRPr lang="en-IN" sz="1200" b="1" dirty="0"/>
        </a:p>
      </dgm:t>
    </dgm:pt>
    <dgm:pt modelId="{67AC180E-594D-4A10-AB29-26D7961B43C4}" type="parTrans" cxnId="{68FD788E-D23C-497F-8A68-CC7503AEBCDA}">
      <dgm:prSet/>
      <dgm:spPr/>
      <dgm:t>
        <a:bodyPr/>
        <a:lstStyle/>
        <a:p>
          <a:endParaRPr lang="en-IN"/>
        </a:p>
      </dgm:t>
    </dgm:pt>
    <dgm:pt modelId="{795ED6D9-C8F4-40B6-AAFB-8F27FAFCB3A9}" type="sibTrans" cxnId="{68FD788E-D23C-497F-8A68-CC7503AEBCDA}">
      <dgm:prSet/>
      <dgm:spPr/>
      <dgm:t>
        <a:bodyPr/>
        <a:lstStyle/>
        <a:p>
          <a:endParaRPr lang="en-IN"/>
        </a:p>
      </dgm:t>
    </dgm:pt>
    <dgm:pt modelId="{07FB3C47-792F-4238-AFE1-D2E133C654EE}">
      <dgm:prSet custT="1"/>
      <dgm:spPr/>
      <dgm:t>
        <a:bodyPr/>
        <a:lstStyle/>
        <a:p>
          <a:pPr algn="ctr"/>
          <a:endParaRPr lang="en-US" sz="1200" b="1" dirty="0"/>
        </a:p>
        <a:p>
          <a:pPr algn="ctr"/>
          <a:r>
            <a:rPr lang="en-US" sz="1200" b="1" dirty="0"/>
            <a:t>Result/Output</a:t>
          </a:r>
          <a:endParaRPr lang="en-IN" sz="1200" b="1" dirty="0"/>
        </a:p>
      </dgm:t>
    </dgm:pt>
    <dgm:pt modelId="{CC691795-28B5-4994-B3C0-C137D6B8D034}" type="parTrans" cxnId="{0C3CE404-E78F-40E4-B828-39257A5941E1}">
      <dgm:prSet/>
      <dgm:spPr/>
      <dgm:t>
        <a:bodyPr/>
        <a:lstStyle/>
        <a:p>
          <a:endParaRPr lang="en-IN"/>
        </a:p>
      </dgm:t>
    </dgm:pt>
    <dgm:pt modelId="{CA82A4A5-1A8B-4D72-BD71-159D0EB95806}" type="sibTrans" cxnId="{0C3CE404-E78F-40E4-B828-39257A5941E1}">
      <dgm:prSet/>
      <dgm:spPr/>
      <dgm:t>
        <a:bodyPr/>
        <a:lstStyle/>
        <a:p>
          <a:endParaRPr lang="en-IN"/>
        </a:p>
      </dgm:t>
    </dgm:pt>
    <dgm:pt modelId="{350DFFAF-3F52-419F-BDAD-BA5BD9066430}" type="pres">
      <dgm:prSet presAssocID="{3A5A445A-1E7F-4DD1-B0C1-759A544C3C37}" presName="CompostProcess" presStyleCnt="0">
        <dgm:presLayoutVars>
          <dgm:dir/>
          <dgm:resizeHandles val="exact"/>
        </dgm:presLayoutVars>
      </dgm:prSet>
      <dgm:spPr/>
    </dgm:pt>
    <dgm:pt modelId="{2E681DCF-3174-4115-A115-1BED9155E2AC}" type="pres">
      <dgm:prSet presAssocID="{3A5A445A-1E7F-4DD1-B0C1-759A544C3C37}" presName="arrow" presStyleLbl="bgShp" presStyleIdx="0" presStyleCnt="1" custScaleX="117647" custLinFactNeighborY="-974"/>
      <dgm:spPr/>
    </dgm:pt>
    <dgm:pt modelId="{8AFFD16E-2FEE-407D-BB6A-AAAB77BCF4D4}" type="pres">
      <dgm:prSet presAssocID="{3A5A445A-1E7F-4DD1-B0C1-759A544C3C37}" presName="linearProcess" presStyleCnt="0"/>
      <dgm:spPr/>
    </dgm:pt>
    <dgm:pt modelId="{2AD1840F-FFDB-4043-8235-826B22E0230D}" type="pres">
      <dgm:prSet presAssocID="{A0845FD5-C2A4-4A7B-9C28-29148BE731BE}" presName="textNode" presStyleLbl="node1" presStyleIdx="0" presStyleCnt="5">
        <dgm:presLayoutVars>
          <dgm:bulletEnabled val="1"/>
        </dgm:presLayoutVars>
      </dgm:prSet>
      <dgm:spPr/>
    </dgm:pt>
    <dgm:pt modelId="{85B101D6-E3B9-4B69-ABDE-023D6FFB658E}" type="pres">
      <dgm:prSet presAssocID="{FBB4D3D8-4BE4-4503-BE88-B8AD7C3EFD2B}" presName="sibTrans" presStyleCnt="0"/>
      <dgm:spPr/>
    </dgm:pt>
    <dgm:pt modelId="{94724C97-C48E-40C3-B054-3797AC82E38C}" type="pres">
      <dgm:prSet presAssocID="{FE3AC009-6D86-4406-AD1C-9475F90DE6A2}" presName="textNode" presStyleLbl="node1" presStyleIdx="1" presStyleCnt="5">
        <dgm:presLayoutVars>
          <dgm:bulletEnabled val="1"/>
        </dgm:presLayoutVars>
      </dgm:prSet>
      <dgm:spPr/>
    </dgm:pt>
    <dgm:pt modelId="{5C8097EF-1E2E-48F2-A7E6-71672FD4F86C}" type="pres">
      <dgm:prSet presAssocID="{D3322AE1-B63C-4CE2-B3D9-6704540BA9BD}" presName="sibTrans" presStyleCnt="0"/>
      <dgm:spPr/>
    </dgm:pt>
    <dgm:pt modelId="{EEC0B683-7C5E-486C-8DAA-3D2C0ADF2CDE}" type="pres">
      <dgm:prSet presAssocID="{FF9A7E0B-FA57-44C0-8393-EB2D3B2517DC}" presName="textNode" presStyleLbl="node1" presStyleIdx="2" presStyleCnt="5">
        <dgm:presLayoutVars>
          <dgm:bulletEnabled val="1"/>
        </dgm:presLayoutVars>
      </dgm:prSet>
      <dgm:spPr/>
    </dgm:pt>
    <dgm:pt modelId="{589071F9-D1A9-4D01-B56D-78FB7B22EFDC}" type="pres">
      <dgm:prSet presAssocID="{66238E9E-E344-4369-A15A-1E8EC2B5F426}" presName="sibTrans" presStyleCnt="0"/>
      <dgm:spPr/>
    </dgm:pt>
    <dgm:pt modelId="{0BA92E9B-CEE3-48D7-93DA-2387FCE9187A}" type="pres">
      <dgm:prSet presAssocID="{6F9B8612-BA73-4088-A607-C519A77B0809}" presName="textNode" presStyleLbl="node1" presStyleIdx="3" presStyleCnt="5">
        <dgm:presLayoutVars>
          <dgm:bulletEnabled val="1"/>
        </dgm:presLayoutVars>
      </dgm:prSet>
      <dgm:spPr/>
    </dgm:pt>
    <dgm:pt modelId="{BEABDD8A-32E1-4B9E-A46D-0D6ECA264511}" type="pres">
      <dgm:prSet presAssocID="{C36F0896-F3AE-4B37-97B3-3D4F0FD70DE3}" presName="sibTrans" presStyleCnt="0"/>
      <dgm:spPr/>
    </dgm:pt>
    <dgm:pt modelId="{CDE6697B-6FF9-4283-89AF-E5E52CF7084F}" type="pres">
      <dgm:prSet presAssocID="{07FB3C47-792F-4238-AFE1-D2E133C654E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C3CE404-E78F-40E4-B828-39257A5941E1}" srcId="{3A5A445A-1E7F-4DD1-B0C1-759A544C3C37}" destId="{07FB3C47-792F-4238-AFE1-D2E133C654EE}" srcOrd="4" destOrd="0" parTransId="{CC691795-28B5-4994-B3C0-C137D6B8D034}" sibTransId="{CA82A4A5-1A8B-4D72-BD71-159D0EB95806}"/>
    <dgm:cxn modelId="{54071E1D-539B-4CF8-9309-D01D2E2ED4CE}" srcId="{3A5A445A-1E7F-4DD1-B0C1-759A544C3C37}" destId="{FF9A7E0B-FA57-44C0-8393-EB2D3B2517DC}" srcOrd="2" destOrd="0" parTransId="{21A3272A-354C-4980-B440-D29204984ABB}" sibTransId="{66238E9E-E344-4369-A15A-1E8EC2B5F426}"/>
    <dgm:cxn modelId="{6310A72A-83E5-4AB3-81D3-A62F5971737E}" srcId="{6F9B8612-BA73-4088-A607-C519A77B0809}" destId="{6A242495-D162-49FF-97F0-0FF8CD678F4D}" srcOrd="0" destOrd="0" parTransId="{AF89C67A-4B30-47D9-8436-D7A372B841C7}" sibTransId="{2FF88CA2-D211-44FB-A7F0-D399A64F991F}"/>
    <dgm:cxn modelId="{C2D98A2C-5317-4A80-9296-5667302D0122}" srcId="{3A5A445A-1E7F-4DD1-B0C1-759A544C3C37}" destId="{6F9B8612-BA73-4088-A607-C519A77B0809}" srcOrd="3" destOrd="0" parTransId="{438E01FC-3401-46F7-BB3D-B81E0E84A2D5}" sibTransId="{C36F0896-F3AE-4B37-97B3-3D4F0FD70DE3}"/>
    <dgm:cxn modelId="{F062D43C-5E71-4192-88D6-2B6AA3B3C149}" type="presOf" srcId="{3D36A838-80A5-4A64-A5DE-39489ADCD43B}" destId="{EEC0B683-7C5E-486C-8DAA-3D2C0ADF2CDE}" srcOrd="0" destOrd="2" presId="urn:microsoft.com/office/officeart/2005/8/layout/hProcess9"/>
    <dgm:cxn modelId="{3ACDF23C-D435-460D-A1D6-09593AB9951D}" type="presOf" srcId="{6A242495-D162-49FF-97F0-0FF8CD678F4D}" destId="{0BA92E9B-CEE3-48D7-93DA-2387FCE9187A}" srcOrd="0" destOrd="1" presId="urn:microsoft.com/office/officeart/2005/8/layout/hProcess9"/>
    <dgm:cxn modelId="{C218A861-2E71-4429-9A38-B1EF8E01CA41}" srcId="{07FB3C47-792F-4238-AFE1-D2E133C654EE}" destId="{9CA3A2B7-CDBF-4D91-9F68-5EE7E8642B98}" srcOrd="0" destOrd="0" parTransId="{5B76F458-DFB3-44C1-A3DB-8B545305E4F8}" sibTransId="{2333DB0D-907D-4C6B-BE8A-E4231EC91AD4}"/>
    <dgm:cxn modelId="{386A4F44-145D-45EE-B4B2-F52043611B16}" type="presOf" srcId="{A569E25A-1B3B-4EF0-A6AA-96660A6B28E6}" destId="{94724C97-C48E-40C3-B054-3797AC82E38C}" srcOrd="0" destOrd="2" presId="urn:microsoft.com/office/officeart/2005/8/layout/hProcess9"/>
    <dgm:cxn modelId="{A1686547-FFB2-4FEF-AE91-50E4D5082E6A}" srcId="{FF9A7E0B-FA57-44C0-8393-EB2D3B2517DC}" destId="{415A95AC-8236-48A1-8ECA-9BEAD722012B}" srcOrd="0" destOrd="0" parTransId="{87978A60-D24E-4616-BF26-69A5029BDA61}" sibTransId="{BD2A3125-6BB8-492B-A5B9-9D3CECA1F43B}"/>
    <dgm:cxn modelId="{EE09D96A-D12D-434D-9D44-B0A5BDD0D00F}" type="presOf" srcId="{361AE5B0-9ADA-4BE0-B8F6-626E18C765C4}" destId="{EEC0B683-7C5E-486C-8DAA-3D2C0ADF2CDE}" srcOrd="0" destOrd="3" presId="urn:microsoft.com/office/officeart/2005/8/layout/hProcess9"/>
    <dgm:cxn modelId="{E04C7C6D-15B9-46EF-BA6E-34BBD5B73B6A}" type="presOf" srcId="{FC25B173-1332-4079-9B94-70ED6EB38814}" destId="{94724C97-C48E-40C3-B054-3797AC82E38C}" srcOrd="0" destOrd="1" presId="urn:microsoft.com/office/officeart/2005/8/layout/hProcess9"/>
    <dgm:cxn modelId="{4D278D4E-9DD9-424F-A06F-7B3A708E12E1}" type="presOf" srcId="{FE3AC009-6D86-4406-AD1C-9475F90DE6A2}" destId="{94724C97-C48E-40C3-B054-3797AC82E38C}" srcOrd="0" destOrd="0" presId="urn:microsoft.com/office/officeart/2005/8/layout/hProcess9"/>
    <dgm:cxn modelId="{63E1BF71-ACBA-4AF2-80E3-A694F00BC2EF}" type="presOf" srcId="{07FB3C47-792F-4238-AFE1-D2E133C654EE}" destId="{CDE6697B-6FF9-4283-89AF-E5E52CF7084F}" srcOrd="0" destOrd="0" presId="urn:microsoft.com/office/officeart/2005/8/layout/hProcess9"/>
    <dgm:cxn modelId="{1EE57B77-36F0-44F4-97C7-57B90B177329}" srcId="{6F9B8612-BA73-4088-A607-C519A77B0809}" destId="{50AEB794-B34A-49C2-88CF-96E29D6551B8}" srcOrd="1" destOrd="0" parTransId="{F5FE375A-B0EA-4B78-BC22-90A50A168E94}" sibTransId="{25E8C697-9F73-4D9F-9E30-3F17C5E12795}"/>
    <dgm:cxn modelId="{8311D577-C059-41A0-86FB-890B2E9234D3}" type="presOf" srcId="{A0845FD5-C2A4-4A7B-9C28-29148BE731BE}" destId="{2AD1840F-FFDB-4043-8235-826B22E0230D}" srcOrd="0" destOrd="0" presId="urn:microsoft.com/office/officeart/2005/8/layout/hProcess9"/>
    <dgm:cxn modelId="{A885D058-ED69-4E57-8A3B-CA57AE077287}" srcId="{3A5A445A-1E7F-4DD1-B0C1-759A544C3C37}" destId="{FE3AC009-6D86-4406-AD1C-9475F90DE6A2}" srcOrd="1" destOrd="0" parTransId="{2CD98284-84BC-46E3-91E8-5C398625771D}" sibTransId="{D3322AE1-B63C-4CE2-B3D9-6704540BA9BD}"/>
    <dgm:cxn modelId="{F69B367C-01EA-4ADB-AA82-075893F2E2E4}" srcId="{FF9A7E0B-FA57-44C0-8393-EB2D3B2517DC}" destId="{361AE5B0-9ADA-4BE0-B8F6-626E18C765C4}" srcOrd="2" destOrd="0" parTransId="{D22E0AF1-B62A-4DBA-80F8-BF2E4D6BB6A3}" sibTransId="{7095899F-016B-4506-93E7-02148671566D}"/>
    <dgm:cxn modelId="{516E757F-7002-4CAD-858E-BB1907A654BE}" srcId="{FE3AC009-6D86-4406-AD1C-9475F90DE6A2}" destId="{FC25B173-1332-4079-9B94-70ED6EB38814}" srcOrd="0" destOrd="0" parTransId="{8BC4894E-F2D6-4C8C-9941-171DBC646BAF}" sibTransId="{56F64DA0-E941-402F-8FA1-706DFE5DC9D6}"/>
    <dgm:cxn modelId="{35801988-3F8C-4871-8797-03833FEFC658}" srcId="{3A5A445A-1E7F-4DD1-B0C1-759A544C3C37}" destId="{A0845FD5-C2A4-4A7B-9C28-29148BE731BE}" srcOrd="0" destOrd="0" parTransId="{2797015D-C56A-4E47-B3DC-62DC1CA6C445}" sibTransId="{FBB4D3D8-4BE4-4503-BE88-B8AD7C3EFD2B}"/>
    <dgm:cxn modelId="{68FD788E-D23C-497F-8A68-CC7503AEBCDA}" srcId="{07FB3C47-792F-4238-AFE1-D2E133C654EE}" destId="{A21E8618-6075-467C-8D2A-0C0CD5089641}" srcOrd="1" destOrd="0" parTransId="{67AC180E-594D-4A10-AB29-26D7961B43C4}" sibTransId="{795ED6D9-C8F4-40B6-AAFB-8F27FAFCB3A9}"/>
    <dgm:cxn modelId="{213F3697-A15D-46E9-8296-61FF56804ABB}" type="presOf" srcId="{50AEB794-B34A-49C2-88CF-96E29D6551B8}" destId="{0BA92E9B-CEE3-48D7-93DA-2387FCE9187A}" srcOrd="0" destOrd="2" presId="urn:microsoft.com/office/officeart/2005/8/layout/hProcess9"/>
    <dgm:cxn modelId="{AD0E899E-709E-4BF4-A74D-A9C15547909F}" srcId="{FE3AC009-6D86-4406-AD1C-9475F90DE6A2}" destId="{A569E25A-1B3B-4EF0-A6AA-96660A6B28E6}" srcOrd="1" destOrd="0" parTransId="{0F373A97-8AED-46EE-9F30-E49E78EFA76A}" sibTransId="{2717C282-DA6E-4911-A977-8836032A162E}"/>
    <dgm:cxn modelId="{EFFE5BAA-BCA3-4DD4-996E-0BB3E0A245E8}" srcId="{A0845FD5-C2A4-4A7B-9C28-29148BE731BE}" destId="{46CE12C6-E9B9-4BDF-A344-77010F3E92F5}" srcOrd="0" destOrd="0" parTransId="{E23E3BF8-F6E5-46EF-848D-A6AEEF6F8370}" sibTransId="{0C3D9F91-5EAF-4470-846F-7E6376A050EE}"/>
    <dgm:cxn modelId="{52FAF7AF-32DC-4CDB-9B4D-1AE8811BF7BC}" type="presOf" srcId="{6F9B8612-BA73-4088-A607-C519A77B0809}" destId="{0BA92E9B-CEE3-48D7-93DA-2387FCE9187A}" srcOrd="0" destOrd="0" presId="urn:microsoft.com/office/officeart/2005/8/layout/hProcess9"/>
    <dgm:cxn modelId="{40D276B0-C0F2-40BD-8F91-8E066258CACA}" type="presOf" srcId="{FF9A7E0B-FA57-44C0-8393-EB2D3B2517DC}" destId="{EEC0B683-7C5E-486C-8DAA-3D2C0ADF2CDE}" srcOrd="0" destOrd="0" presId="urn:microsoft.com/office/officeart/2005/8/layout/hProcess9"/>
    <dgm:cxn modelId="{B312C6B1-FE92-4AA9-9AEC-BA23915D9D9E}" srcId="{6F9B8612-BA73-4088-A607-C519A77B0809}" destId="{9C84EE7B-3C4B-459C-A178-54570E8E47FE}" srcOrd="2" destOrd="0" parTransId="{06AD5565-602A-4977-859B-CEC6A33337EA}" sibTransId="{2F369ABC-667C-4B65-8D26-EDD1538FEE64}"/>
    <dgm:cxn modelId="{C4544BB3-FE74-42E0-9013-B4C59439E753}" srcId="{FF9A7E0B-FA57-44C0-8393-EB2D3B2517DC}" destId="{3D36A838-80A5-4A64-A5DE-39489ADCD43B}" srcOrd="1" destOrd="0" parTransId="{346B07CF-AC8C-4CFA-8146-6516EE2F52B6}" sibTransId="{9DFDA475-0292-489D-90FE-C2B1C1CB150E}"/>
    <dgm:cxn modelId="{800103C7-1E9C-4C0B-9F03-BA9343CDB664}" type="presOf" srcId="{9CA3A2B7-CDBF-4D91-9F68-5EE7E8642B98}" destId="{CDE6697B-6FF9-4283-89AF-E5E52CF7084F}" srcOrd="0" destOrd="1" presId="urn:microsoft.com/office/officeart/2005/8/layout/hProcess9"/>
    <dgm:cxn modelId="{C5A139DB-E50C-4EA4-808C-AFB2EBC4AE53}" type="presOf" srcId="{415A95AC-8236-48A1-8ECA-9BEAD722012B}" destId="{EEC0B683-7C5E-486C-8DAA-3D2C0ADF2CDE}" srcOrd="0" destOrd="1" presId="urn:microsoft.com/office/officeart/2005/8/layout/hProcess9"/>
    <dgm:cxn modelId="{551981DE-FC72-41CC-B1D4-45862DDCA7AD}" type="presOf" srcId="{3A5A445A-1E7F-4DD1-B0C1-759A544C3C37}" destId="{350DFFAF-3F52-419F-BDAD-BA5BD9066430}" srcOrd="0" destOrd="0" presId="urn:microsoft.com/office/officeart/2005/8/layout/hProcess9"/>
    <dgm:cxn modelId="{A8A681EA-5B30-4C30-9FBA-61F3F15AFDE6}" type="presOf" srcId="{A21E8618-6075-467C-8D2A-0C0CD5089641}" destId="{CDE6697B-6FF9-4283-89AF-E5E52CF7084F}" srcOrd="0" destOrd="2" presId="urn:microsoft.com/office/officeart/2005/8/layout/hProcess9"/>
    <dgm:cxn modelId="{7435D7EB-A041-45E7-8734-7017151B7C55}" type="presOf" srcId="{46CE12C6-E9B9-4BDF-A344-77010F3E92F5}" destId="{2AD1840F-FFDB-4043-8235-826B22E0230D}" srcOrd="0" destOrd="1" presId="urn:microsoft.com/office/officeart/2005/8/layout/hProcess9"/>
    <dgm:cxn modelId="{D686A4F4-1681-4116-AF25-B1AE12B15294}" type="presOf" srcId="{9C84EE7B-3C4B-459C-A178-54570E8E47FE}" destId="{0BA92E9B-CEE3-48D7-93DA-2387FCE9187A}" srcOrd="0" destOrd="3" presId="urn:microsoft.com/office/officeart/2005/8/layout/hProcess9"/>
    <dgm:cxn modelId="{101175A1-0AF9-4E76-B646-5A3F63E9774D}" type="presParOf" srcId="{350DFFAF-3F52-419F-BDAD-BA5BD9066430}" destId="{2E681DCF-3174-4115-A115-1BED9155E2AC}" srcOrd="0" destOrd="0" presId="urn:microsoft.com/office/officeart/2005/8/layout/hProcess9"/>
    <dgm:cxn modelId="{73A4FEAD-9599-42BF-B755-89C2878A18D3}" type="presParOf" srcId="{350DFFAF-3F52-419F-BDAD-BA5BD9066430}" destId="{8AFFD16E-2FEE-407D-BB6A-AAAB77BCF4D4}" srcOrd="1" destOrd="0" presId="urn:microsoft.com/office/officeart/2005/8/layout/hProcess9"/>
    <dgm:cxn modelId="{03A84EB4-76AB-4210-8315-BAEBB0D5666A}" type="presParOf" srcId="{8AFFD16E-2FEE-407D-BB6A-AAAB77BCF4D4}" destId="{2AD1840F-FFDB-4043-8235-826B22E0230D}" srcOrd="0" destOrd="0" presId="urn:microsoft.com/office/officeart/2005/8/layout/hProcess9"/>
    <dgm:cxn modelId="{8DEA17FA-283E-47FA-A499-4790BF536206}" type="presParOf" srcId="{8AFFD16E-2FEE-407D-BB6A-AAAB77BCF4D4}" destId="{85B101D6-E3B9-4B69-ABDE-023D6FFB658E}" srcOrd="1" destOrd="0" presId="urn:microsoft.com/office/officeart/2005/8/layout/hProcess9"/>
    <dgm:cxn modelId="{6247EBED-6D71-41CF-9F68-03B1AB7B7EF0}" type="presParOf" srcId="{8AFFD16E-2FEE-407D-BB6A-AAAB77BCF4D4}" destId="{94724C97-C48E-40C3-B054-3797AC82E38C}" srcOrd="2" destOrd="0" presId="urn:microsoft.com/office/officeart/2005/8/layout/hProcess9"/>
    <dgm:cxn modelId="{2962A8E7-1D76-474E-8681-75F43A42DFC9}" type="presParOf" srcId="{8AFFD16E-2FEE-407D-BB6A-AAAB77BCF4D4}" destId="{5C8097EF-1E2E-48F2-A7E6-71672FD4F86C}" srcOrd="3" destOrd="0" presId="urn:microsoft.com/office/officeart/2005/8/layout/hProcess9"/>
    <dgm:cxn modelId="{C7D75C93-D9D8-4B7C-BC28-1E0598D09546}" type="presParOf" srcId="{8AFFD16E-2FEE-407D-BB6A-AAAB77BCF4D4}" destId="{EEC0B683-7C5E-486C-8DAA-3D2C0ADF2CDE}" srcOrd="4" destOrd="0" presId="urn:microsoft.com/office/officeart/2005/8/layout/hProcess9"/>
    <dgm:cxn modelId="{278300CA-86C9-4DCD-827A-F9A6BFCF00AD}" type="presParOf" srcId="{8AFFD16E-2FEE-407D-BB6A-AAAB77BCF4D4}" destId="{589071F9-D1A9-4D01-B56D-78FB7B22EFDC}" srcOrd="5" destOrd="0" presId="urn:microsoft.com/office/officeart/2005/8/layout/hProcess9"/>
    <dgm:cxn modelId="{2F51265D-0D91-4D3E-A309-9B4F82363E8C}" type="presParOf" srcId="{8AFFD16E-2FEE-407D-BB6A-AAAB77BCF4D4}" destId="{0BA92E9B-CEE3-48D7-93DA-2387FCE9187A}" srcOrd="6" destOrd="0" presId="urn:microsoft.com/office/officeart/2005/8/layout/hProcess9"/>
    <dgm:cxn modelId="{3C249E13-1DB9-40AC-B38A-85F25CF46234}" type="presParOf" srcId="{8AFFD16E-2FEE-407D-BB6A-AAAB77BCF4D4}" destId="{BEABDD8A-32E1-4B9E-A46D-0D6ECA264511}" srcOrd="7" destOrd="0" presId="urn:microsoft.com/office/officeart/2005/8/layout/hProcess9"/>
    <dgm:cxn modelId="{440359E7-9579-4708-A417-4784FCD2E53E}" type="presParOf" srcId="{8AFFD16E-2FEE-407D-BB6A-AAAB77BCF4D4}" destId="{CDE6697B-6FF9-4283-89AF-E5E52CF7084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E4F83-5FAC-488C-A500-710762F50EAF}">
      <dsp:nvSpPr>
        <dsp:cNvPr id="0" name=""/>
        <dsp:cNvSpPr/>
      </dsp:nvSpPr>
      <dsp:spPr>
        <a:xfrm>
          <a:off x="0" y="1386870"/>
          <a:ext cx="6872391" cy="18491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0DD5-AE2B-4537-98DB-936F301B8C50}">
      <dsp:nvSpPr>
        <dsp:cNvPr id="0" name=""/>
        <dsp:cNvSpPr/>
      </dsp:nvSpPr>
      <dsp:spPr>
        <a:xfrm>
          <a:off x="2718" y="0"/>
          <a:ext cx="1188406" cy="18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Data Acquisition &amp; Preprocessing</a:t>
          </a:r>
        </a:p>
      </dsp:txBody>
      <dsp:txXfrm>
        <a:off x="2718" y="0"/>
        <a:ext cx="1188406" cy="1849160"/>
      </dsp:txXfrm>
    </dsp:sp>
    <dsp:sp modelId="{832713E2-5BC4-4D5F-A6DF-4344056D96C1}">
      <dsp:nvSpPr>
        <dsp:cNvPr id="0" name=""/>
        <dsp:cNvSpPr/>
      </dsp:nvSpPr>
      <dsp:spPr>
        <a:xfrm>
          <a:off x="365776" y="2080305"/>
          <a:ext cx="462290" cy="46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468C9-0AA5-4051-BF9D-9A0E74050294}">
      <dsp:nvSpPr>
        <dsp:cNvPr id="0" name=""/>
        <dsp:cNvSpPr/>
      </dsp:nvSpPr>
      <dsp:spPr>
        <a:xfrm>
          <a:off x="1250545" y="2773741"/>
          <a:ext cx="1188406" cy="18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1" kern="1200" dirty="0"/>
            <a:t>Model Development</a:t>
          </a:r>
          <a:endParaRPr lang="en-IN" sz="1100" kern="1200" dirty="0"/>
        </a:p>
      </dsp:txBody>
      <dsp:txXfrm>
        <a:off x="1250545" y="2773741"/>
        <a:ext cx="1188406" cy="1849160"/>
      </dsp:txXfrm>
    </dsp:sp>
    <dsp:sp modelId="{6CA9C9D6-400A-45E0-BD55-C56F0F69F8C2}">
      <dsp:nvSpPr>
        <dsp:cNvPr id="0" name=""/>
        <dsp:cNvSpPr/>
      </dsp:nvSpPr>
      <dsp:spPr>
        <a:xfrm>
          <a:off x="1613603" y="2080305"/>
          <a:ext cx="462290" cy="46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DB001-5F96-4FD9-AF75-45F5F495FA91}">
      <dsp:nvSpPr>
        <dsp:cNvPr id="0" name=""/>
        <dsp:cNvSpPr/>
      </dsp:nvSpPr>
      <dsp:spPr>
        <a:xfrm>
          <a:off x="2498372" y="0"/>
          <a:ext cx="1188406" cy="18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Detection &amp; Annotation</a:t>
          </a:r>
        </a:p>
      </dsp:txBody>
      <dsp:txXfrm>
        <a:off x="2498372" y="0"/>
        <a:ext cx="1188406" cy="1849160"/>
      </dsp:txXfrm>
    </dsp:sp>
    <dsp:sp modelId="{F75EFB12-30B6-4AF9-B0C2-CEA78844BC3F}">
      <dsp:nvSpPr>
        <dsp:cNvPr id="0" name=""/>
        <dsp:cNvSpPr/>
      </dsp:nvSpPr>
      <dsp:spPr>
        <a:xfrm>
          <a:off x="2861430" y="2080305"/>
          <a:ext cx="462290" cy="46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1447C-B221-4511-B73D-6768416ABB56}">
      <dsp:nvSpPr>
        <dsp:cNvPr id="0" name=""/>
        <dsp:cNvSpPr/>
      </dsp:nvSpPr>
      <dsp:spPr>
        <a:xfrm>
          <a:off x="3746199" y="2773741"/>
          <a:ext cx="1188406" cy="18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Shape File Generation</a:t>
          </a:r>
          <a:endParaRPr lang="en-IN" sz="1100" kern="1200" dirty="0"/>
        </a:p>
      </dsp:txBody>
      <dsp:txXfrm>
        <a:off x="3746199" y="2773741"/>
        <a:ext cx="1188406" cy="1849160"/>
      </dsp:txXfrm>
    </dsp:sp>
    <dsp:sp modelId="{3600EAEF-BCB3-4E56-AA18-885E43435079}">
      <dsp:nvSpPr>
        <dsp:cNvPr id="0" name=""/>
        <dsp:cNvSpPr/>
      </dsp:nvSpPr>
      <dsp:spPr>
        <a:xfrm>
          <a:off x="4109258" y="2080305"/>
          <a:ext cx="462290" cy="46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027BF-703C-464C-9BDE-F2A0C7A3B49C}">
      <dsp:nvSpPr>
        <dsp:cNvPr id="0" name=""/>
        <dsp:cNvSpPr/>
      </dsp:nvSpPr>
      <dsp:spPr>
        <a:xfrm>
          <a:off x="4994026" y="0"/>
          <a:ext cx="1188406" cy="18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Output &amp; Visualization</a:t>
          </a:r>
          <a:endParaRPr lang="en-IN" sz="1100" kern="1200" dirty="0"/>
        </a:p>
      </dsp:txBody>
      <dsp:txXfrm>
        <a:off x="4994026" y="0"/>
        <a:ext cx="1188406" cy="1849160"/>
      </dsp:txXfrm>
    </dsp:sp>
    <dsp:sp modelId="{85B91E0C-0971-48B2-9211-EFB63D901FD8}">
      <dsp:nvSpPr>
        <dsp:cNvPr id="0" name=""/>
        <dsp:cNvSpPr/>
      </dsp:nvSpPr>
      <dsp:spPr>
        <a:xfrm>
          <a:off x="5357085" y="2080305"/>
          <a:ext cx="462290" cy="462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F99A-BCCD-4FDB-A678-0EA217526570}">
      <dsp:nvSpPr>
        <dsp:cNvPr id="0" name=""/>
        <dsp:cNvSpPr/>
      </dsp:nvSpPr>
      <dsp:spPr>
        <a:xfrm>
          <a:off x="0" y="0"/>
          <a:ext cx="3530800" cy="35308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526E2-429B-415A-8900-29FC2FCEAAD7}">
      <dsp:nvSpPr>
        <dsp:cNvPr id="0" name=""/>
        <dsp:cNvSpPr/>
      </dsp:nvSpPr>
      <dsp:spPr>
        <a:xfrm>
          <a:off x="1765400" y="0"/>
          <a:ext cx="6490899" cy="35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Precision Detection</a:t>
          </a:r>
          <a:endParaRPr lang="en-IN" sz="2200" kern="1200" dirty="0"/>
        </a:p>
      </dsp:txBody>
      <dsp:txXfrm>
        <a:off x="1765400" y="0"/>
        <a:ext cx="3245449" cy="750294"/>
      </dsp:txXfrm>
    </dsp:sp>
    <dsp:sp modelId="{17596430-0EFE-4C1A-AB67-670F7080EBB8}">
      <dsp:nvSpPr>
        <dsp:cNvPr id="0" name=""/>
        <dsp:cNvSpPr/>
      </dsp:nvSpPr>
      <dsp:spPr>
        <a:xfrm>
          <a:off x="463417" y="750294"/>
          <a:ext cx="2603965" cy="26039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5B06B-2EFE-4788-A8ED-AFD97AFC6669}">
      <dsp:nvSpPr>
        <dsp:cNvPr id="0" name=""/>
        <dsp:cNvSpPr/>
      </dsp:nvSpPr>
      <dsp:spPr>
        <a:xfrm>
          <a:off x="1765400" y="750294"/>
          <a:ext cx="6490899" cy="26039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Comprehensive Analysis</a:t>
          </a:r>
          <a:endParaRPr lang="en-IN" sz="2200" kern="1200" dirty="0"/>
        </a:p>
      </dsp:txBody>
      <dsp:txXfrm>
        <a:off x="1765400" y="750294"/>
        <a:ext cx="3245449" cy="750295"/>
      </dsp:txXfrm>
    </dsp:sp>
    <dsp:sp modelId="{A21452A9-AAEE-4B8E-895E-DC18B3933CFE}">
      <dsp:nvSpPr>
        <dsp:cNvPr id="0" name=""/>
        <dsp:cNvSpPr/>
      </dsp:nvSpPr>
      <dsp:spPr>
        <a:xfrm>
          <a:off x="926834" y="1500589"/>
          <a:ext cx="1677130" cy="167713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D7023-F364-4ACA-8314-4587D7BCE1E6}">
      <dsp:nvSpPr>
        <dsp:cNvPr id="0" name=""/>
        <dsp:cNvSpPr/>
      </dsp:nvSpPr>
      <dsp:spPr>
        <a:xfrm>
          <a:off x="1765400" y="1500589"/>
          <a:ext cx="6490899" cy="1677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Advanced Positioning</a:t>
          </a:r>
          <a:endParaRPr lang="en-IN" sz="2200" kern="1200" dirty="0"/>
        </a:p>
      </dsp:txBody>
      <dsp:txXfrm>
        <a:off x="1765400" y="1500589"/>
        <a:ext cx="3245449" cy="750295"/>
      </dsp:txXfrm>
    </dsp:sp>
    <dsp:sp modelId="{4795835A-D651-474C-B8D8-FC760635B929}">
      <dsp:nvSpPr>
        <dsp:cNvPr id="0" name=""/>
        <dsp:cNvSpPr/>
      </dsp:nvSpPr>
      <dsp:spPr>
        <a:xfrm>
          <a:off x="1390252" y="2250885"/>
          <a:ext cx="750295" cy="75029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615E2-9ECC-40E9-B3E9-921629E8B1CC}">
      <dsp:nvSpPr>
        <dsp:cNvPr id="0" name=""/>
        <dsp:cNvSpPr/>
      </dsp:nvSpPr>
      <dsp:spPr>
        <a:xfrm>
          <a:off x="1765400" y="2250885"/>
          <a:ext cx="6490899" cy="750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Unique Solution Approach </a:t>
          </a:r>
          <a:endParaRPr lang="en-IN" sz="2200" kern="1200" dirty="0"/>
        </a:p>
      </dsp:txBody>
      <dsp:txXfrm>
        <a:off x="1765400" y="2250885"/>
        <a:ext cx="3245449" cy="750295"/>
      </dsp:txXfrm>
    </dsp:sp>
    <dsp:sp modelId="{B7F0EB67-5D05-409F-B24D-C9BC48C01D9A}">
      <dsp:nvSpPr>
        <dsp:cNvPr id="0" name=""/>
        <dsp:cNvSpPr/>
      </dsp:nvSpPr>
      <dsp:spPr>
        <a:xfrm>
          <a:off x="5010849" y="0"/>
          <a:ext cx="3245449" cy="750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Automated Identification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Pre-Built Models</a:t>
          </a:r>
          <a:endParaRPr lang="en-IN" sz="1500" kern="1200" dirty="0"/>
        </a:p>
      </dsp:txBody>
      <dsp:txXfrm>
        <a:off x="5010849" y="0"/>
        <a:ext cx="3245449" cy="750294"/>
      </dsp:txXfrm>
    </dsp:sp>
    <dsp:sp modelId="{1A9A146B-C657-4D08-8A8B-FE680B5A87FD}">
      <dsp:nvSpPr>
        <dsp:cNvPr id="0" name=""/>
        <dsp:cNvSpPr/>
      </dsp:nvSpPr>
      <dsp:spPr>
        <a:xfrm>
          <a:off x="5010849" y="750294"/>
          <a:ext cx="3245449" cy="7502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Shape and Size Measurement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Detailed Visuals</a:t>
          </a:r>
          <a:endParaRPr lang="en-IN" sz="1500" kern="1200" dirty="0"/>
        </a:p>
      </dsp:txBody>
      <dsp:txXfrm>
        <a:off x="5010849" y="750294"/>
        <a:ext cx="3245449" cy="750295"/>
      </dsp:txXfrm>
    </dsp:sp>
    <dsp:sp modelId="{E82CFA16-5B39-4745-9745-AF7324311C29}">
      <dsp:nvSpPr>
        <dsp:cNvPr id="0" name=""/>
        <dsp:cNvSpPr/>
      </dsp:nvSpPr>
      <dsp:spPr>
        <a:xfrm>
          <a:off x="5010849" y="1500589"/>
          <a:ext cx="3245449" cy="7502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Selenographic</a:t>
          </a:r>
          <a:r>
            <a:rPr lang="en-US" sz="1500" kern="1200" dirty="0"/>
            <a:t> Co-ordinates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Polygonal Boundary Extraction</a:t>
          </a:r>
          <a:endParaRPr lang="en-IN" sz="1500" kern="1200" dirty="0"/>
        </a:p>
      </dsp:txBody>
      <dsp:txXfrm>
        <a:off x="5010849" y="1500589"/>
        <a:ext cx="3245449" cy="750295"/>
      </dsp:txXfrm>
    </dsp:sp>
    <dsp:sp modelId="{87774DE2-96ED-48DD-B202-B72F6A289994}">
      <dsp:nvSpPr>
        <dsp:cNvPr id="0" name=""/>
        <dsp:cNvSpPr/>
      </dsp:nvSpPr>
      <dsp:spPr>
        <a:xfrm>
          <a:off x="5010849" y="2250885"/>
          <a:ext cx="3245449" cy="7502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Custom Model Development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Tailored to Original ISRO Images </a:t>
          </a:r>
          <a:endParaRPr lang="en-IN" sz="1500" kern="1200" dirty="0"/>
        </a:p>
      </dsp:txBody>
      <dsp:txXfrm>
        <a:off x="5010849" y="2250885"/>
        <a:ext cx="3245449" cy="75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81DCF-3174-4115-A115-1BED9155E2AC}">
      <dsp:nvSpPr>
        <dsp:cNvPr id="0" name=""/>
        <dsp:cNvSpPr/>
      </dsp:nvSpPr>
      <dsp:spPr>
        <a:xfrm>
          <a:off x="1" y="0"/>
          <a:ext cx="7915272" cy="42966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1840F-FFDB-4043-8235-826B22E0230D}">
      <dsp:nvSpPr>
        <dsp:cNvPr id="0" name=""/>
        <dsp:cNvSpPr/>
      </dsp:nvSpPr>
      <dsp:spPr>
        <a:xfrm>
          <a:off x="2318" y="1288987"/>
          <a:ext cx="1395994" cy="1718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Data Acquisition</a:t>
          </a:r>
          <a:endParaRPr lang="en-IN" sz="12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kern="1200" dirty="0"/>
            <a:t>Source: OHRC Images</a:t>
          </a:r>
          <a:endParaRPr lang="en-IN" sz="1000" kern="1200" dirty="0"/>
        </a:p>
      </dsp:txBody>
      <dsp:txXfrm>
        <a:off x="70465" y="1357134"/>
        <a:ext cx="1259700" cy="1582356"/>
      </dsp:txXfrm>
    </dsp:sp>
    <dsp:sp modelId="{94724C97-C48E-40C3-B054-3797AC82E38C}">
      <dsp:nvSpPr>
        <dsp:cNvPr id="0" name=""/>
        <dsp:cNvSpPr/>
      </dsp:nvSpPr>
      <dsp:spPr>
        <a:xfrm>
          <a:off x="1630979" y="1288987"/>
          <a:ext cx="1395994" cy="1718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Pre-Processing</a:t>
          </a:r>
          <a:endParaRPr lang="en-IN" sz="1200" b="1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kern="1200" dirty="0"/>
            <a:t>Chunking: Image Slicing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kern="1200" dirty="0"/>
            <a:t>Splitting: Train/Test</a:t>
          </a:r>
        </a:p>
      </dsp:txBody>
      <dsp:txXfrm>
        <a:off x="1699126" y="1357134"/>
        <a:ext cx="1259700" cy="1582356"/>
      </dsp:txXfrm>
    </dsp:sp>
    <dsp:sp modelId="{EEC0B683-7C5E-486C-8DAA-3D2C0ADF2CDE}">
      <dsp:nvSpPr>
        <dsp:cNvPr id="0" name=""/>
        <dsp:cNvSpPr/>
      </dsp:nvSpPr>
      <dsp:spPr>
        <a:xfrm>
          <a:off x="3259640" y="1288987"/>
          <a:ext cx="1395994" cy="1718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Development</a:t>
          </a:r>
          <a:endParaRPr lang="en-IN" sz="1200" b="1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Design: CNN Architecture</a:t>
          </a:r>
          <a:endParaRPr lang="en-IN" sz="1000" b="1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Training: Model Fit</a:t>
          </a:r>
          <a:endParaRPr lang="en-IN" sz="1000" b="1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Evaluation: Performance Metrics</a:t>
          </a:r>
          <a:endParaRPr lang="en-IN" sz="1000" b="1" kern="1200" dirty="0"/>
        </a:p>
      </dsp:txBody>
      <dsp:txXfrm>
        <a:off x="3327787" y="1357134"/>
        <a:ext cx="1259700" cy="1582356"/>
      </dsp:txXfrm>
    </dsp:sp>
    <dsp:sp modelId="{0BA92E9B-CEE3-48D7-93DA-2387FCE9187A}">
      <dsp:nvSpPr>
        <dsp:cNvPr id="0" name=""/>
        <dsp:cNvSpPr/>
      </dsp:nvSpPr>
      <dsp:spPr>
        <a:xfrm>
          <a:off x="4888301" y="1288987"/>
          <a:ext cx="1395994" cy="1718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Crater/Boulder Detection</a:t>
          </a:r>
          <a:endParaRPr lang="en-IN" sz="1200" b="1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Pre-Processing: Edge Detection</a:t>
          </a:r>
          <a:endParaRPr lang="en-IN" sz="1000" b="1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Detection: Crater/Boulder Identification</a:t>
          </a:r>
          <a:endParaRPr lang="en-IN" sz="1000" b="1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Annotation: Bounding Boxes</a:t>
          </a:r>
          <a:endParaRPr lang="en-IN" sz="1000" b="1" kern="1200" dirty="0"/>
        </a:p>
      </dsp:txBody>
      <dsp:txXfrm>
        <a:off x="4956448" y="1357134"/>
        <a:ext cx="1259700" cy="1582356"/>
      </dsp:txXfrm>
    </dsp:sp>
    <dsp:sp modelId="{CDE6697B-6FF9-4283-89AF-E5E52CF7084F}">
      <dsp:nvSpPr>
        <dsp:cNvPr id="0" name=""/>
        <dsp:cNvSpPr/>
      </dsp:nvSpPr>
      <dsp:spPr>
        <a:xfrm>
          <a:off x="6516962" y="1288987"/>
          <a:ext cx="1395994" cy="1718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Result/Output</a:t>
          </a:r>
          <a:endParaRPr lang="en-IN" sz="1200" b="1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Visualization: Annotated images </a:t>
          </a:r>
          <a:endParaRPr lang="en-IN" sz="1050" b="1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Shape Files: Output Data</a:t>
          </a:r>
          <a:endParaRPr lang="en-IN" sz="1200" b="1" kern="1200" dirty="0"/>
        </a:p>
      </dsp:txBody>
      <dsp:txXfrm>
        <a:off x="6585109" y="1357134"/>
        <a:ext cx="1259700" cy="158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59b168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59b1680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59b168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59b1680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17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59b168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59b1680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7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59b168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59b168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59b168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59b168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917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59b168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59b1680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1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4f40d41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4f40d41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f40d41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f40d41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f40d41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f40d41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3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59b1680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59b1680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1586b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1586b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1586b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1586b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3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59b168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59b1680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51586bc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51586bc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1586bc1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51586bc1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1050" y="2993250"/>
            <a:ext cx="8759700" cy="19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Team Name: HACKSTREET BOYS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Name of College(s)/University(s): DELHI TECHNOLOGICAL UNIVERSITY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Team Members Details: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 dirty="0">
                <a:solidFill>
                  <a:schemeClr val="dk2"/>
                </a:solidFill>
              </a:rPr>
              <a:t>VAIBHAV KANOJIA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 dirty="0">
                <a:solidFill>
                  <a:schemeClr val="dk2"/>
                </a:solidFill>
              </a:rPr>
              <a:t>VAIBHAV GUPTA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 dirty="0">
                <a:solidFill>
                  <a:schemeClr val="dk2"/>
                </a:solidFill>
              </a:rPr>
              <a:t>VARUN GUPTA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 dirty="0">
                <a:solidFill>
                  <a:schemeClr val="dk2"/>
                </a:solidFill>
              </a:rPr>
              <a:t>VISHAL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49398" y="633037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Solution Brief (Overall)</a:t>
            </a:r>
          </a:p>
          <a:p>
            <a:pPr algn="ctr">
              <a:lnSpc>
                <a:spcPct val="150000"/>
              </a:lnSpc>
            </a:pPr>
            <a:r>
              <a:rPr lang="en-US" sz="1800" b="1" u="sng" dirty="0"/>
              <a:t>Objective</a:t>
            </a:r>
            <a:endParaRPr lang="en-US" sz="1800" u="sng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 an AI/ML model for detecting craters and boulders in OHRC images.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Provide detailed output with shape files and size information.</a:t>
            </a:r>
          </a:p>
          <a:p>
            <a:pPr algn="ctr">
              <a:lnSpc>
                <a:spcPct val="150000"/>
              </a:lnSpc>
            </a:pPr>
            <a:r>
              <a:rPr lang="en-US" sz="1800" b="1" u="sng" dirty="0"/>
              <a:t>Solution Approach</a:t>
            </a:r>
            <a:endParaRPr lang="en-US" sz="1800" u="sng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 Preparation</a:t>
            </a:r>
            <a:r>
              <a:rPr lang="en-US" sz="1600" dirty="0"/>
              <a:t>: Process OHRC images into manageable chunks; split into training and testing datasets.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Model Building</a:t>
            </a:r>
            <a:r>
              <a:rPr lang="en-US" sz="1600" dirty="0"/>
              <a:t>: Design and train a Convolutional Neural Network (CNN) to detect craters and boulders.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Detection and Annotation</a:t>
            </a:r>
            <a:r>
              <a:rPr lang="en-US" sz="1600" dirty="0"/>
              <a:t>: Apply edge detection and contour analysis to identify and label craters and boulders; annotate with bounding boxes and size metrics.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49398" y="633037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u="sng" dirty="0"/>
              <a:t>Model Features</a:t>
            </a:r>
            <a:endParaRPr lang="en-US" sz="2000" u="sng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Custom CNN</a:t>
            </a:r>
            <a:r>
              <a:rPr lang="en-US" sz="2000" dirty="0"/>
              <a:t>: Designed from scratch without pre-built models like YOLO.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Training</a:t>
            </a:r>
            <a:r>
              <a:rPr lang="en-US" sz="2000" dirty="0"/>
              <a:t>: Optimized with custom data; evaluates accuracy and relevance.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Detection</a:t>
            </a:r>
            <a:r>
              <a:rPr lang="en-US" sz="2000" dirty="0"/>
              <a:t>: Identifies craters and boulders, labels, and measures diameters.</a:t>
            </a:r>
          </a:p>
          <a:p>
            <a:pPr algn="ctr">
              <a:lnSpc>
                <a:spcPct val="150000"/>
              </a:lnSpc>
            </a:pPr>
            <a:r>
              <a:rPr lang="en-US" sz="2000" b="1" u="sng" dirty="0"/>
              <a:t>Key Advantages</a:t>
            </a:r>
            <a:endParaRPr lang="en-US" sz="2000" u="sng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No Pre-built Models</a:t>
            </a:r>
            <a:r>
              <a:rPr lang="en-US" sz="2000" dirty="0"/>
              <a:t>: Ensures tailored solution for specific detection tasks.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Detailed Output</a:t>
            </a:r>
            <a:r>
              <a:rPr lang="en-US" sz="2000" dirty="0"/>
              <a:t>: Provides polygonal shape files and precise size information.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r>
              <a:rPr lang="en-US" sz="2000" dirty="0"/>
              <a:t>: Adaptable to various datasets and conditions.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7582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99083-95C9-9977-666E-6E7A8897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9446"/>
            <a:ext cx="4730750" cy="1703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3D23D5-BF4F-5BB7-A8F4-27803943B5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096"/>
          <a:stretch/>
        </p:blipFill>
        <p:spPr>
          <a:xfrm>
            <a:off x="4815724" y="749446"/>
            <a:ext cx="4219747" cy="4068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BAE31-5ABD-ACCC-6878-CE888F7022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126"/>
          <a:stretch/>
        </p:blipFill>
        <p:spPr>
          <a:xfrm>
            <a:off x="108528" y="2425604"/>
            <a:ext cx="4707197" cy="2203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A07524-70CB-8F79-F8F9-5E58B921B137}"/>
              </a:ext>
            </a:extLst>
          </p:cNvPr>
          <p:cNvSpPr txBox="1"/>
          <p:nvPr/>
        </p:nvSpPr>
        <p:spPr>
          <a:xfrm>
            <a:off x="3206751" y="2042561"/>
            <a:ext cx="183490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</a:t>
            </a:r>
          </a:p>
          <a:p>
            <a:pPr algn="ctr"/>
            <a:r>
              <a:rPr lang="en-US" sz="1200" dirty="0"/>
              <a:t> SNIPPETS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3392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67EE-915B-20F9-B684-95344AC6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28C35-5DA0-07A8-1F59-7BF2362D7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867728"/>
            <a:ext cx="4241800" cy="3780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97464-E80A-B0F1-22B7-653881886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500" y="867729"/>
            <a:ext cx="4277187" cy="3105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2946F0-802A-D6AE-0320-1895E2BF8878}"/>
              </a:ext>
            </a:extLst>
          </p:cNvPr>
          <p:cNvSpPr txBox="1"/>
          <p:nvPr/>
        </p:nvSpPr>
        <p:spPr>
          <a:xfrm>
            <a:off x="4756150" y="4124860"/>
            <a:ext cx="407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FUNCTIONS FOR CRATER AND BOULDER DETECTION</a:t>
            </a:r>
            <a:endParaRPr lang="en-IN" sz="1600" dirty="0"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67EE-915B-20F9-B684-95344AC6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2946F0-802A-D6AE-0320-1895E2BF8878}"/>
              </a:ext>
            </a:extLst>
          </p:cNvPr>
          <p:cNvSpPr txBox="1"/>
          <p:nvPr/>
        </p:nvSpPr>
        <p:spPr>
          <a:xfrm>
            <a:off x="2534729" y="4133779"/>
            <a:ext cx="4074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OUTPUTS</a:t>
            </a:r>
            <a:endParaRPr lang="en-IN" sz="2800" dirty="0"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84AD8-1418-5B52-ACCE-47808C90B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81" r="12922"/>
          <a:stretch/>
        </p:blipFill>
        <p:spPr>
          <a:xfrm>
            <a:off x="2526500" y="1142260"/>
            <a:ext cx="4229099" cy="2107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A0053-FC15-DBA1-086A-93A9785E9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5" y="1094064"/>
            <a:ext cx="2368550" cy="2368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BE2E0-A8B5-C30A-FB40-0ED31403F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124" y="1094064"/>
            <a:ext cx="2303186" cy="23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8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49398" y="480475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Future Work and Acknowledgments</a:t>
            </a:r>
            <a:endParaRPr lang="en-IN" sz="2800" dirty="0"/>
          </a:p>
          <a:p>
            <a:pPr algn="ctr"/>
            <a:r>
              <a:rPr lang="en-US" sz="2000" b="1" dirty="0"/>
              <a:t>Continuous Improvement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Enhancing model accuracy and efficiency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Incorporating advanced techniques and algorithms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Expanding dataset for better generalization</a:t>
            </a:r>
          </a:p>
          <a:p>
            <a:pPr algn="ctr"/>
            <a:r>
              <a:rPr lang="en-US" sz="2000" b="1" dirty="0"/>
              <a:t>Knowledge and Experience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Gained hands-on experience in AI/ML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Developed practical skills in image processing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Learned valuable lessons in project execution</a:t>
            </a:r>
          </a:p>
          <a:p>
            <a:pPr algn="ctr"/>
            <a:r>
              <a:rPr lang="en-US" sz="2000" b="1" dirty="0"/>
              <a:t>Gratitude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Thrilled to participate in this hackathon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Appreciate the opportunity to innovate and contribute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Thank you for providing this platform to showcase our work</a:t>
            </a:r>
          </a:p>
        </p:txBody>
      </p:sp>
    </p:spTree>
    <p:extLst>
      <p:ext uri="{BB962C8B-B14F-4D97-AF65-F5344CB8AC3E}">
        <p14:creationId xmlns:p14="http://schemas.microsoft.com/office/powerpoint/2010/main" val="131222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6BC57-5C10-97F1-4CD0-8288AA85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8BC1A-BE87-738B-1A6C-26EE6E98E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9950" y="806350"/>
            <a:ext cx="8894100" cy="412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Detailed solution and Approach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IN" sz="1200" b="1" dirty="0"/>
              <a:t>1. Data Preparation and Preprocessing:</a:t>
            </a:r>
            <a:endParaRPr lang="en-IN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Data Acquisition</a:t>
            </a:r>
            <a:r>
              <a:rPr lang="en-IN" sz="1200" dirty="0"/>
              <a:t>: Obtain OHRC datasets in PDS4 format from </a:t>
            </a:r>
            <a:r>
              <a:rPr lang="en-IN" sz="1200" dirty="0" err="1"/>
              <a:t>Chandrayaan</a:t>
            </a:r>
            <a:r>
              <a:rPr lang="en-IN" sz="1200" dirty="0"/>
              <a:t> Map Browse.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Selenoreferencing</a:t>
            </a:r>
            <a:r>
              <a:rPr lang="en-IN" sz="1200" dirty="0"/>
              <a:t>: Use auxiliary information to accurately project and localize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Preprocessing Steps</a:t>
            </a:r>
            <a:r>
              <a:rPr lang="en-IN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Convert images to grayscale.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Apply Gaussian blur to reduce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Use Canny edge detection to highlight crater and boulder boundaries.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Objective</a:t>
            </a:r>
            <a:r>
              <a:rPr lang="en-IN" sz="1200" dirty="0"/>
              <a:t>: Simplify image features to enhance distinguishability for the detection model.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US" sz="1200" dirty="0"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1200" b="1" dirty="0"/>
              <a:t>2. Model Development and Training:</a:t>
            </a:r>
            <a:endParaRPr lang="en-IN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Model Architecture</a:t>
            </a:r>
            <a:r>
              <a:rPr lang="en-IN" sz="1200" dirty="0"/>
              <a:t>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Layers</a:t>
            </a:r>
            <a:r>
              <a:rPr lang="en-IN" sz="1200" dirty="0"/>
              <a:t>: Multiple convolutional layers for feature extraction, max-pooling layers for down-sampling, dense layers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Training Process</a:t>
            </a:r>
            <a:r>
              <a:rPr lang="en-IN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Data Augmentation</a:t>
            </a:r>
            <a:r>
              <a:rPr lang="en-IN" sz="1200" dirty="0"/>
              <a:t>: Increase diversity with transformations (rotation, scaling,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Loss Function</a:t>
            </a:r>
            <a:r>
              <a:rPr lang="en-IN" sz="1200" dirty="0"/>
              <a:t>: Minimize binary cross-entropy.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Performance Metric</a:t>
            </a:r>
            <a:r>
              <a:rPr lang="en-IN" sz="1200" dirty="0"/>
              <a:t>: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Evaluation</a:t>
            </a:r>
            <a:r>
              <a:rPr lang="en-IN" sz="1200" dirty="0"/>
              <a:t>: Test on separate dataset to ensure generalization to new images.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6BC57-5C10-97F1-4CD0-8288AA85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8BC1A-BE87-738B-1A6C-26EE6E98E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9950" y="806350"/>
            <a:ext cx="8894100" cy="412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FF3A93-7558-CA6F-68ED-C0B62882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04" y="1218407"/>
            <a:ext cx="862455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Detection, Post-processing, and Evaluation: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trained model to detect craters and boulders in OHRC images.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contours using image processing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selenographic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position and diameter of detected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polygonal shape file with boundaries and relevant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Precision of detected features compared to actual craters/boulders.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Degree of match between detected features and actual craters.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precision, recall, and F1-score for comprehensive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accurate detection and detailed information presentation, meeting project objectives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9950" y="818550"/>
            <a:ext cx="8882100" cy="413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 and Technology Used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GB"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Programming Languages: Python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Libraries and Frameworks: TensorFlow, </a:t>
            </a:r>
            <a:r>
              <a:rPr lang="en-IN" sz="1800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Keras</a:t>
            </a:r>
            <a:r>
              <a:rPr lang="en-IN" sz="18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for deep learning; OpenCV   for image processing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Data Handling: NumPy for numerical operations, Matplotlib for visualization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Development Environment: Kaggle, </a:t>
            </a:r>
            <a:r>
              <a:rPr lang="en-IN" sz="1800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Jupyter</a:t>
            </a:r>
            <a:r>
              <a:rPr lang="en-IN" sz="18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Notebook, IDEs for code development</a:t>
            </a:r>
            <a:endParaRPr sz="1800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30948" y="51240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Opportunity should be able to explain the following: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How different is it from existing ideas?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Innovative Approach</a:t>
            </a:r>
            <a:r>
              <a:rPr lang="en-US" sz="1600" dirty="0"/>
              <a:t>: Uses custom-built convolutional neural network (CNN) models tailored for crater and boulder detection from OHRC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No Pre-built Models</a:t>
            </a:r>
            <a:r>
              <a:rPr lang="en-US" sz="1600" dirty="0"/>
              <a:t>: Unlike other solutions that use pre-built models like YOLO or RCNN, our model is built from scratch to specifically address the unique challenges of crater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Integration of Shape File Generation</a:t>
            </a:r>
            <a:r>
              <a:rPr lang="en-US" sz="1600" dirty="0"/>
              <a:t>: Directly outputs polygonal shape files for detailed spatial analysis.</a:t>
            </a:r>
          </a:p>
          <a:p>
            <a:pPr algn="ctr"/>
            <a:r>
              <a:rPr lang="en-US" sz="1600" b="1" dirty="0"/>
              <a:t> How will it be able to solve the problem?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Automated Detection</a:t>
            </a:r>
            <a:r>
              <a:rPr lang="en-US" sz="1600" dirty="0"/>
              <a:t>: Utilizes advanced AI/ML models to detect craters and boulders of varying shapes, sizes, and illumination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Quantitative Analysis</a:t>
            </a:r>
            <a:r>
              <a:rPr lang="en-US" sz="1600" dirty="0"/>
              <a:t>: Provides accurate </a:t>
            </a:r>
            <a:r>
              <a:rPr lang="en-US" sz="1600" dirty="0" err="1"/>
              <a:t>selenographic</a:t>
            </a:r>
            <a:r>
              <a:rPr lang="en-US" sz="1600" dirty="0"/>
              <a:t> positioning and diameter measurements, enhancing geological assessments.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Comprehensive Reporting</a:t>
            </a:r>
            <a:r>
              <a:rPr lang="en-US" sz="1600" dirty="0"/>
              <a:t>: Generates detailed shape files and metadata for precise analysis and visualization.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30948" y="51240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Opportunity should be able to explain the following: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dirty="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ctr"/>
            <a:r>
              <a:rPr lang="en-US" sz="1800" b="1" dirty="0"/>
              <a:t>USP of the proposed solution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High Accuracy and Efficiency</a:t>
            </a:r>
            <a:r>
              <a:rPr lang="en-US" sz="1800" dirty="0"/>
              <a:t>: Leverages state-of-the-art AI techniques to ensure precise and efficient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No Pre-built Models</a:t>
            </a:r>
            <a:r>
              <a:rPr lang="en-US" sz="1800" dirty="0"/>
              <a:t>: Model built from scratch, specifically optimized for OHRC data, setting it apart from other teams using generic pre-built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User-Friendly Output</a:t>
            </a:r>
            <a:r>
              <a:rPr lang="en-US" sz="1800" dirty="0"/>
              <a:t>: Outputs are in the form of shape files, making integration with GIS systems seamless and facilitating further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</a:t>
            </a:r>
            <a:r>
              <a:rPr lang="en-US" sz="1800" dirty="0"/>
              <a:t>: Solution is adaptable to various datasets and scalable for different imaging resolutions and conditions.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097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9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0" y="632463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Proposed architecture/user diagram</a:t>
            </a:r>
            <a:endParaRPr sz="18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ED90D15-CC98-4928-1478-CDDA2DD25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96114"/>
              </p:ext>
            </p:extLst>
          </p:nvPr>
        </p:nvGraphicFramePr>
        <p:xfrm>
          <a:off x="1283595" y="520598"/>
          <a:ext cx="6872391" cy="4622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4400" y="806350"/>
            <a:ext cx="8845200" cy="1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 of features offered by the solution</a:t>
            </a:r>
            <a:endParaRPr sz="1800" dirty="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3BCD76-A3D9-A284-01E2-D15BC9833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035442"/>
              </p:ext>
            </p:extLst>
          </p:nvPr>
        </p:nvGraphicFramePr>
        <p:xfrm>
          <a:off x="360100" y="1379050"/>
          <a:ext cx="8256300" cy="35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 flow diagram or Use-case diagram</a:t>
            </a:r>
            <a:endParaRPr sz="1800" dirty="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2092B1-13D1-544B-6364-8D2F8D646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38854"/>
              </p:ext>
            </p:extLst>
          </p:nvPr>
        </p:nvGraphicFramePr>
        <p:xfrm>
          <a:off x="742949" y="806350"/>
          <a:ext cx="7915276" cy="429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961</Words>
  <Application>Microsoft Office PowerPoint</Application>
  <PresentationFormat>On-screen Show (16:9)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Artifakt Element Heavy</vt:lpstr>
      <vt:lpstr>Poppins</vt:lpstr>
      <vt:lpstr>Poppins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Kanojia</cp:lastModifiedBy>
  <cp:revision>3</cp:revision>
  <dcterms:modified xsi:type="dcterms:W3CDTF">2024-07-26T14:37:23Z</dcterms:modified>
</cp:coreProperties>
</file>