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9" r:id="rId4"/>
    <p:sldId id="262" r:id="rId5"/>
    <p:sldId id="264" r:id="rId6"/>
    <p:sldId id="258" r:id="rId7"/>
    <p:sldId id="261" r:id="rId8"/>
    <p:sldId id="260"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BC04D3-9763-455A-893F-510E1E7699B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08BFBA8-6A03-4878-9348-7F2D2DBEA341}" type="slidenum">
              <a:rPr lang="en-IN" smtClean="0"/>
              <a:t>‹#›</a:t>
            </a:fld>
            <a:endParaRPr lang="en-IN"/>
          </a:p>
        </p:txBody>
      </p:sp>
    </p:spTree>
    <p:extLst>
      <p:ext uri="{BB962C8B-B14F-4D97-AF65-F5344CB8AC3E}">
        <p14:creationId xmlns:p14="http://schemas.microsoft.com/office/powerpoint/2010/main" val="40807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BC04D3-9763-455A-893F-510E1E7699B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8BFBA8-6A03-4878-9348-7F2D2DBEA341}" type="slidenum">
              <a:rPr lang="en-IN" smtClean="0"/>
              <a:t>‹#›</a:t>
            </a:fld>
            <a:endParaRPr lang="en-IN"/>
          </a:p>
        </p:txBody>
      </p:sp>
    </p:spTree>
    <p:extLst>
      <p:ext uri="{BB962C8B-B14F-4D97-AF65-F5344CB8AC3E}">
        <p14:creationId xmlns:p14="http://schemas.microsoft.com/office/powerpoint/2010/main" val="84001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BC04D3-9763-455A-893F-510E1E7699B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8BFBA8-6A03-4878-9348-7F2D2DBEA34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2485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BC04D3-9763-455A-893F-510E1E7699B3}"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8BFBA8-6A03-4878-9348-7F2D2DBEA341}" type="slidenum">
              <a:rPr lang="en-IN" smtClean="0"/>
              <a:t>‹#›</a:t>
            </a:fld>
            <a:endParaRPr lang="en-IN"/>
          </a:p>
        </p:txBody>
      </p:sp>
    </p:spTree>
    <p:extLst>
      <p:ext uri="{BB962C8B-B14F-4D97-AF65-F5344CB8AC3E}">
        <p14:creationId xmlns:p14="http://schemas.microsoft.com/office/powerpoint/2010/main" val="1539940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BC04D3-9763-455A-893F-510E1E7699B3}"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8BFBA8-6A03-4878-9348-7F2D2DBEA34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0451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BC04D3-9763-455A-893F-510E1E7699B3}"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8BFBA8-6A03-4878-9348-7F2D2DBEA341}" type="slidenum">
              <a:rPr lang="en-IN" smtClean="0"/>
              <a:t>‹#›</a:t>
            </a:fld>
            <a:endParaRPr lang="en-IN"/>
          </a:p>
        </p:txBody>
      </p:sp>
    </p:spTree>
    <p:extLst>
      <p:ext uri="{BB962C8B-B14F-4D97-AF65-F5344CB8AC3E}">
        <p14:creationId xmlns:p14="http://schemas.microsoft.com/office/powerpoint/2010/main" val="459454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BC04D3-9763-455A-893F-510E1E7699B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8BFBA8-6A03-4878-9348-7F2D2DBEA341}" type="slidenum">
              <a:rPr lang="en-IN" smtClean="0"/>
              <a:t>‹#›</a:t>
            </a:fld>
            <a:endParaRPr lang="en-IN"/>
          </a:p>
        </p:txBody>
      </p:sp>
    </p:spTree>
    <p:extLst>
      <p:ext uri="{BB962C8B-B14F-4D97-AF65-F5344CB8AC3E}">
        <p14:creationId xmlns:p14="http://schemas.microsoft.com/office/powerpoint/2010/main" val="3203858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BC04D3-9763-455A-893F-510E1E7699B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8BFBA8-6A03-4878-9348-7F2D2DBEA341}" type="slidenum">
              <a:rPr lang="en-IN" smtClean="0"/>
              <a:t>‹#›</a:t>
            </a:fld>
            <a:endParaRPr lang="en-IN"/>
          </a:p>
        </p:txBody>
      </p:sp>
    </p:spTree>
    <p:extLst>
      <p:ext uri="{BB962C8B-B14F-4D97-AF65-F5344CB8AC3E}">
        <p14:creationId xmlns:p14="http://schemas.microsoft.com/office/powerpoint/2010/main" val="179549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BC04D3-9763-455A-893F-510E1E7699B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8BFBA8-6A03-4878-9348-7F2D2DBEA341}" type="slidenum">
              <a:rPr lang="en-IN" smtClean="0"/>
              <a:t>‹#›</a:t>
            </a:fld>
            <a:endParaRPr lang="en-IN"/>
          </a:p>
        </p:txBody>
      </p:sp>
    </p:spTree>
    <p:extLst>
      <p:ext uri="{BB962C8B-B14F-4D97-AF65-F5344CB8AC3E}">
        <p14:creationId xmlns:p14="http://schemas.microsoft.com/office/powerpoint/2010/main" val="211210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BC04D3-9763-455A-893F-510E1E7699B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8BFBA8-6A03-4878-9348-7F2D2DBEA341}" type="slidenum">
              <a:rPr lang="en-IN" smtClean="0"/>
              <a:t>‹#›</a:t>
            </a:fld>
            <a:endParaRPr lang="en-IN"/>
          </a:p>
        </p:txBody>
      </p:sp>
    </p:spTree>
    <p:extLst>
      <p:ext uri="{BB962C8B-B14F-4D97-AF65-F5344CB8AC3E}">
        <p14:creationId xmlns:p14="http://schemas.microsoft.com/office/powerpoint/2010/main" val="195786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BC04D3-9763-455A-893F-510E1E7699B3}"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08BFBA8-6A03-4878-9348-7F2D2DBEA341}" type="slidenum">
              <a:rPr lang="en-IN" smtClean="0"/>
              <a:t>‹#›</a:t>
            </a:fld>
            <a:endParaRPr lang="en-IN"/>
          </a:p>
        </p:txBody>
      </p:sp>
    </p:spTree>
    <p:extLst>
      <p:ext uri="{BB962C8B-B14F-4D97-AF65-F5344CB8AC3E}">
        <p14:creationId xmlns:p14="http://schemas.microsoft.com/office/powerpoint/2010/main" val="3845893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BC04D3-9763-455A-893F-510E1E7699B3}" type="datetimeFigureOut">
              <a:rPr lang="en-IN" smtClean="0"/>
              <a:t>04-07-2024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8BFBA8-6A03-4878-9348-7F2D2DBEA341}" type="slidenum">
              <a:rPr lang="en-IN" smtClean="0"/>
              <a:t>‹#›</a:t>
            </a:fld>
            <a:endParaRPr lang="en-IN"/>
          </a:p>
        </p:txBody>
      </p:sp>
    </p:spTree>
    <p:extLst>
      <p:ext uri="{BB962C8B-B14F-4D97-AF65-F5344CB8AC3E}">
        <p14:creationId xmlns:p14="http://schemas.microsoft.com/office/powerpoint/2010/main" val="2157305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BC04D3-9763-455A-893F-510E1E7699B3}" type="datetimeFigureOut">
              <a:rPr lang="en-IN" smtClean="0"/>
              <a:t>04-07-2024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08BFBA8-6A03-4878-9348-7F2D2DBEA341}" type="slidenum">
              <a:rPr lang="en-IN" smtClean="0"/>
              <a:t>‹#›</a:t>
            </a:fld>
            <a:endParaRPr lang="en-IN"/>
          </a:p>
        </p:txBody>
      </p:sp>
    </p:spTree>
    <p:extLst>
      <p:ext uri="{BB962C8B-B14F-4D97-AF65-F5344CB8AC3E}">
        <p14:creationId xmlns:p14="http://schemas.microsoft.com/office/powerpoint/2010/main" val="1753048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C04D3-9763-455A-893F-510E1E7699B3}" type="datetimeFigureOut">
              <a:rPr lang="en-IN" smtClean="0"/>
              <a:t>04-07-2024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08BFBA8-6A03-4878-9348-7F2D2DBEA341}" type="slidenum">
              <a:rPr lang="en-IN" smtClean="0"/>
              <a:t>‹#›</a:t>
            </a:fld>
            <a:endParaRPr lang="en-IN"/>
          </a:p>
        </p:txBody>
      </p:sp>
    </p:spTree>
    <p:extLst>
      <p:ext uri="{BB962C8B-B14F-4D97-AF65-F5344CB8AC3E}">
        <p14:creationId xmlns:p14="http://schemas.microsoft.com/office/powerpoint/2010/main" val="427433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BC04D3-9763-455A-893F-510E1E7699B3}"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08BFBA8-6A03-4878-9348-7F2D2DBEA341}" type="slidenum">
              <a:rPr lang="en-IN" smtClean="0"/>
              <a:t>‹#›</a:t>
            </a:fld>
            <a:endParaRPr lang="en-IN"/>
          </a:p>
        </p:txBody>
      </p:sp>
    </p:spTree>
    <p:extLst>
      <p:ext uri="{BB962C8B-B14F-4D97-AF65-F5344CB8AC3E}">
        <p14:creationId xmlns:p14="http://schemas.microsoft.com/office/powerpoint/2010/main" val="698856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BC04D3-9763-455A-893F-510E1E7699B3}"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8BFBA8-6A03-4878-9348-7F2D2DBEA341}" type="slidenum">
              <a:rPr lang="en-IN" smtClean="0"/>
              <a:t>‹#›</a:t>
            </a:fld>
            <a:endParaRPr lang="en-IN"/>
          </a:p>
        </p:txBody>
      </p:sp>
    </p:spTree>
    <p:extLst>
      <p:ext uri="{BB962C8B-B14F-4D97-AF65-F5344CB8AC3E}">
        <p14:creationId xmlns:p14="http://schemas.microsoft.com/office/powerpoint/2010/main" val="904876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2BC04D3-9763-455A-893F-510E1E7699B3}" type="datetimeFigureOut">
              <a:rPr lang="en-IN" smtClean="0"/>
              <a:t>04-07-2024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08BFBA8-6A03-4878-9348-7F2D2DBEA341}" type="slidenum">
              <a:rPr lang="en-IN" smtClean="0"/>
              <a:t>‹#›</a:t>
            </a:fld>
            <a:endParaRPr lang="en-IN"/>
          </a:p>
        </p:txBody>
      </p:sp>
    </p:spTree>
    <p:extLst>
      <p:ext uri="{BB962C8B-B14F-4D97-AF65-F5344CB8AC3E}">
        <p14:creationId xmlns:p14="http://schemas.microsoft.com/office/powerpoint/2010/main" val="111195644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4FBC-FABA-D6A1-286C-4D8699D532E4}"/>
              </a:ext>
            </a:extLst>
          </p:cNvPr>
          <p:cNvSpPr>
            <a:spLocks noGrp="1"/>
          </p:cNvSpPr>
          <p:nvPr>
            <p:ph type="ctrTitle"/>
          </p:nvPr>
        </p:nvSpPr>
        <p:spPr>
          <a:xfrm>
            <a:off x="2673189" y="1320282"/>
            <a:ext cx="8915399" cy="1973424"/>
          </a:xfrm>
        </p:spPr>
        <p:txBody>
          <a:bodyPr>
            <a:normAutofit/>
          </a:bodyPr>
          <a:lstStyle/>
          <a:p>
            <a:r>
              <a:rPr lang="en-IN" dirty="0">
                <a:solidFill>
                  <a:schemeClr val="accent1">
                    <a:lumMod val="75000"/>
                  </a:schemeClr>
                </a:solidFill>
                <a:latin typeface="Baskerville Old Face" panose="02020602080505020303" pitchFamily="18" charset="0"/>
              </a:rPr>
              <a:t>PRESENTATION OF </a:t>
            </a:r>
            <a:br>
              <a:rPr lang="en-IN" dirty="0">
                <a:solidFill>
                  <a:schemeClr val="accent1">
                    <a:lumMod val="75000"/>
                  </a:schemeClr>
                </a:solidFill>
                <a:latin typeface="Baskerville Old Face" panose="02020602080505020303" pitchFamily="18" charset="0"/>
              </a:rPr>
            </a:br>
            <a:r>
              <a:rPr lang="en-IN" sz="2700" dirty="0">
                <a:solidFill>
                  <a:schemeClr val="accent1">
                    <a:lumMod val="75000"/>
                  </a:schemeClr>
                </a:solidFill>
                <a:latin typeface="Baskerville Old Face" panose="02020602080505020303" pitchFamily="18" charset="0"/>
              </a:rPr>
              <a:t>GRAPGICS &amp; UI/UX DESIGNER</a:t>
            </a:r>
          </a:p>
        </p:txBody>
      </p:sp>
      <p:sp>
        <p:nvSpPr>
          <p:cNvPr id="3" name="Subtitle 2">
            <a:extLst>
              <a:ext uri="{FF2B5EF4-FFF2-40B4-BE49-F238E27FC236}">
                <a16:creationId xmlns:a16="http://schemas.microsoft.com/office/drawing/2014/main" id="{9B5DC7A4-4E81-F21C-9A30-18211D062FE5}"/>
              </a:ext>
            </a:extLst>
          </p:cNvPr>
          <p:cNvSpPr>
            <a:spLocks noGrp="1"/>
          </p:cNvSpPr>
          <p:nvPr>
            <p:ph type="subTitle" idx="1"/>
          </p:nvPr>
        </p:nvSpPr>
        <p:spPr>
          <a:xfrm>
            <a:off x="2673188" y="3844318"/>
            <a:ext cx="8915399" cy="1126283"/>
          </a:xfrm>
        </p:spPr>
        <p:txBody>
          <a:bodyPr/>
          <a:lstStyle/>
          <a:p>
            <a:r>
              <a:rPr lang="en-IN" b="1" dirty="0">
                <a:solidFill>
                  <a:schemeClr val="tx1">
                    <a:lumMod val="50000"/>
                    <a:lumOff val="50000"/>
                  </a:schemeClr>
                </a:solidFill>
              </a:rPr>
              <a:t>PRESENT BY :</a:t>
            </a:r>
            <a:r>
              <a:rPr lang="en-IN" dirty="0">
                <a:solidFill>
                  <a:schemeClr val="tx1">
                    <a:lumMod val="50000"/>
                    <a:lumOff val="50000"/>
                  </a:schemeClr>
                </a:solidFill>
              </a:rPr>
              <a:t> </a:t>
            </a:r>
            <a:r>
              <a:rPr lang="en-IN" dirty="0">
                <a:solidFill>
                  <a:schemeClr val="tx1">
                    <a:lumMod val="50000"/>
                    <a:lumOff val="50000"/>
                  </a:schemeClr>
                </a:solidFill>
                <a:latin typeface="Bahnschrift" panose="020B0502040204020203" pitchFamily="34" charset="0"/>
              </a:rPr>
              <a:t>VAIBHAV KHER</a:t>
            </a:r>
          </a:p>
          <a:p>
            <a:r>
              <a:rPr lang="en-IN" b="1" dirty="0">
                <a:solidFill>
                  <a:schemeClr val="tx1">
                    <a:lumMod val="50000"/>
                    <a:lumOff val="50000"/>
                  </a:schemeClr>
                </a:solidFill>
              </a:rPr>
              <a:t>GUIDANCE BY :</a:t>
            </a:r>
            <a:r>
              <a:rPr lang="en-IN" dirty="0">
                <a:solidFill>
                  <a:schemeClr val="tx1">
                    <a:lumMod val="50000"/>
                    <a:lumOff val="50000"/>
                  </a:schemeClr>
                </a:solidFill>
              </a:rPr>
              <a:t> </a:t>
            </a:r>
            <a:r>
              <a:rPr lang="en-IN" dirty="0">
                <a:solidFill>
                  <a:schemeClr val="tx1">
                    <a:lumMod val="50000"/>
                    <a:lumOff val="50000"/>
                  </a:schemeClr>
                </a:solidFill>
                <a:latin typeface="Bahnschrift" panose="020B0502040204020203" pitchFamily="34" charset="0"/>
              </a:rPr>
              <a:t>MANAVI MA’AM</a:t>
            </a:r>
          </a:p>
        </p:txBody>
      </p:sp>
    </p:spTree>
    <p:extLst>
      <p:ext uri="{BB962C8B-B14F-4D97-AF65-F5344CB8AC3E}">
        <p14:creationId xmlns:p14="http://schemas.microsoft.com/office/powerpoint/2010/main" val="2419378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D1314-5204-B5B6-DB07-2C1DC05FB835}"/>
              </a:ext>
            </a:extLst>
          </p:cNvPr>
          <p:cNvSpPr>
            <a:spLocks noGrp="1"/>
          </p:cNvSpPr>
          <p:nvPr>
            <p:ph type="title"/>
          </p:nvPr>
        </p:nvSpPr>
        <p:spPr>
          <a:xfrm>
            <a:off x="2592925" y="773399"/>
            <a:ext cx="8911687" cy="1280890"/>
          </a:xfrm>
        </p:spPr>
        <p:txBody>
          <a:bodyPr>
            <a:normAutofit/>
          </a:bodyPr>
          <a:lstStyle/>
          <a:p>
            <a:r>
              <a:rPr lang="en-IN" sz="3200" b="1" dirty="0">
                <a:solidFill>
                  <a:schemeClr val="accent1">
                    <a:lumMod val="75000"/>
                  </a:schemeClr>
                </a:solidFill>
                <a:latin typeface="Arial" panose="020B0604020202020204" pitchFamily="34" charset="0"/>
                <a:cs typeface="Arial" panose="020B0604020202020204" pitchFamily="34" charset="0"/>
              </a:rPr>
              <a:t>PRESENTATION OF PERSONAL</a:t>
            </a:r>
            <a:br>
              <a:rPr lang="en-IN" sz="3200" b="1" dirty="0">
                <a:solidFill>
                  <a:schemeClr val="accent1">
                    <a:lumMod val="75000"/>
                  </a:schemeClr>
                </a:solidFill>
                <a:latin typeface="Arial" panose="020B0604020202020204" pitchFamily="34" charset="0"/>
                <a:cs typeface="Arial" panose="020B0604020202020204" pitchFamily="34" charset="0"/>
              </a:rPr>
            </a:br>
            <a:r>
              <a:rPr lang="en-IN" sz="3200" b="1" dirty="0">
                <a:solidFill>
                  <a:schemeClr val="accent1">
                    <a:lumMod val="75000"/>
                  </a:schemeClr>
                </a:solidFill>
                <a:latin typeface="Arial" panose="020B0604020202020204" pitchFamily="34" charset="0"/>
                <a:cs typeface="Arial" panose="020B0604020202020204" pitchFamily="34" charset="0"/>
              </a:rPr>
              <a:t>INFORMATION </a:t>
            </a:r>
          </a:p>
        </p:txBody>
      </p:sp>
      <p:sp>
        <p:nvSpPr>
          <p:cNvPr id="3" name="Content Placeholder 2">
            <a:extLst>
              <a:ext uri="{FF2B5EF4-FFF2-40B4-BE49-F238E27FC236}">
                <a16:creationId xmlns:a16="http://schemas.microsoft.com/office/drawing/2014/main" id="{650C4099-57E9-A694-3F40-620D92003409}"/>
              </a:ext>
            </a:extLst>
          </p:cNvPr>
          <p:cNvSpPr>
            <a:spLocks noGrp="1"/>
          </p:cNvSpPr>
          <p:nvPr>
            <p:ph idx="1"/>
          </p:nvPr>
        </p:nvSpPr>
        <p:spPr>
          <a:xfrm>
            <a:off x="2589212" y="2456268"/>
            <a:ext cx="8915400" cy="3777622"/>
          </a:xfrm>
        </p:spPr>
        <p:txBody>
          <a:bodyPr>
            <a:noAutofit/>
          </a:bodyPr>
          <a:lstStyle/>
          <a:p>
            <a:pPr>
              <a:lnSpc>
                <a:spcPct val="120000"/>
              </a:lnSpc>
            </a:pPr>
            <a:r>
              <a:rPr lang="en-US" sz="2000" dirty="0">
                <a:solidFill>
                  <a:schemeClr val="tx1">
                    <a:lumMod val="95000"/>
                    <a:lumOff val="5000"/>
                  </a:schemeClr>
                </a:solidFill>
                <a:latin typeface="Arial" panose="020B0604020202020204" pitchFamily="34" charset="0"/>
                <a:cs typeface="Arial" panose="020B0604020202020204" pitchFamily="34" charset="0"/>
              </a:rPr>
              <a:t>Hello, My name is Vaibhav Kher. I am graphics. and UI/UX designer. I have completed my graduation in BCA from cu shah University. My home town. is Surendra Nagar. in graphics and Apart from that I have pursuing my certification UI/UX design from Tops Technologies. I like to intact with positive people, cricket travelling. I am interested in explore new place listen music and writing. </a:t>
            </a:r>
          </a:p>
          <a:p>
            <a:pPr>
              <a:lnSpc>
                <a:spcPct val="120000"/>
              </a:lnSpc>
            </a:pPr>
            <a:r>
              <a:rPr lang="en-US" sz="2000" dirty="0">
                <a:solidFill>
                  <a:schemeClr val="tx1">
                    <a:lumMod val="95000"/>
                    <a:lumOff val="5000"/>
                  </a:schemeClr>
                </a:solidFill>
                <a:latin typeface="Arial" panose="020B0604020202020204" pitchFamily="34" charset="0"/>
                <a:cs typeface="Arial" panose="020B0604020202020204" pitchFamily="34" charset="0"/>
              </a:rPr>
              <a:t>My greatest inspiration comes from forward thinking design and creative problem solving in the technical industry effective branding and marketing by I focus on Using typography, image, and layouts. As a graphic designer. designs I create visually appealing for print digital That's about me. and social media. </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80986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DD79B-BB86-1BF3-F963-227B38301835}"/>
              </a:ext>
            </a:extLst>
          </p:cNvPr>
          <p:cNvSpPr>
            <a:spLocks noGrp="1"/>
          </p:cNvSpPr>
          <p:nvPr>
            <p:ph idx="1"/>
          </p:nvPr>
        </p:nvSpPr>
        <p:spPr>
          <a:xfrm>
            <a:off x="2579881" y="1498528"/>
            <a:ext cx="8915400" cy="4461868"/>
          </a:xfrm>
        </p:spPr>
        <p:txBody>
          <a:bodyPr>
            <a:normAutofit fontScale="62500" lnSpcReduction="20000"/>
          </a:bodyPr>
          <a:lstStyle/>
          <a:p>
            <a:r>
              <a:rPr lang="en-IN" sz="3600" dirty="0">
                <a:latin typeface="Arial" panose="020B0604020202020204" pitchFamily="34" charset="0"/>
                <a:cs typeface="Arial" panose="020B0604020202020204" pitchFamily="34" charset="0"/>
              </a:rPr>
              <a:t>Multi-tasker</a:t>
            </a:r>
          </a:p>
          <a:p>
            <a:r>
              <a:rPr lang="en-IN" sz="3600" dirty="0">
                <a:latin typeface="Arial" panose="020B0604020202020204" pitchFamily="34" charset="0"/>
                <a:cs typeface="Arial" panose="020B0604020202020204" pitchFamily="34" charset="0"/>
              </a:rPr>
              <a:t>Time Management</a:t>
            </a:r>
          </a:p>
          <a:p>
            <a:r>
              <a:rPr lang="en-IN" sz="3600" dirty="0">
                <a:latin typeface="Arial" panose="020B0604020202020204" pitchFamily="34" charset="0"/>
                <a:cs typeface="Arial" panose="020B0604020202020204" pitchFamily="34" charset="0"/>
              </a:rPr>
              <a:t>Public Speaker</a:t>
            </a:r>
          </a:p>
          <a:p>
            <a:r>
              <a:rPr lang="en-IN" sz="3600" dirty="0">
                <a:latin typeface="Arial" panose="020B0604020202020204" pitchFamily="34" charset="0"/>
                <a:cs typeface="Arial" panose="020B0604020202020204" pitchFamily="34" charset="0"/>
              </a:rPr>
              <a:t>Teamwork</a:t>
            </a:r>
          </a:p>
          <a:p>
            <a:r>
              <a:rPr lang="en-IN" sz="3600" dirty="0">
                <a:latin typeface="Arial" panose="020B0604020202020204" pitchFamily="34" charset="0"/>
                <a:cs typeface="Arial" panose="020B0604020202020204" pitchFamily="34" charset="0"/>
              </a:rPr>
              <a:t>Self Motivating </a:t>
            </a:r>
          </a:p>
          <a:p>
            <a:endParaRPr lang="en-IN" sz="2400" dirty="0"/>
          </a:p>
          <a:p>
            <a:endParaRPr lang="en-IN" dirty="0"/>
          </a:p>
          <a:p>
            <a:pPr marL="0" indent="0">
              <a:buNone/>
            </a:pPr>
            <a:r>
              <a:rPr lang="en-IN" sz="5800" b="1" dirty="0">
                <a:solidFill>
                  <a:schemeClr val="accent1">
                    <a:lumMod val="75000"/>
                  </a:schemeClr>
                </a:solidFill>
                <a:latin typeface="Arial" panose="020B0604020202020204" pitchFamily="34" charset="0"/>
                <a:cs typeface="Arial" panose="020B0604020202020204" pitchFamily="34" charset="0"/>
              </a:rPr>
              <a:t>My Weakness</a:t>
            </a:r>
          </a:p>
          <a:p>
            <a:r>
              <a:rPr lang="en-IN" sz="3200" dirty="0">
                <a:latin typeface="Arial" panose="020B0604020202020204" pitchFamily="34" charset="0"/>
                <a:cs typeface="Arial" panose="020B0604020202020204" pitchFamily="34" charset="0"/>
              </a:rPr>
              <a:t>Aggressive</a:t>
            </a:r>
          </a:p>
          <a:p>
            <a:r>
              <a:rPr lang="en-IN" sz="3200" dirty="0">
                <a:latin typeface="Arial" panose="020B0604020202020204" pitchFamily="34" charset="0"/>
                <a:cs typeface="Arial" panose="020B0604020202020204" pitchFamily="34" charset="0"/>
              </a:rPr>
              <a:t>Self Critical</a:t>
            </a:r>
          </a:p>
          <a:p>
            <a:r>
              <a:rPr lang="en-IN" sz="3200" dirty="0">
                <a:latin typeface="Arial" panose="020B0604020202020204" pitchFamily="34" charset="0"/>
                <a:cs typeface="Arial" panose="020B0604020202020204" pitchFamily="34" charset="0"/>
              </a:rPr>
              <a:t>Emotional</a:t>
            </a:r>
          </a:p>
          <a:p>
            <a:endParaRPr lang="en-IN" dirty="0"/>
          </a:p>
          <a:p>
            <a:pPr marL="0" indent="0">
              <a:buNone/>
            </a:pPr>
            <a:endParaRPr lang="en-IN" dirty="0"/>
          </a:p>
        </p:txBody>
      </p:sp>
      <p:sp>
        <p:nvSpPr>
          <p:cNvPr id="4" name="TextBox 3">
            <a:extLst>
              <a:ext uri="{FF2B5EF4-FFF2-40B4-BE49-F238E27FC236}">
                <a16:creationId xmlns:a16="http://schemas.microsoft.com/office/drawing/2014/main" id="{F3A2F9C1-2899-4A7F-B2D6-A28A4321A2A4}"/>
              </a:ext>
            </a:extLst>
          </p:cNvPr>
          <p:cNvSpPr txBox="1"/>
          <p:nvPr/>
        </p:nvSpPr>
        <p:spPr>
          <a:xfrm>
            <a:off x="2579881" y="768221"/>
            <a:ext cx="8920065" cy="584775"/>
          </a:xfrm>
          <a:prstGeom prst="rect">
            <a:avLst/>
          </a:prstGeom>
          <a:noFill/>
        </p:spPr>
        <p:txBody>
          <a:bodyPr wrap="square" rtlCol="0">
            <a:spAutoFit/>
          </a:bodyPr>
          <a:lstStyle/>
          <a:p>
            <a:r>
              <a:rPr lang="en-IN" sz="3200" b="1" dirty="0">
                <a:solidFill>
                  <a:schemeClr val="accent1">
                    <a:lumMod val="75000"/>
                  </a:schemeClr>
                </a:solidFill>
                <a:latin typeface="Arial" panose="020B0604020202020204" pitchFamily="34" charset="0"/>
                <a:cs typeface="Arial" panose="020B0604020202020204" pitchFamily="34" charset="0"/>
              </a:rPr>
              <a:t>My Strength </a:t>
            </a:r>
          </a:p>
        </p:txBody>
      </p:sp>
    </p:spTree>
    <p:extLst>
      <p:ext uri="{BB962C8B-B14F-4D97-AF65-F5344CB8AC3E}">
        <p14:creationId xmlns:p14="http://schemas.microsoft.com/office/powerpoint/2010/main" val="453457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DF39D-CDED-595F-3A91-CA4C8FFFAFE0}"/>
              </a:ext>
            </a:extLst>
          </p:cNvPr>
          <p:cNvSpPr>
            <a:spLocks noGrp="1"/>
          </p:cNvSpPr>
          <p:nvPr>
            <p:ph type="title"/>
          </p:nvPr>
        </p:nvSpPr>
        <p:spPr/>
        <p:txBody>
          <a:bodyPr>
            <a:normAutofit/>
          </a:bodyPr>
          <a:lstStyle/>
          <a:p>
            <a:r>
              <a:rPr lang="en-IN" sz="3200" b="1" dirty="0">
                <a:solidFill>
                  <a:schemeClr val="accent1">
                    <a:lumMod val="75000"/>
                  </a:schemeClr>
                </a:solidFill>
                <a:latin typeface="Arial" panose="020B0604020202020204" pitchFamily="34" charset="0"/>
                <a:cs typeface="Arial" panose="020B0604020202020204" pitchFamily="34" charset="0"/>
              </a:rPr>
              <a:t>HOBBIES</a:t>
            </a:r>
          </a:p>
        </p:txBody>
      </p:sp>
      <p:sp>
        <p:nvSpPr>
          <p:cNvPr id="3" name="Content Placeholder 2">
            <a:extLst>
              <a:ext uri="{FF2B5EF4-FFF2-40B4-BE49-F238E27FC236}">
                <a16:creationId xmlns:a16="http://schemas.microsoft.com/office/drawing/2014/main" id="{AC775A8E-DFA7-A5D8-075D-5653F14B9FED}"/>
              </a:ext>
            </a:extLst>
          </p:cNvPr>
          <p:cNvSpPr>
            <a:spLocks noGrp="1"/>
          </p:cNvSpPr>
          <p:nvPr>
            <p:ph idx="1"/>
          </p:nvPr>
        </p:nvSpPr>
        <p:spPr>
          <a:xfrm>
            <a:off x="2589212" y="1353576"/>
            <a:ext cx="8915400" cy="4813959"/>
          </a:xfrm>
        </p:spPr>
        <p:txBody>
          <a:bodyPr>
            <a:normAutofit fontScale="92500" lnSpcReduction="10000"/>
          </a:bodyPr>
          <a:lstStyle/>
          <a:p>
            <a:r>
              <a:rPr lang="en-IN" sz="2400" dirty="0">
                <a:latin typeface="Arial" panose="020B0604020202020204" pitchFamily="34" charset="0"/>
                <a:cs typeface="Arial" panose="020B0604020202020204" pitchFamily="34" charset="0"/>
              </a:rPr>
              <a:t>Cricket</a:t>
            </a:r>
          </a:p>
          <a:p>
            <a:r>
              <a:rPr lang="en-IN" sz="2400" dirty="0">
                <a:latin typeface="Arial" panose="020B0604020202020204" pitchFamily="34" charset="0"/>
                <a:cs typeface="Arial" panose="020B0604020202020204" pitchFamily="34" charset="0"/>
              </a:rPr>
              <a:t>Travelling</a:t>
            </a:r>
          </a:p>
          <a:p>
            <a:r>
              <a:rPr lang="en-IN" sz="2400" dirty="0">
                <a:latin typeface="Arial" panose="020B0604020202020204" pitchFamily="34" charset="0"/>
                <a:cs typeface="Arial" panose="020B0604020202020204" pitchFamily="34" charset="0"/>
              </a:rPr>
              <a:t>Music</a:t>
            </a:r>
          </a:p>
          <a:p>
            <a:r>
              <a:rPr lang="en-IN" sz="2400" dirty="0">
                <a:latin typeface="Arial" panose="020B0604020202020204" pitchFamily="34" charset="0"/>
                <a:cs typeface="Arial" panose="020B0604020202020204" pitchFamily="34" charset="0"/>
              </a:rPr>
              <a:t>Watching Movies</a:t>
            </a:r>
          </a:p>
          <a:p>
            <a:endParaRPr lang="en-IN" dirty="0"/>
          </a:p>
          <a:p>
            <a:pPr marL="0" indent="0">
              <a:buNone/>
            </a:pPr>
            <a:r>
              <a:rPr lang="en-IN" sz="3500" b="1" dirty="0">
                <a:solidFill>
                  <a:schemeClr val="accent1">
                    <a:lumMod val="75000"/>
                  </a:schemeClr>
                </a:solidFill>
                <a:latin typeface="Arial" panose="020B0604020202020204" pitchFamily="34" charset="0"/>
                <a:cs typeface="Arial" panose="020B0604020202020204" pitchFamily="34" charset="0"/>
              </a:rPr>
              <a:t>Technology Skills</a:t>
            </a:r>
          </a:p>
          <a:p>
            <a:r>
              <a:rPr lang="en-IN" sz="2200" dirty="0">
                <a:latin typeface="Arial" panose="020B0604020202020204" pitchFamily="34" charset="0"/>
                <a:cs typeface="Arial" panose="020B0604020202020204" pitchFamily="34" charset="0"/>
              </a:rPr>
              <a:t>Figma</a:t>
            </a:r>
          </a:p>
          <a:p>
            <a:r>
              <a:rPr lang="en-IN" sz="2200" dirty="0">
                <a:latin typeface="Arial" panose="020B0604020202020204" pitchFamily="34" charset="0"/>
                <a:cs typeface="Arial" panose="020B0604020202020204" pitchFamily="34" charset="0"/>
              </a:rPr>
              <a:t>Illustrator</a:t>
            </a:r>
          </a:p>
          <a:p>
            <a:r>
              <a:rPr lang="en-IN" sz="2200" dirty="0">
                <a:latin typeface="Arial" panose="020B0604020202020204" pitchFamily="34" charset="0"/>
                <a:cs typeface="Arial" panose="020B0604020202020204" pitchFamily="34" charset="0"/>
              </a:rPr>
              <a:t>Photoshop</a:t>
            </a:r>
          </a:p>
          <a:p>
            <a:r>
              <a:rPr lang="en-IN" sz="2200" dirty="0">
                <a:latin typeface="Arial" panose="020B0604020202020204" pitchFamily="34" charset="0"/>
                <a:cs typeface="Arial" panose="020B0604020202020204" pitchFamily="34" charset="0"/>
              </a:rPr>
              <a:t>Adobe XD</a:t>
            </a:r>
          </a:p>
          <a:p>
            <a:r>
              <a:rPr lang="en-IN" sz="2200" dirty="0">
                <a:latin typeface="Arial" panose="020B0604020202020204" pitchFamily="34" charset="0"/>
                <a:cs typeface="Arial" panose="020B0604020202020204" pitchFamily="34" charset="0"/>
              </a:rPr>
              <a:t>Corel Draw</a:t>
            </a:r>
          </a:p>
        </p:txBody>
      </p:sp>
    </p:spTree>
    <p:extLst>
      <p:ext uri="{BB962C8B-B14F-4D97-AF65-F5344CB8AC3E}">
        <p14:creationId xmlns:p14="http://schemas.microsoft.com/office/powerpoint/2010/main" val="2286593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8631-5F08-DF64-4EB2-AD1007CD3DDF}"/>
              </a:ext>
            </a:extLst>
          </p:cNvPr>
          <p:cNvSpPr>
            <a:spLocks noGrp="1"/>
          </p:cNvSpPr>
          <p:nvPr>
            <p:ph type="title"/>
          </p:nvPr>
        </p:nvSpPr>
        <p:spPr>
          <a:xfrm>
            <a:off x="2592925" y="1407881"/>
            <a:ext cx="8911687" cy="1280890"/>
          </a:xfrm>
        </p:spPr>
        <p:txBody>
          <a:bodyPr/>
          <a:lstStyle/>
          <a:p>
            <a:r>
              <a:rPr lang="en-IN" b="1" dirty="0">
                <a:solidFill>
                  <a:schemeClr val="accent1">
                    <a:lumMod val="75000"/>
                  </a:schemeClr>
                </a:solidFill>
                <a:latin typeface="Arial" panose="020B0604020202020204" pitchFamily="34" charset="0"/>
                <a:cs typeface="Arial" panose="020B0604020202020204" pitchFamily="34" charset="0"/>
              </a:rPr>
              <a:t>WHAT IS GRAPHIC DESIGN</a:t>
            </a:r>
          </a:p>
        </p:txBody>
      </p:sp>
      <p:sp>
        <p:nvSpPr>
          <p:cNvPr id="3" name="Content Placeholder 2">
            <a:extLst>
              <a:ext uri="{FF2B5EF4-FFF2-40B4-BE49-F238E27FC236}">
                <a16:creationId xmlns:a16="http://schemas.microsoft.com/office/drawing/2014/main" id="{C6A96E5C-23BE-BE5C-E1D5-EB796689AE0A}"/>
              </a:ext>
            </a:extLst>
          </p:cNvPr>
          <p:cNvSpPr>
            <a:spLocks noGrp="1"/>
          </p:cNvSpPr>
          <p:nvPr>
            <p:ph idx="1"/>
          </p:nvPr>
        </p:nvSpPr>
        <p:spPr>
          <a:xfrm>
            <a:off x="2589212" y="2357535"/>
            <a:ext cx="8915400" cy="4425820"/>
          </a:xfrm>
        </p:spPr>
        <p:txBody>
          <a:bodyPr>
            <a:normAutofit/>
          </a:bodyPr>
          <a:lstStyle/>
          <a:p>
            <a:r>
              <a:rPr lang="en-IN" sz="2000" dirty="0">
                <a:latin typeface="Arial" panose="020B0604020202020204" pitchFamily="34" charset="0"/>
                <a:cs typeface="Arial" panose="020B0604020202020204" pitchFamily="34" charset="0"/>
              </a:rPr>
              <a:t>Graphics are visual representations on some surface such as a wall canvas , screen , paper or stone to brand , inform illustrate or entertain</a:t>
            </a:r>
          </a:p>
          <a:p>
            <a:r>
              <a:rPr lang="en-IN" sz="2000" dirty="0">
                <a:latin typeface="Arial" panose="020B0604020202020204" pitchFamily="34" charset="0"/>
                <a:cs typeface="Arial" panose="020B0604020202020204" pitchFamily="34" charset="0"/>
              </a:rPr>
              <a:t>For example : photographs , drawings , line art graphs , diagram , typography , numbers and symbol    </a:t>
            </a:r>
          </a:p>
        </p:txBody>
      </p:sp>
    </p:spTree>
    <p:extLst>
      <p:ext uri="{BB962C8B-B14F-4D97-AF65-F5344CB8AC3E}">
        <p14:creationId xmlns:p14="http://schemas.microsoft.com/office/powerpoint/2010/main" val="429206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EA90-38ED-87F0-4388-79CF281B2E79}"/>
              </a:ext>
            </a:extLst>
          </p:cNvPr>
          <p:cNvSpPr>
            <a:spLocks noGrp="1"/>
          </p:cNvSpPr>
          <p:nvPr>
            <p:ph type="title"/>
          </p:nvPr>
        </p:nvSpPr>
        <p:spPr>
          <a:xfrm>
            <a:off x="2589212" y="1146624"/>
            <a:ext cx="8911687" cy="1280890"/>
          </a:xfrm>
        </p:spPr>
        <p:txBody>
          <a:bodyPr/>
          <a:lstStyle/>
          <a:p>
            <a:r>
              <a:rPr lang="en-IN" b="1" dirty="0">
                <a:solidFill>
                  <a:schemeClr val="accent1">
                    <a:lumMod val="75000"/>
                  </a:schemeClr>
                </a:solidFill>
                <a:latin typeface="Arial" panose="020B0604020202020204" pitchFamily="34" charset="0"/>
                <a:cs typeface="Arial" panose="020B0604020202020204" pitchFamily="34" charset="0"/>
              </a:rPr>
              <a:t>TECHNOLOGY</a:t>
            </a:r>
          </a:p>
        </p:txBody>
      </p:sp>
      <p:sp>
        <p:nvSpPr>
          <p:cNvPr id="3" name="Content Placeholder 2">
            <a:extLst>
              <a:ext uri="{FF2B5EF4-FFF2-40B4-BE49-F238E27FC236}">
                <a16:creationId xmlns:a16="http://schemas.microsoft.com/office/drawing/2014/main" id="{210316AE-6D60-7675-E6A9-BE8005A952D7}"/>
              </a:ext>
            </a:extLst>
          </p:cNvPr>
          <p:cNvSpPr>
            <a:spLocks noGrp="1"/>
          </p:cNvSpPr>
          <p:nvPr>
            <p:ph idx="1"/>
          </p:nvPr>
        </p:nvSpPr>
        <p:spPr/>
        <p:txBody>
          <a:bodyPr>
            <a:normAutofit lnSpcReduction="10000"/>
          </a:bodyPr>
          <a:lstStyle/>
          <a:p>
            <a:r>
              <a:rPr lang="en-IN" sz="2400" b="1" dirty="0">
                <a:latin typeface="Arial" panose="020B0604020202020204" pitchFamily="34" charset="0"/>
                <a:cs typeface="Arial" panose="020B0604020202020204" pitchFamily="34" charset="0"/>
              </a:rPr>
              <a:t>WHY CHOOSE IT FIELD &amp; Why Graphics and UI/UX is in trends ?</a:t>
            </a:r>
          </a:p>
          <a:p>
            <a:r>
              <a:rPr lang="en-US" sz="2000" dirty="0">
                <a:latin typeface="Arial" panose="020B0604020202020204" pitchFamily="34" charset="0"/>
                <a:cs typeface="Arial" panose="020B0604020202020204" pitchFamily="34" charset="0"/>
              </a:rPr>
              <a:t>I chose the IT field because I enjoy working. with new technology, new tools and solving complex problem. Graphics design and Ui/UX design are in trend because they improve how user intact with technology. I chose this field because I love creating designs that enhance user experience and make technology more enjoyable. to use</a:t>
            </a:r>
          </a:p>
          <a:p>
            <a:r>
              <a:rPr lang="en-US" sz="2000" dirty="0">
                <a:latin typeface="Arial" panose="020B0604020202020204" pitchFamily="34" charset="0"/>
                <a:cs typeface="Arial" panose="020B0604020202020204" pitchFamily="34" charset="0"/>
              </a:rPr>
              <a:t>UI/UX design and graphics are popular because they make websites and apps easier to use and look better. Businesses want their digital platforms to be user-friendly and visually attractive to keep people happy and engaged</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53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0527-5FA7-D81B-468B-017F1440F306}"/>
              </a:ext>
            </a:extLst>
          </p:cNvPr>
          <p:cNvSpPr>
            <a:spLocks noGrp="1"/>
          </p:cNvSpPr>
          <p:nvPr>
            <p:ph type="title"/>
          </p:nvPr>
        </p:nvSpPr>
        <p:spPr>
          <a:xfrm>
            <a:off x="2592925" y="689425"/>
            <a:ext cx="8911687" cy="1280890"/>
          </a:xfrm>
        </p:spPr>
        <p:txBody>
          <a:bodyPr/>
          <a:lstStyle/>
          <a:p>
            <a:r>
              <a:rPr lang="en-IN" b="1" dirty="0">
                <a:solidFill>
                  <a:schemeClr val="accent1">
                    <a:lumMod val="75000"/>
                  </a:schemeClr>
                </a:solidFill>
                <a:latin typeface="Arial" panose="020B0604020202020204" pitchFamily="34" charset="0"/>
                <a:cs typeface="Arial" panose="020B0604020202020204" pitchFamily="34" charset="0"/>
              </a:rPr>
              <a:t>PRESENTATION OF</a:t>
            </a:r>
            <a:br>
              <a:rPr lang="en-IN" b="1" dirty="0">
                <a:solidFill>
                  <a:schemeClr val="accent1">
                    <a:lumMod val="75000"/>
                  </a:schemeClr>
                </a:solidFill>
                <a:latin typeface="Arial" panose="020B0604020202020204" pitchFamily="34" charset="0"/>
                <a:cs typeface="Arial" panose="020B0604020202020204" pitchFamily="34" charset="0"/>
              </a:rPr>
            </a:br>
            <a:r>
              <a:rPr lang="en-IN" b="1" dirty="0">
                <a:solidFill>
                  <a:schemeClr val="accent1">
                    <a:lumMod val="75000"/>
                  </a:schemeClr>
                </a:solidFill>
                <a:latin typeface="Arial" panose="020B0604020202020204" pitchFamily="34" charset="0"/>
                <a:cs typeface="Arial" panose="020B0604020202020204" pitchFamily="34" charset="0"/>
              </a:rPr>
              <a:t>HR QUESTION</a:t>
            </a:r>
          </a:p>
        </p:txBody>
      </p:sp>
      <p:sp>
        <p:nvSpPr>
          <p:cNvPr id="3" name="Content Placeholder 2">
            <a:extLst>
              <a:ext uri="{FF2B5EF4-FFF2-40B4-BE49-F238E27FC236}">
                <a16:creationId xmlns:a16="http://schemas.microsoft.com/office/drawing/2014/main" id="{DE29C24E-E939-E06F-4B80-461E5F6C74B1}"/>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Teamwork I enjoy to collaborate achieve next teamwork because it allows me with others, share my ideas, and goals together more effectively. five years. team advancing. position balance work is identify critical. In the I envision leading a successful to a senior management and maintaining a healthy work life so I con travel with my family. Team my strength.. a weakness I tend to Shortcomings, confidence. One area where I have is in being overly self focus on my mistakes and which sometimes affects my confidence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04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A3A8C-DFB9-6554-A34D-B034830AA63A}"/>
              </a:ext>
            </a:extLst>
          </p:cNvPr>
          <p:cNvSpPr>
            <a:spLocks noGrp="1"/>
          </p:cNvSpPr>
          <p:nvPr>
            <p:ph idx="1"/>
          </p:nvPr>
        </p:nvSpPr>
        <p:spPr/>
        <p:txBody>
          <a:bodyPr>
            <a:normAutofit lnSpcReduction="10000"/>
          </a:bodyPr>
          <a:lstStyle/>
          <a:p>
            <a:r>
              <a:rPr lang="en-US" sz="2000" dirty="0">
                <a:latin typeface="Arial" panose="020B0604020202020204" pitchFamily="34" charset="0"/>
                <a:cs typeface="Arial" panose="020B0604020202020204" pitchFamily="34" charset="0"/>
              </a:rPr>
              <a:t>In the next five years, I envision leading a successful team advancing to a senior management position and maintaining a healthy work-life balance so I can travel with my family.</a:t>
            </a:r>
          </a:p>
          <a:p>
            <a:endParaRPr lang="en-US" dirty="0">
              <a:latin typeface="Arial" panose="020B0604020202020204" pitchFamily="34" charset="0"/>
              <a:cs typeface="Arial" panose="020B0604020202020204" pitchFamily="34" charset="0"/>
            </a:endParaRPr>
          </a:p>
          <a:p>
            <a:pPr marL="0" indent="0">
              <a:buNone/>
            </a:pPr>
            <a:r>
              <a:rPr lang="en-US" sz="3200" b="1" dirty="0">
                <a:solidFill>
                  <a:schemeClr val="accent1">
                    <a:lumMod val="75000"/>
                  </a:schemeClr>
                </a:solidFill>
              </a:rPr>
              <a:t>SHORT TERM GOAL</a:t>
            </a:r>
          </a:p>
          <a:p>
            <a:r>
              <a:rPr lang="en-US" sz="2000" dirty="0">
                <a:latin typeface="Arial" panose="020B0604020202020204" pitchFamily="34" charset="0"/>
                <a:cs typeface="Arial" panose="020B0604020202020204" pitchFamily="34" charset="0"/>
              </a:rPr>
              <a:t> As a UI/UX and graphic designer, my goal is to craft digital experiences that are both user-friendly and visually captivating. I strive to create interfaces that not only meet functional needs but also delight users with intuitive navigation and appealing aesthetics. By carefully selecting colors, typography, and layouts, I aim to strengthen the brand identity of the projects I work on.</a:t>
            </a:r>
          </a:p>
        </p:txBody>
      </p:sp>
      <p:sp>
        <p:nvSpPr>
          <p:cNvPr id="4" name="TextBox 3">
            <a:extLst>
              <a:ext uri="{FF2B5EF4-FFF2-40B4-BE49-F238E27FC236}">
                <a16:creationId xmlns:a16="http://schemas.microsoft.com/office/drawing/2014/main" id="{685E47D9-4857-AA58-63E2-CD9CE51B0311}"/>
              </a:ext>
            </a:extLst>
          </p:cNvPr>
          <p:cNvSpPr txBox="1"/>
          <p:nvPr/>
        </p:nvSpPr>
        <p:spPr>
          <a:xfrm>
            <a:off x="2589212" y="1446245"/>
            <a:ext cx="8616853" cy="584775"/>
          </a:xfrm>
          <a:prstGeom prst="rect">
            <a:avLst/>
          </a:prstGeom>
          <a:noFill/>
        </p:spPr>
        <p:txBody>
          <a:bodyPr wrap="square" rtlCol="0">
            <a:spAutoFit/>
          </a:bodyPr>
          <a:lstStyle/>
          <a:p>
            <a:r>
              <a:rPr lang="en-IN" sz="3200" b="1" dirty="0">
                <a:solidFill>
                  <a:schemeClr val="accent1">
                    <a:lumMod val="75000"/>
                  </a:schemeClr>
                </a:solidFill>
              </a:rPr>
              <a:t>LONG TERM GOAL</a:t>
            </a:r>
          </a:p>
        </p:txBody>
      </p:sp>
    </p:spTree>
    <p:extLst>
      <p:ext uri="{BB962C8B-B14F-4D97-AF65-F5344CB8AC3E}">
        <p14:creationId xmlns:p14="http://schemas.microsoft.com/office/powerpoint/2010/main" val="3707702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672F8-950B-3818-2600-43A1977ABF62}"/>
              </a:ext>
            </a:extLst>
          </p:cNvPr>
          <p:cNvSpPr>
            <a:spLocks noGrp="1"/>
          </p:cNvSpPr>
          <p:nvPr>
            <p:ph idx="1"/>
          </p:nvPr>
        </p:nvSpPr>
        <p:spPr>
          <a:xfrm>
            <a:off x="2234649" y="2628123"/>
            <a:ext cx="8915400" cy="3777622"/>
          </a:xfrm>
        </p:spPr>
        <p:txBody>
          <a:bodyPr>
            <a:normAutofit/>
          </a:bodyPr>
          <a:lstStyle/>
          <a:p>
            <a:pPr marL="0" indent="0">
              <a:buNone/>
            </a:pPr>
            <a:r>
              <a:rPr lang="en-IN" sz="8800" b="1" dirty="0">
                <a:solidFill>
                  <a:schemeClr val="accent1">
                    <a:lumMod val="75000"/>
                  </a:schemeClr>
                </a:solidFill>
              </a:rPr>
              <a:t>   </a:t>
            </a:r>
            <a:r>
              <a:rPr lang="en-IN" sz="8800" b="1" dirty="0">
                <a:solidFill>
                  <a:schemeClr val="accent1">
                    <a:lumMod val="75000"/>
                  </a:schemeClr>
                </a:solidFill>
                <a:latin typeface="Arial" panose="020B0604020202020204" pitchFamily="34" charset="0"/>
                <a:cs typeface="Arial" panose="020B0604020202020204" pitchFamily="34" charset="0"/>
              </a:rPr>
              <a:t>THANK</a:t>
            </a:r>
            <a:r>
              <a:rPr lang="en-IN" sz="8800" dirty="0">
                <a:solidFill>
                  <a:schemeClr val="accent1">
                    <a:lumMod val="75000"/>
                  </a:schemeClr>
                </a:solidFill>
                <a:latin typeface="Arial" panose="020B0604020202020204" pitchFamily="34" charset="0"/>
                <a:cs typeface="Arial" panose="020B0604020202020204" pitchFamily="34" charset="0"/>
              </a:rPr>
              <a:t> </a:t>
            </a:r>
            <a:r>
              <a:rPr lang="en-IN" sz="8800" b="1" dirty="0">
                <a:solidFill>
                  <a:schemeClr val="accent1">
                    <a:lumMod val="75000"/>
                  </a:schemeClr>
                </a:solidFill>
                <a:latin typeface="Arial" panose="020B0604020202020204" pitchFamily="34" charset="0"/>
                <a:cs typeface="Arial" panose="020B0604020202020204" pitchFamily="34" charset="0"/>
              </a:rPr>
              <a:t>YOU</a:t>
            </a:r>
            <a:endParaRPr lang="en-IN" sz="88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01823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110</TotalTime>
  <Words>565</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vt:lpstr>
      <vt:lpstr>Baskerville Old Face</vt:lpstr>
      <vt:lpstr>Century Gothic</vt:lpstr>
      <vt:lpstr>Wingdings 3</vt:lpstr>
      <vt:lpstr>Wisp</vt:lpstr>
      <vt:lpstr>PRESENTATION OF  GRAPGICS &amp; UI/UX DESIGNER</vt:lpstr>
      <vt:lpstr>PRESENTATION OF PERSONAL INFORMATION </vt:lpstr>
      <vt:lpstr>PowerPoint Presentation</vt:lpstr>
      <vt:lpstr>HOBBIES</vt:lpstr>
      <vt:lpstr>WHAT IS GRAPHIC DESIGN</vt:lpstr>
      <vt:lpstr>TECHNOLOGY</vt:lpstr>
      <vt:lpstr>PRESENTATION OF HR QUESTION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Vaibhav Kher</dc:creator>
  <cp:lastModifiedBy>Vaibhav Kher</cp:lastModifiedBy>
  <cp:revision>3</cp:revision>
  <dcterms:created xsi:type="dcterms:W3CDTF">2024-07-04T05:04:37Z</dcterms:created>
  <dcterms:modified xsi:type="dcterms:W3CDTF">2024-07-04T06:54:49Z</dcterms:modified>
</cp:coreProperties>
</file>