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F584A-F1FC-4B96-8969-667611B7C972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65CB0C-DD44-44AC-9BD7-EFA770E6167C}">
      <dgm:prSet phldrT="[Text]"/>
      <dgm:spPr/>
      <dgm:t>
        <a:bodyPr/>
        <a:lstStyle/>
        <a:p>
          <a:r>
            <a:rPr lang="en-IN" dirty="0" err="1" smtClean="0"/>
            <a:t>Vaibhav</a:t>
          </a:r>
          <a:r>
            <a:rPr lang="en-IN" dirty="0" smtClean="0"/>
            <a:t> Kulkarni</a:t>
          </a:r>
          <a:endParaRPr lang="en-IN" dirty="0"/>
        </a:p>
      </dgm:t>
    </dgm:pt>
    <dgm:pt modelId="{9FF2F17D-9878-418F-A62D-82CE6A278243}" type="parTrans" cxnId="{D5B19474-16AF-4124-BFB4-821F3E516382}">
      <dgm:prSet/>
      <dgm:spPr/>
      <dgm:t>
        <a:bodyPr/>
        <a:lstStyle/>
        <a:p>
          <a:endParaRPr lang="en-IN"/>
        </a:p>
      </dgm:t>
    </dgm:pt>
    <dgm:pt modelId="{A2D59D04-5D54-4A8D-833C-EC9858CF70BE}" type="sibTrans" cxnId="{D5B19474-16AF-4124-BFB4-821F3E516382}">
      <dgm:prSet/>
      <dgm:spPr/>
      <dgm:t>
        <a:bodyPr/>
        <a:lstStyle/>
        <a:p>
          <a:endParaRPr lang="en-IN"/>
        </a:p>
      </dgm:t>
    </dgm:pt>
    <dgm:pt modelId="{A8AEED53-0500-48BC-8D82-E64A5B37DA1E}">
      <dgm:prSet phldrT="[Text]"/>
      <dgm:spPr/>
      <dgm:t>
        <a:bodyPr/>
        <a:lstStyle/>
        <a:p>
          <a:r>
            <a:rPr lang="en-IN" dirty="0" err="1" smtClean="0"/>
            <a:t>Sushmita</a:t>
          </a:r>
          <a:r>
            <a:rPr lang="en-IN" dirty="0" smtClean="0"/>
            <a:t> </a:t>
          </a:r>
          <a:r>
            <a:rPr lang="en-IN" dirty="0" err="1" smtClean="0"/>
            <a:t>Naragund</a:t>
          </a:r>
          <a:endParaRPr lang="en-IN" dirty="0"/>
        </a:p>
      </dgm:t>
    </dgm:pt>
    <dgm:pt modelId="{92C759B6-7B7F-451A-87CF-2D753FFBF32A}" type="parTrans" cxnId="{CF25B238-0E53-441D-B95C-9D088F6F8E41}">
      <dgm:prSet/>
      <dgm:spPr/>
      <dgm:t>
        <a:bodyPr/>
        <a:lstStyle/>
        <a:p>
          <a:endParaRPr lang="en-IN"/>
        </a:p>
      </dgm:t>
    </dgm:pt>
    <dgm:pt modelId="{57F90E6F-0EAC-4E2E-A409-849DC12FE098}" type="sibTrans" cxnId="{CF25B238-0E53-441D-B95C-9D088F6F8E41}">
      <dgm:prSet/>
      <dgm:spPr/>
      <dgm:t>
        <a:bodyPr/>
        <a:lstStyle/>
        <a:p>
          <a:endParaRPr lang="en-IN"/>
        </a:p>
      </dgm:t>
    </dgm:pt>
    <dgm:pt modelId="{0B527DB7-347B-4C5A-9170-007ADE434E26}">
      <dgm:prSet phldrT="[Text]"/>
      <dgm:spPr/>
      <dgm:t>
        <a:bodyPr/>
        <a:lstStyle/>
        <a:p>
          <a:r>
            <a:rPr lang="en-IN" dirty="0" err="1" smtClean="0"/>
            <a:t>Sejal</a:t>
          </a:r>
          <a:r>
            <a:rPr lang="en-IN" dirty="0" smtClean="0"/>
            <a:t> </a:t>
          </a:r>
          <a:r>
            <a:rPr lang="en-IN" dirty="0" err="1" smtClean="0"/>
            <a:t>Patil</a:t>
          </a:r>
          <a:endParaRPr lang="en-IN" dirty="0"/>
        </a:p>
      </dgm:t>
    </dgm:pt>
    <dgm:pt modelId="{B7EDE964-CF75-4DC0-9E6E-EC21FC27E93D}" type="parTrans" cxnId="{248A4C92-A9A4-4346-BEA5-8926E0072B13}">
      <dgm:prSet/>
      <dgm:spPr/>
      <dgm:t>
        <a:bodyPr/>
        <a:lstStyle/>
        <a:p>
          <a:endParaRPr lang="en-IN"/>
        </a:p>
      </dgm:t>
    </dgm:pt>
    <dgm:pt modelId="{031DF1FB-FEE0-4251-910F-5A14E39EF60D}" type="sibTrans" cxnId="{248A4C92-A9A4-4346-BEA5-8926E0072B13}">
      <dgm:prSet/>
      <dgm:spPr/>
      <dgm:t>
        <a:bodyPr/>
        <a:lstStyle/>
        <a:p>
          <a:endParaRPr lang="en-IN"/>
        </a:p>
      </dgm:t>
    </dgm:pt>
    <dgm:pt modelId="{A2B5EB6A-8EED-4C46-843D-09BDC22DE1B6}">
      <dgm:prSet phldrT="[Text]"/>
      <dgm:spPr/>
      <dgm:t>
        <a:bodyPr/>
        <a:lstStyle/>
        <a:p>
          <a:r>
            <a:rPr lang="en-IN" dirty="0" smtClean="0"/>
            <a:t>Aditya </a:t>
          </a:r>
          <a:r>
            <a:rPr lang="en-IN" dirty="0" err="1" smtClean="0"/>
            <a:t>Sutar</a:t>
          </a:r>
          <a:endParaRPr lang="en-IN" dirty="0"/>
        </a:p>
      </dgm:t>
    </dgm:pt>
    <dgm:pt modelId="{927F5DD4-90AF-4283-80FF-478E82EEEF8C}" type="parTrans" cxnId="{73069FA1-5EB8-4D5E-8EBA-67F40EB12671}">
      <dgm:prSet/>
      <dgm:spPr/>
      <dgm:t>
        <a:bodyPr/>
        <a:lstStyle/>
        <a:p>
          <a:endParaRPr lang="en-IN"/>
        </a:p>
      </dgm:t>
    </dgm:pt>
    <dgm:pt modelId="{D2441404-2BC3-4EC4-9231-2106603C15FE}" type="sibTrans" cxnId="{73069FA1-5EB8-4D5E-8EBA-67F40EB12671}">
      <dgm:prSet/>
      <dgm:spPr/>
      <dgm:t>
        <a:bodyPr/>
        <a:lstStyle/>
        <a:p>
          <a:endParaRPr lang="en-IN"/>
        </a:p>
      </dgm:t>
    </dgm:pt>
    <dgm:pt modelId="{639993DC-38C6-4E83-957B-B8CDD3ECDE05}" type="pres">
      <dgm:prSet presAssocID="{D80F584A-F1FC-4B96-8969-667611B7C97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A5EFAB86-0C4D-4489-B46E-EF715E4BE06F}" type="pres">
      <dgm:prSet presAssocID="{2865CB0C-DD44-44AC-9BD7-EFA770E6167C}" presName="composite" presStyleCnt="0"/>
      <dgm:spPr/>
    </dgm:pt>
    <dgm:pt modelId="{BA5E15F3-DBF2-45B0-A9EC-FDD28E3A12E7}" type="pres">
      <dgm:prSet presAssocID="{2865CB0C-DD44-44AC-9BD7-EFA770E6167C}" presName="rect2" presStyleLbl="revTx" presStyleIdx="0" presStyleCnt="4" custLinFactNeighborX="-1638" custLinFactNeighborY="-25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41382-B2A8-44CA-BCB9-155A17568011}" type="pres">
      <dgm:prSet presAssocID="{2865CB0C-DD44-44AC-9BD7-EFA770E6167C}" presName="rect1" presStyleLbl="alignImgPlace1" presStyleIdx="0" presStyleCnt="4" custScaleX="87994" custScaleY="94232" custLinFactNeighborX="-3325" custLinFactNeighborY="-4386"/>
      <dgm:spPr/>
    </dgm:pt>
    <dgm:pt modelId="{6B5E4FBB-D42B-4B73-8C58-A841C88FD54C}" type="pres">
      <dgm:prSet presAssocID="{A2D59D04-5D54-4A8D-833C-EC9858CF70BE}" presName="sibTrans" presStyleCnt="0"/>
      <dgm:spPr/>
    </dgm:pt>
    <dgm:pt modelId="{B4ABD56E-59AF-4954-8E52-41A2487A28F0}" type="pres">
      <dgm:prSet presAssocID="{A8AEED53-0500-48BC-8D82-E64A5B37DA1E}" presName="composite" presStyleCnt="0"/>
      <dgm:spPr/>
    </dgm:pt>
    <dgm:pt modelId="{B5FB160D-D61E-4100-9745-26F2033B61CA}" type="pres">
      <dgm:prSet presAssocID="{A8AEED53-0500-48BC-8D82-E64A5B37DA1E}" presName="rect2" presStyleLbl="revTx" presStyleIdx="1" presStyleCnt="4" custLinFactNeighborX="21" custLinFactNeighborY="-49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859E5-F0B7-442B-A5E6-29A41840EB21}" type="pres">
      <dgm:prSet presAssocID="{A8AEED53-0500-48BC-8D82-E64A5B37DA1E}" presName="rect1" presStyleLbl="alignImgPlace1" presStyleIdx="1" presStyleCnt="4" custScaleX="60131" custScaleY="89579" custLinFactNeighborX="21" custLinFactNeighborY="-3222"/>
      <dgm:spPr/>
    </dgm:pt>
    <dgm:pt modelId="{7E5C9A76-94B1-4B9D-879D-505661308324}" type="pres">
      <dgm:prSet presAssocID="{57F90E6F-0EAC-4E2E-A409-849DC12FE098}" presName="sibTrans" presStyleCnt="0"/>
      <dgm:spPr/>
    </dgm:pt>
    <dgm:pt modelId="{5762A294-2554-403E-BB5F-9282D44278F7}" type="pres">
      <dgm:prSet presAssocID="{0B527DB7-347B-4C5A-9170-007ADE434E26}" presName="composite" presStyleCnt="0"/>
      <dgm:spPr/>
    </dgm:pt>
    <dgm:pt modelId="{1AC9EDA0-1A0E-4BAA-B1C3-D85A2972CEF8}" type="pres">
      <dgm:prSet presAssocID="{0B527DB7-347B-4C5A-9170-007ADE434E26}" presName="rect2" presStyleLbl="revTx" presStyleIdx="2" presStyleCnt="4" custLinFactNeighborX="1514" custLinFactNeighborY="-63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55155-0B94-4965-9A48-AEE6414A4936}" type="pres">
      <dgm:prSet presAssocID="{0B527DB7-347B-4C5A-9170-007ADE434E26}" presName="rect1" presStyleLbl="alignImgPlace1" presStyleIdx="2" presStyleCnt="4" custScaleX="74225" custScaleY="89955" custLinFactNeighborX="-1638" custLinFactNeighborY="-10169"/>
      <dgm:spPr/>
    </dgm:pt>
    <dgm:pt modelId="{1E7DD2DD-0C53-4724-8B3D-78316B4807BE}" type="pres">
      <dgm:prSet presAssocID="{031DF1FB-FEE0-4251-910F-5A14E39EF60D}" presName="sibTrans" presStyleCnt="0"/>
      <dgm:spPr/>
    </dgm:pt>
    <dgm:pt modelId="{B0179839-9CDF-4C73-8BAB-5ED6506C1151}" type="pres">
      <dgm:prSet presAssocID="{A2B5EB6A-8EED-4C46-843D-09BDC22DE1B6}" presName="composite" presStyleCnt="0"/>
      <dgm:spPr/>
    </dgm:pt>
    <dgm:pt modelId="{D7C95757-1F47-46C5-AD23-48B4770F4C9E}" type="pres">
      <dgm:prSet presAssocID="{A2B5EB6A-8EED-4C46-843D-09BDC22DE1B6}" presName="rect2" presStyleLbl="revTx" presStyleIdx="3" presStyleCnt="4" custLinFactNeighborX="5250" custLinFactNeighborY="-6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93603-00E2-4FF8-A8E9-111DFD9E0770}" type="pres">
      <dgm:prSet presAssocID="{A2B5EB6A-8EED-4C46-843D-09BDC22DE1B6}" presName="rect1" presStyleLbl="alignImgPlace1" presStyleIdx="3" presStyleCnt="4" custScaleX="87782" custScaleY="91556" custLinFactNeighborX="-685" custLinFactNeighborY="-10970"/>
      <dgm:spPr/>
    </dgm:pt>
  </dgm:ptLst>
  <dgm:cxnLst>
    <dgm:cxn modelId="{248A4C92-A9A4-4346-BEA5-8926E0072B13}" srcId="{D80F584A-F1FC-4B96-8969-667611B7C972}" destId="{0B527DB7-347B-4C5A-9170-007ADE434E26}" srcOrd="2" destOrd="0" parTransId="{B7EDE964-CF75-4DC0-9E6E-EC21FC27E93D}" sibTransId="{031DF1FB-FEE0-4251-910F-5A14E39EF60D}"/>
    <dgm:cxn modelId="{8F510B9B-6C91-471B-8AFE-15E19833C915}" type="presOf" srcId="{A2B5EB6A-8EED-4C46-843D-09BDC22DE1B6}" destId="{D7C95757-1F47-46C5-AD23-48B4770F4C9E}" srcOrd="0" destOrd="0" presId="urn:microsoft.com/office/officeart/2008/layout/PictureGrid"/>
    <dgm:cxn modelId="{7400758F-27A7-4B1F-B41E-DB8916C8118F}" type="presOf" srcId="{D80F584A-F1FC-4B96-8969-667611B7C972}" destId="{639993DC-38C6-4E83-957B-B8CDD3ECDE05}" srcOrd="0" destOrd="0" presId="urn:microsoft.com/office/officeart/2008/layout/PictureGrid"/>
    <dgm:cxn modelId="{94BFBCD0-0914-4959-808A-ECAAF1509B6D}" type="presOf" srcId="{0B527DB7-347B-4C5A-9170-007ADE434E26}" destId="{1AC9EDA0-1A0E-4BAA-B1C3-D85A2972CEF8}" srcOrd="0" destOrd="0" presId="urn:microsoft.com/office/officeart/2008/layout/PictureGrid"/>
    <dgm:cxn modelId="{73069FA1-5EB8-4D5E-8EBA-67F40EB12671}" srcId="{D80F584A-F1FC-4B96-8969-667611B7C972}" destId="{A2B5EB6A-8EED-4C46-843D-09BDC22DE1B6}" srcOrd="3" destOrd="0" parTransId="{927F5DD4-90AF-4283-80FF-478E82EEEF8C}" sibTransId="{D2441404-2BC3-4EC4-9231-2106603C15FE}"/>
    <dgm:cxn modelId="{8986638D-27C6-4D9C-9A4C-A77A1FFA5D5C}" type="presOf" srcId="{A8AEED53-0500-48BC-8D82-E64A5B37DA1E}" destId="{B5FB160D-D61E-4100-9745-26F2033B61CA}" srcOrd="0" destOrd="0" presId="urn:microsoft.com/office/officeart/2008/layout/PictureGrid"/>
    <dgm:cxn modelId="{D5B19474-16AF-4124-BFB4-821F3E516382}" srcId="{D80F584A-F1FC-4B96-8969-667611B7C972}" destId="{2865CB0C-DD44-44AC-9BD7-EFA770E6167C}" srcOrd="0" destOrd="0" parTransId="{9FF2F17D-9878-418F-A62D-82CE6A278243}" sibTransId="{A2D59D04-5D54-4A8D-833C-EC9858CF70BE}"/>
    <dgm:cxn modelId="{CF25B238-0E53-441D-B95C-9D088F6F8E41}" srcId="{D80F584A-F1FC-4B96-8969-667611B7C972}" destId="{A8AEED53-0500-48BC-8D82-E64A5B37DA1E}" srcOrd="1" destOrd="0" parTransId="{92C759B6-7B7F-451A-87CF-2D753FFBF32A}" sibTransId="{57F90E6F-0EAC-4E2E-A409-849DC12FE098}"/>
    <dgm:cxn modelId="{04D8BFEC-25FA-47D6-8476-099C1AD73226}" type="presOf" srcId="{2865CB0C-DD44-44AC-9BD7-EFA770E6167C}" destId="{BA5E15F3-DBF2-45B0-A9EC-FDD28E3A12E7}" srcOrd="0" destOrd="0" presId="urn:microsoft.com/office/officeart/2008/layout/PictureGrid"/>
    <dgm:cxn modelId="{3B75BDD0-0A55-4E5E-9417-B9ADEC0839A8}" type="presParOf" srcId="{639993DC-38C6-4E83-957B-B8CDD3ECDE05}" destId="{A5EFAB86-0C4D-4489-B46E-EF715E4BE06F}" srcOrd="0" destOrd="0" presId="urn:microsoft.com/office/officeart/2008/layout/PictureGrid"/>
    <dgm:cxn modelId="{39A146F1-8A6B-41C0-BF49-209B926AD55B}" type="presParOf" srcId="{A5EFAB86-0C4D-4489-B46E-EF715E4BE06F}" destId="{BA5E15F3-DBF2-45B0-A9EC-FDD28E3A12E7}" srcOrd="0" destOrd="0" presId="urn:microsoft.com/office/officeart/2008/layout/PictureGrid"/>
    <dgm:cxn modelId="{E28AB0F6-314F-4A5B-BD8E-342652DECEF6}" type="presParOf" srcId="{A5EFAB86-0C4D-4489-B46E-EF715E4BE06F}" destId="{3F941382-B2A8-44CA-BCB9-155A17568011}" srcOrd="1" destOrd="0" presId="urn:microsoft.com/office/officeart/2008/layout/PictureGrid"/>
    <dgm:cxn modelId="{BCB6D869-6574-4C45-940C-EB8C1C444A97}" type="presParOf" srcId="{639993DC-38C6-4E83-957B-B8CDD3ECDE05}" destId="{6B5E4FBB-D42B-4B73-8C58-A841C88FD54C}" srcOrd="1" destOrd="0" presId="urn:microsoft.com/office/officeart/2008/layout/PictureGrid"/>
    <dgm:cxn modelId="{E78CEC47-1FC3-4254-A0F5-D768ABB7C258}" type="presParOf" srcId="{639993DC-38C6-4E83-957B-B8CDD3ECDE05}" destId="{B4ABD56E-59AF-4954-8E52-41A2487A28F0}" srcOrd="2" destOrd="0" presId="urn:microsoft.com/office/officeart/2008/layout/PictureGrid"/>
    <dgm:cxn modelId="{7A355AC9-7493-4B25-B1EC-0C1D5AEC4CD9}" type="presParOf" srcId="{B4ABD56E-59AF-4954-8E52-41A2487A28F0}" destId="{B5FB160D-D61E-4100-9745-26F2033B61CA}" srcOrd="0" destOrd="0" presId="urn:microsoft.com/office/officeart/2008/layout/PictureGrid"/>
    <dgm:cxn modelId="{9B01467D-228C-4F6B-AAE0-9F143DD6A948}" type="presParOf" srcId="{B4ABD56E-59AF-4954-8E52-41A2487A28F0}" destId="{BB3859E5-F0B7-442B-A5E6-29A41840EB21}" srcOrd="1" destOrd="0" presId="urn:microsoft.com/office/officeart/2008/layout/PictureGrid"/>
    <dgm:cxn modelId="{3516B2B1-FA1E-4F4E-AFBB-73C30CD09685}" type="presParOf" srcId="{639993DC-38C6-4E83-957B-B8CDD3ECDE05}" destId="{7E5C9A76-94B1-4B9D-879D-505661308324}" srcOrd="3" destOrd="0" presId="urn:microsoft.com/office/officeart/2008/layout/PictureGrid"/>
    <dgm:cxn modelId="{D01A9BC3-D0C8-44E3-A1CC-799A3F603960}" type="presParOf" srcId="{639993DC-38C6-4E83-957B-B8CDD3ECDE05}" destId="{5762A294-2554-403E-BB5F-9282D44278F7}" srcOrd="4" destOrd="0" presId="urn:microsoft.com/office/officeart/2008/layout/PictureGrid"/>
    <dgm:cxn modelId="{57A1DEC1-74D5-439D-8C78-89007D0742BD}" type="presParOf" srcId="{5762A294-2554-403E-BB5F-9282D44278F7}" destId="{1AC9EDA0-1A0E-4BAA-B1C3-D85A2972CEF8}" srcOrd="0" destOrd="0" presId="urn:microsoft.com/office/officeart/2008/layout/PictureGrid"/>
    <dgm:cxn modelId="{8AB1C58E-4F0B-424E-A2F4-22271FDD449C}" type="presParOf" srcId="{5762A294-2554-403E-BB5F-9282D44278F7}" destId="{EA455155-0B94-4965-9A48-AEE6414A4936}" srcOrd="1" destOrd="0" presId="urn:microsoft.com/office/officeart/2008/layout/PictureGrid"/>
    <dgm:cxn modelId="{C3CEB05B-5ADB-43E4-8A4A-923AE290049C}" type="presParOf" srcId="{639993DC-38C6-4E83-957B-B8CDD3ECDE05}" destId="{1E7DD2DD-0C53-4724-8B3D-78316B4807BE}" srcOrd="5" destOrd="0" presId="urn:microsoft.com/office/officeart/2008/layout/PictureGrid"/>
    <dgm:cxn modelId="{28256899-5142-4C68-8C3F-86BA59023BCA}" type="presParOf" srcId="{639993DC-38C6-4E83-957B-B8CDD3ECDE05}" destId="{B0179839-9CDF-4C73-8BAB-5ED6506C1151}" srcOrd="6" destOrd="0" presId="urn:microsoft.com/office/officeart/2008/layout/PictureGrid"/>
    <dgm:cxn modelId="{8545987E-0976-46A5-A19B-81D4B1831D45}" type="presParOf" srcId="{B0179839-9CDF-4C73-8BAB-5ED6506C1151}" destId="{D7C95757-1F47-46C5-AD23-48B4770F4C9E}" srcOrd="0" destOrd="0" presId="urn:microsoft.com/office/officeart/2008/layout/PictureGrid"/>
    <dgm:cxn modelId="{09D40CCD-D66E-4D74-BCA9-D05940CDA246}" type="presParOf" srcId="{B0179839-9CDF-4C73-8BAB-5ED6506C1151}" destId="{52393603-00E2-4FF8-A8E9-111DFD9E0770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FD65C-F93C-44F1-9C1D-000C859976A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97829A-1E1C-4A0D-8135-5E97151CE24C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E75A7800-EB0C-45B9-B0B2-A30B239BF13A}" type="parTrans" cxnId="{13976F96-0DA5-4DBB-AEDE-0BAA2525FC98}">
      <dgm:prSet/>
      <dgm:spPr/>
      <dgm:t>
        <a:bodyPr/>
        <a:lstStyle/>
        <a:p>
          <a:endParaRPr lang="en-IN"/>
        </a:p>
      </dgm:t>
    </dgm:pt>
    <dgm:pt modelId="{74F3DCAE-6EBC-43FB-BE0B-E4F0E7F9F506}" type="sibTrans" cxnId="{13976F96-0DA5-4DBB-AEDE-0BAA2525FC98}">
      <dgm:prSet/>
      <dgm:spPr/>
      <dgm:t>
        <a:bodyPr/>
        <a:lstStyle/>
        <a:p>
          <a:endParaRPr lang="en-IN"/>
        </a:p>
      </dgm:t>
    </dgm:pt>
    <dgm:pt modelId="{7E1713AA-6B2F-4DA4-B07E-9B3B437AA08E}">
      <dgm:prSet phldrT="[Text]" custT="1"/>
      <dgm:spPr/>
      <dgm:t>
        <a:bodyPr/>
        <a:lstStyle/>
        <a:p>
          <a:r>
            <a:rPr lang="en-IN" sz="2000" dirty="0" err="1" smtClean="0"/>
            <a:t>Vaibhav</a:t>
          </a:r>
          <a:r>
            <a:rPr lang="en-IN" sz="2000" dirty="0" smtClean="0"/>
            <a:t> Kulkarni: </a:t>
          </a:r>
          <a:r>
            <a:rPr lang="en-IN" sz="1400" dirty="0" smtClean="0"/>
            <a:t>Data analysing , Data cleaning , Model generating, </a:t>
          </a:r>
          <a:r>
            <a:rPr lang="en-IN" sz="1400" dirty="0" smtClean="0">
              <a:solidFill>
                <a:schemeClr val="bg1"/>
              </a:solidFill>
            </a:rPr>
            <a:t>Model training</a:t>
          </a:r>
          <a:r>
            <a:rPr lang="en-IN" sz="1400" dirty="0" smtClean="0"/>
            <a:t> , Research study. </a:t>
          </a:r>
          <a:endParaRPr lang="en-IN" sz="1400" dirty="0"/>
        </a:p>
      </dgm:t>
    </dgm:pt>
    <dgm:pt modelId="{2F97593D-1F88-4B12-BA17-602F27C7FE19}" type="parTrans" cxnId="{8127A9B1-748F-46EC-B223-A02EBD812A15}">
      <dgm:prSet/>
      <dgm:spPr/>
      <dgm:t>
        <a:bodyPr/>
        <a:lstStyle/>
        <a:p>
          <a:endParaRPr lang="en-IN"/>
        </a:p>
      </dgm:t>
    </dgm:pt>
    <dgm:pt modelId="{391191A6-BD73-4CD8-AA9F-E34D9FF28D04}" type="sibTrans" cxnId="{8127A9B1-748F-46EC-B223-A02EBD812A15}">
      <dgm:prSet/>
      <dgm:spPr/>
      <dgm:t>
        <a:bodyPr/>
        <a:lstStyle/>
        <a:p>
          <a:endParaRPr lang="en-IN"/>
        </a:p>
      </dgm:t>
    </dgm:pt>
    <dgm:pt modelId="{76B321EC-C492-40F9-A0BD-F0A79B6FDC0F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B45A4C26-1CE3-447B-8692-7E59BD291B43}" type="parTrans" cxnId="{BE72BAEB-6970-4082-9839-E424877B5621}">
      <dgm:prSet/>
      <dgm:spPr/>
      <dgm:t>
        <a:bodyPr/>
        <a:lstStyle/>
        <a:p>
          <a:endParaRPr lang="en-IN"/>
        </a:p>
      </dgm:t>
    </dgm:pt>
    <dgm:pt modelId="{609325C7-445E-413C-A32E-C8CF8F4107A9}" type="sibTrans" cxnId="{BE72BAEB-6970-4082-9839-E424877B5621}">
      <dgm:prSet/>
      <dgm:spPr/>
      <dgm:t>
        <a:bodyPr/>
        <a:lstStyle/>
        <a:p>
          <a:endParaRPr lang="en-IN"/>
        </a:p>
      </dgm:t>
    </dgm:pt>
    <dgm:pt modelId="{0DE68BAF-151F-4906-B99A-70FDC93F5708}">
      <dgm:prSet phldrT="[Text]" custT="1"/>
      <dgm:spPr/>
      <dgm:t>
        <a:bodyPr/>
        <a:lstStyle/>
        <a:p>
          <a:r>
            <a:rPr lang="en-IN" sz="2000" dirty="0" err="1" smtClean="0"/>
            <a:t>Sushmita</a:t>
          </a:r>
          <a:r>
            <a:rPr lang="en-IN" sz="2000" dirty="0" smtClean="0"/>
            <a:t> </a:t>
          </a:r>
          <a:r>
            <a:rPr lang="en-IN" sz="2000" dirty="0" err="1" smtClean="0"/>
            <a:t>Naragund</a:t>
          </a:r>
          <a:r>
            <a:rPr lang="en-IN" sz="2000" dirty="0" smtClean="0"/>
            <a:t> : </a:t>
          </a:r>
          <a:r>
            <a:rPr lang="en-IN" sz="1400" dirty="0" smtClean="0"/>
            <a:t>Model training , Research study.</a:t>
          </a:r>
          <a:endParaRPr lang="en-IN" sz="2000" dirty="0"/>
        </a:p>
      </dgm:t>
    </dgm:pt>
    <dgm:pt modelId="{EC459362-8756-43E9-BC09-A165DB6D1A67}" type="parTrans" cxnId="{A1A19F6E-E4C4-417E-A6F2-ACE5E2A79939}">
      <dgm:prSet/>
      <dgm:spPr/>
      <dgm:t>
        <a:bodyPr/>
        <a:lstStyle/>
        <a:p>
          <a:endParaRPr lang="en-IN"/>
        </a:p>
      </dgm:t>
    </dgm:pt>
    <dgm:pt modelId="{DA03B5E6-E00F-47D5-AA77-501FE5BD33DC}" type="sibTrans" cxnId="{A1A19F6E-E4C4-417E-A6F2-ACE5E2A79939}">
      <dgm:prSet/>
      <dgm:spPr/>
      <dgm:t>
        <a:bodyPr/>
        <a:lstStyle/>
        <a:p>
          <a:endParaRPr lang="en-IN"/>
        </a:p>
      </dgm:t>
    </dgm:pt>
    <dgm:pt modelId="{2693CE8E-EAF1-462D-BD56-D76413CFF24B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F6BD18F2-3386-4A30-BBB9-DE6399E29E3B}" type="parTrans" cxnId="{2414ECFE-C8AA-4BB8-9176-75F1C9C55F44}">
      <dgm:prSet/>
      <dgm:spPr/>
      <dgm:t>
        <a:bodyPr/>
        <a:lstStyle/>
        <a:p>
          <a:endParaRPr lang="en-IN"/>
        </a:p>
      </dgm:t>
    </dgm:pt>
    <dgm:pt modelId="{AF480A98-2F89-4ACD-BCEF-89B3819ECC8F}" type="sibTrans" cxnId="{2414ECFE-C8AA-4BB8-9176-75F1C9C55F44}">
      <dgm:prSet/>
      <dgm:spPr/>
      <dgm:t>
        <a:bodyPr/>
        <a:lstStyle/>
        <a:p>
          <a:endParaRPr lang="en-IN"/>
        </a:p>
      </dgm:t>
    </dgm:pt>
    <dgm:pt modelId="{3A399E6A-098C-498C-911C-64A2C72C4C37}">
      <dgm:prSet phldrT="[Text]" custT="1"/>
      <dgm:spPr/>
      <dgm:t>
        <a:bodyPr/>
        <a:lstStyle/>
        <a:p>
          <a:r>
            <a:rPr lang="en-IN" sz="2000" dirty="0" err="1" smtClean="0"/>
            <a:t>Sejal</a:t>
          </a:r>
          <a:r>
            <a:rPr lang="en-IN" sz="2000" dirty="0" smtClean="0"/>
            <a:t> </a:t>
          </a:r>
          <a:r>
            <a:rPr lang="en-IN" sz="2000" dirty="0" err="1" smtClean="0"/>
            <a:t>Patil</a:t>
          </a:r>
          <a:r>
            <a:rPr lang="en-IN" sz="2000" dirty="0" smtClean="0"/>
            <a:t> : </a:t>
          </a:r>
          <a:r>
            <a:rPr lang="en-IN" sz="1400" dirty="0" smtClean="0"/>
            <a:t>Research study , Model training.</a:t>
          </a:r>
          <a:endParaRPr lang="en-IN" sz="2000" dirty="0"/>
        </a:p>
      </dgm:t>
    </dgm:pt>
    <dgm:pt modelId="{E82435ED-FF0D-4DF1-895F-45229578D896}" type="parTrans" cxnId="{02F0ED35-822D-4E69-A03B-821A1DCE00B4}">
      <dgm:prSet/>
      <dgm:spPr/>
      <dgm:t>
        <a:bodyPr/>
        <a:lstStyle/>
        <a:p>
          <a:endParaRPr lang="en-IN"/>
        </a:p>
      </dgm:t>
    </dgm:pt>
    <dgm:pt modelId="{61ACFC21-73BD-4D73-AEA0-DFDDC206D693}" type="sibTrans" cxnId="{02F0ED35-822D-4E69-A03B-821A1DCE00B4}">
      <dgm:prSet/>
      <dgm:spPr/>
      <dgm:t>
        <a:bodyPr/>
        <a:lstStyle/>
        <a:p>
          <a:endParaRPr lang="en-IN"/>
        </a:p>
      </dgm:t>
    </dgm:pt>
    <dgm:pt modelId="{14A29B40-E673-4289-ADBE-02A998723AB6}">
      <dgm:prSet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EAE3C9E0-F10B-4598-983B-14A92EF7A1BC}" type="parTrans" cxnId="{DF105DAB-6841-4C62-B265-9B636D04382F}">
      <dgm:prSet/>
      <dgm:spPr/>
      <dgm:t>
        <a:bodyPr/>
        <a:lstStyle/>
        <a:p>
          <a:endParaRPr lang="en-IN"/>
        </a:p>
      </dgm:t>
    </dgm:pt>
    <dgm:pt modelId="{56A3C94D-BB85-4DCB-B481-CC489764F174}" type="sibTrans" cxnId="{DF105DAB-6841-4C62-B265-9B636D04382F}">
      <dgm:prSet/>
      <dgm:spPr/>
      <dgm:t>
        <a:bodyPr/>
        <a:lstStyle/>
        <a:p>
          <a:endParaRPr lang="en-IN"/>
        </a:p>
      </dgm:t>
    </dgm:pt>
    <dgm:pt modelId="{E8CC2B8E-4D87-41A0-AAE6-1D45B410E37A}">
      <dgm:prSet phldrT="[Text]" custT="1"/>
      <dgm:spPr/>
      <dgm:t>
        <a:bodyPr/>
        <a:lstStyle/>
        <a:p>
          <a:r>
            <a:rPr lang="en-IN" sz="1400" dirty="0" smtClean="0"/>
            <a:t>Skills : Python, C , ML , </a:t>
          </a:r>
          <a:r>
            <a:rPr lang="en-IN" sz="1400" dirty="0" err="1" smtClean="0"/>
            <a:t>IoT</a:t>
          </a:r>
          <a:r>
            <a:rPr lang="en-IN" sz="1400" dirty="0" smtClean="0"/>
            <a:t> , Robotics, Embedded C.</a:t>
          </a:r>
          <a:endParaRPr lang="en-IN" sz="1400" dirty="0"/>
        </a:p>
      </dgm:t>
    </dgm:pt>
    <dgm:pt modelId="{4B19C1A0-BF09-4548-99F7-224F227B0640}" type="parTrans" cxnId="{0139BBE0-5305-417F-B2E8-E3B23B95D3F2}">
      <dgm:prSet/>
      <dgm:spPr/>
      <dgm:t>
        <a:bodyPr/>
        <a:lstStyle/>
        <a:p>
          <a:endParaRPr lang="en-US"/>
        </a:p>
      </dgm:t>
    </dgm:pt>
    <dgm:pt modelId="{B4A612A8-DA0C-400F-959E-F7E3394468F5}" type="sibTrans" cxnId="{0139BBE0-5305-417F-B2E8-E3B23B95D3F2}">
      <dgm:prSet/>
      <dgm:spPr/>
      <dgm:t>
        <a:bodyPr/>
        <a:lstStyle/>
        <a:p>
          <a:endParaRPr lang="en-US"/>
        </a:p>
      </dgm:t>
    </dgm:pt>
    <dgm:pt modelId="{AC57F4F9-E721-4E52-8E9E-E3DEE2BAF47C}">
      <dgm:prSet phldrT="[Text]" custT="1"/>
      <dgm:spPr/>
      <dgm:t>
        <a:bodyPr/>
        <a:lstStyle/>
        <a:p>
          <a:r>
            <a:rPr lang="en-IN" sz="1400" dirty="0" smtClean="0"/>
            <a:t>Skill : C.</a:t>
          </a:r>
          <a:endParaRPr lang="en-IN" sz="1400" dirty="0"/>
        </a:p>
      </dgm:t>
    </dgm:pt>
    <dgm:pt modelId="{DCD7CA8B-7A7B-4610-B091-66AA49658D35}" type="parTrans" cxnId="{6D848C3E-3249-432E-8E44-DCB94C621334}">
      <dgm:prSet/>
      <dgm:spPr/>
      <dgm:t>
        <a:bodyPr/>
        <a:lstStyle/>
        <a:p>
          <a:endParaRPr lang="en-US"/>
        </a:p>
      </dgm:t>
    </dgm:pt>
    <dgm:pt modelId="{D69BE011-CC8D-44F1-BDC5-56C88E895266}" type="sibTrans" cxnId="{6D848C3E-3249-432E-8E44-DCB94C621334}">
      <dgm:prSet/>
      <dgm:spPr/>
      <dgm:t>
        <a:bodyPr/>
        <a:lstStyle/>
        <a:p>
          <a:endParaRPr lang="en-US"/>
        </a:p>
      </dgm:t>
    </dgm:pt>
    <dgm:pt modelId="{C82EC613-1FA7-4A06-8A18-314BB77988E5}">
      <dgm:prSet phldrT="[Text]" custT="1"/>
      <dgm:spPr/>
      <dgm:t>
        <a:bodyPr/>
        <a:lstStyle/>
        <a:p>
          <a:r>
            <a:rPr lang="en-IN" sz="1400" dirty="0" smtClean="0"/>
            <a:t>Skills : Python , C. </a:t>
          </a:r>
          <a:endParaRPr lang="en-IN" sz="2000" dirty="0"/>
        </a:p>
      </dgm:t>
    </dgm:pt>
    <dgm:pt modelId="{4FB9FF55-AF23-4D75-BB50-71FDC792DD66}" type="parTrans" cxnId="{D42C48F8-02FD-44DD-A545-5F6CD66939AB}">
      <dgm:prSet/>
      <dgm:spPr/>
      <dgm:t>
        <a:bodyPr/>
        <a:lstStyle/>
        <a:p>
          <a:endParaRPr lang="en-US"/>
        </a:p>
      </dgm:t>
    </dgm:pt>
    <dgm:pt modelId="{EACC4869-BDC8-4437-AF04-39136F1A8E80}" type="sibTrans" cxnId="{D42C48F8-02FD-44DD-A545-5F6CD66939AB}">
      <dgm:prSet/>
      <dgm:spPr/>
      <dgm:t>
        <a:bodyPr/>
        <a:lstStyle/>
        <a:p>
          <a:endParaRPr lang="en-US"/>
        </a:p>
      </dgm:t>
    </dgm:pt>
    <dgm:pt modelId="{3C880BB6-388B-4C83-ABA9-84FE7363CE6E}" type="pres">
      <dgm:prSet presAssocID="{10CFD65C-F93C-44F1-9C1D-000C859976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BEEBD2-9C24-44D0-9FFE-EE3BF654BE77}" type="pres">
      <dgm:prSet presAssocID="{4F97829A-1E1C-4A0D-8135-5E97151CE24C}" presName="composite" presStyleCnt="0"/>
      <dgm:spPr/>
    </dgm:pt>
    <dgm:pt modelId="{339EE3E0-46D7-4134-BB7B-24A6425798B1}" type="pres">
      <dgm:prSet presAssocID="{4F97829A-1E1C-4A0D-8135-5E97151CE24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87549-606D-462A-A2C8-1DCB465116B7}" type="pres">
      <dgm:prSet presAssocID="{4F97829A-1E1C-4A0D-8135-5E97151CE24C}" presName="descendantText" presStyleLbl="alignAcc1" presStyleIdx="0" presStyleCnt="4" custLinFactNeighborX="0" custLinFactNeighborY="2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605B6-130F-4670-93F1-38091F0355AA}" type="pres">
      <dgm:prSet presAssocID="{74F3DCAE-6EBC-43FB-BE0B-E4F0E7F9F506}" presName="sp" presStyleCnt="0"/>
      <dgm:spPr/>
    </dgm:pt>
    <dgm:pt modelId="{DC779FD2-6CFB-4A1C-8840-384DA96FDEEC}" type="pres">
      <dgm:prSet presAssocID="{76B321EC-C492-40F9-A0BD-F0A79B6FDC0F}" presName="composite" presStyleCnt="0"/>
      <dgm:spPr/>
    </dgm:pt>
    <dgm:pt modelId="{186194E2-BBC7-466D-8106-EDF05CD5E104}" type="pres">
      <dgm:prSet presAssocID="{76B321EC-C492-40F9-A0BD-F0A79B6FDC0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3DC9A-BB55-4874-872F-9B165C71C3EB}" type="pres">
      <dgm:prSet presAssocID="{76B321EC-C492-40F9-A0BD-F0A79B6FDC0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33DC9-9572-4C4D-B849-81D346A5CE8B}" type="pres">
      <dgm:prSet presAssocID="{609325C7-445E-413C-A32E-C8CF8F4107A9}" presName="sp" presStyleCnt="0"/>
      <dgm:spPr/>
    </dgm:pt>
    <dgm:pt modelId="{7D5670E2-1FE7-4AD7-BF98-46AFBFAF8958}" type="pres">
      <dgm:prSet presAssocID="{2693CE8E-EAF1-462D-BD56-D76413CFF24B}" presName="composite" presStyleCnt="0"/>
      <dgm:spPr/>
    </dgm:pt>
    <dgm:pt modelId="{80CD084F-1746-458E-8BCD-02F56BE76677}" type="pres">
      <dgm:prSet presAssocID="{2693CE8E-EAF1-462D-BD56-D76413CFF24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D48FE-EC38-4310-9BC2-B5C31A5FDE32}" type="pres">
      <dgm:prSet presAssocID="{2693CE8E-EAF1-462D-BD56-D76413CFF24B}" presName="descendantText" presStyleLbl="alignAcc1" presStyleIdx="2" presStyleCnt="4" custLinFactNeighborX="204" custLinFactNeighborY="9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F9A56-80AB-4C5C-AEE3-1ED245B6C2A5}" type="pres">
      <dgm:prSet presAssocID="{AF480A98-2F89-4ACD-BCEF-89B3819ECC8F}" presName="sp" presStyleCnt="0"/>
      <dgm:spPr/>
    </dgm:pt>
    <dgm:pt modelId="{09CC44F1-0F7C-4AB3-8AA5-4EC5531042C0}" type="pres">
      <dgm:prSet presAssocID="{14A29B40-E673-4289-ADBE-02A998723AB6}" presName="composite" presStyleCnt="0"/>
      <dgm:spPr/>
    </dgm:pt>
    <dgm:pt modelId="{B53233CE-D20A-4945-AAAB-F994F85A77D4}" type="pres">
      <dgm:prSet presAssocID="{14A29B40-E673-4289-ADBE-02A998723AB6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B7F4-6535-42F8-9F25-F8532C107624}" type="pres">
      <dgm:prSet presAssocID="{14A29B40-E673-4289-ADBE-02A998723AB6}" presName="descendantText" presStyleLbl="alignAcc1" presStyleIdx="3" presStyleCnt="4" custLinFactNeighborY="0">
        <dgm:presLayoutVars>
          <dgm:bulletEnabled val="1"/>
        </dgm:presLayoutVars>
      </dgm:prSet>
      <dgm:spPr/>
    </dgm:pt>
  </dgm:ptLst>
  <dgm:cxnLst>
    <dgm:cxn modelId="{D42C48F8-02FD-44DD-A545-5F6CD66939AB}" srcId="{2693CE8E-EAF1-462D-BD56-D76413CFF24B}" destId="{C82EC613-1FA7-4A06-8A18-314BB77988E5}" srcOrd="1" destOrd="0" parTransId="{4FB9FF55-AF23-4D75-BB50-71FDC792DD66}" sibTransId="{EACC4869-BDC8-4437-AF04-39136F1A8E80}"/>
    <dgm:cxn modelId="{7BD8442C-AA38-46E0-90A9-7B4430DD7DDC}" type="presOf" srcId="{76B321EC-C492-40F9-A0BD-F0A79B6FDC0F}" destId="{186194E2-BBC7-466D-8106-EDF05CD5E104}" srcOrd="0" destOrd="0" presId="urn:microsoft.com/office/officeart/2005/8/layout/chevron2"/>
    <dgm:cxn modelId="{D733F5F6-4668-4846-B99E-5A0577680689}" type="presOf" srcId="{0DE68BAF-151F-4906-B99A-70FDC93F5708}" destId="{4423DC9A-BB55-4874-872F-9B165C71C3EB}" srcOrd="0" destOrd="0" presId="urn:microsoft.com/office/officeart/2005/8/layout/chevron2"/>
    <dgm:cxn modelId="{BE72BAEB-6970-4082-9839-E424877B5621}" srcId="{10CFD65C-F93C-44F1-9C1D-000C859976AD}" destId="{76B321EC-C492-40F9-A0BD-F0A79B6FDC0F}" srcOrd="1" destOrd="0" parTransId="{B45A4C26-1CE3-447B-8692-7E59BD291B43}" sibTransId="{609325C7-445E-413C-A32E-C8CF8F4107A9}"/>
    <dgm:cxn modelId="{2414ECFE-C8AA-4BB8-9176-75F1C9C55F44}" srcId="{10CFD65C-F93C-44F1-9C1D-000C859976AD}" destId="{2693CE8E-EAF1-462D-BD56-D76413CFF24B}" srcOrd="2" destOrd="0" parTransId="{F6BD18F2-3386-4A30-BBB9-DE6399E29E3B}" sibTransId="{AF480A98-2F89-4ACD-BCEF-89B3819ECC8F}"/>
    <dgm:cxn modelId="{2B28CF2D-BD37-4EF9-BA2C-13B1ABC7AD78}" type="presOf" srcId="{2693CE8E-EAF1-462D-BD56-D76413CFF24B}" destId="{80CD084F-1746-458E-8BCD-02F56BE76677}" srcOrd="0" destOrd="0" presId="urn:microsoft.com/office/officeart/2005/8/layout/chevron2"/>
    <dgm:cxn modelId="{02F0ED35-822D-4E69-A03B-821A1DCE00B4}" srcId="{2693CE8E-EAF1-462D-BD56-D76413CFF24B}" destId="{3A399E6A-098C-498C-911C-64A2C72C4C37}" srcOrd="0" destOrd="0" parTransId="{E82435ED-FF0D-4DF1-895F-45229578D896}" sibTransId="{61ACFC21-73BD-4D73-AEA0-DFDDC206D693}"/>
    <dgm:cxn modelId="{A1A19F6E-E4C4-417E-A6F2-ACE5E2A79939}" srcId="{76B321EC-C492-40F9-A0BD-F0A79B6FDC0F}" destId="{0DE68BAF-151F-4906-B99A-70FDC93F5708}" srcOrd="0" destOrd="0" parTransId="{EC459362-8756-43E9-BC09-A165DB6D1A67}" sibTransId="{DA03B5E6-E00F-47D5-AA77-501FE5BD33DC}"/>
    <dgm:cxn modelId="{9256EF95-612E-4ABE-BEB2-948813F2C23B}" type="presOf" srcId="{E8CC2B8E-4D87-41A0-AAE6-1D45B410E37A}" destId="{1D987549-606D-462A-A2C8-1DCB465116B7}" srcOrd="0" destOrd="1" presId="urn:microsoft.com/office/officeart/2005/8/layout/chevron2"/>
    <dgm:cxn modelId="{11E8BD71-222D-474D-8ABB-4ABD255F2351}" type="presOf" srcId="{4F97829A-1E1C-4A0D-8135-5E97151CE24C}" destId="{339EE3E0-46D7-4134-BB7B-24A6425798B1}" srcOrd="0" destOrd="0" presId="urn:microsoft.com/office/officeart/2005/8/layout/chevron2"/>
    <dgm:cxn modelId="{3CC16201-3692-40B2-B575-48054CF42B9F}" type="presOf" srcId="{AC57F4F9-E721-4E52-8E9E-E3DEE2BAF47C}" destId="{4423DC9A-BB55-4874-872F-9B165C71C3EB}" srcOrd="0" destOrd="1" presId="urn:microsoft.com/office/officeart/2005/8/layout/chevron2"/>
    <dgm:cxn modelId="{7E62B4AC-04AC-493A-BD34-1A7B19BB2E70}" type="presOf" srcId="{14A29B40-E673-4289-ADBE-02A998723AB6}" destId="{B53233CE-D20A-4945-AAAB-F994F85A77D4}" srcOrd="0" destOrd="0" presId="urn:microsoft.com/office/officeart/2005/8/layout/chevron2"/>
    <dgm:cxn modelId="{64CD5EB8-5F53-48D8-BF54-64B857E48433}" type="presOf" srcId="{3A399E6A-098C-498C-911C-64A2C72C4C37}" destId="{125D48FE-EC38-4310-9BC2-B5C31A5FDE32}" srcOrd="0" destOrd="0" presId="urn:microsoft.com/office/officeart/2005/8/layout/chevron2"/>
    <dgm:cxn modelId="{28087093-A442-482D-9DCC-85B94364BD6F}" type="presOf" srcId="{10CFD65C-F93C-44F1-9C1D-000C859976AD}" destId="{3C880BB6-388B-4C83-ABA9-84FE7363CE6E}" srcOrd="0" destOrd="0" presId="urn:microsoft.com/office/officeart/2005/8/layout/chevron2"/>
    <dgm:cxn modelId="{0139BBE0-5305-417F-B2E8-E3B23B95D3F2}" srcId="{4F97829A-1E1C-4A0D-8135-5E97151CE24C}" destId="{E8CC2B8E-4D87-41A0-AAE6-1D45B410E37A}" srcOrd="1" destOrd="0" parTransId="{4B19C1A0-BF09-4548-99F7-224F227B0640}" sibTransId="{B4A612A8-DA0C-400F-959E-F7E3394468F5}"/>
    <dgm:cxn modelId="{DF105DAB-6841-4C62-B265-9B636D04382F}" srcId="{10CFD65C-F93C-44F1-9C1D-000C859976AD}" destId="{14A29B40-E673-4289-ADBE-02A998723AB6}" srcOrd="3" destOrd="0" parTransId="{EAE3C9E0-F10B-4598-983B-14A92EF7A1BC}" sibTransId="{56A3C94D-BB85-4DCB-B481-CC489764F174}"/>
    <dgm:cxn modelId="{1FEC22DE-225C-45CC-B1BF-1CD8E6D82DFA}" type="presOf" srcId="{7E1713AA-6B2F-4DA4-B07E-9B3B437AA08E}" destId="{1D987549-606D-462A-A2C8-1DCB465116B7}" srcOrd="0" destOrd="0" presId="urn:microsoft.com/office/officeart/2005/8/layout/chevron2"/>
    <dgm:cxn modelId="{13976F96-0DA5-4DBB-AEDE-0BAA2525FC98}" srcId="{10CFD65C-F93C-44F1-9C1D-000C859976AD}" destId="{4F97829A-1E1C-4A0D-8135-5E97151CE24C}" srcOrd="0" destOrd="0" parTransId="{E75A7800-EB0C-45B9-B0B2-A30B239BF13A}" sibTransId="{74F3DCAE-6EBC-43FB-BE0B-E4F0E7F9F506}"/>
    <dgm:cxn modelId="{8127A9B1-748F-46EC-B223-A02EBD812A15}" srcId="{4F97829A-1E1C-4A0D-8135-5E97151CE24C}" destId="{7E1713AA-6B2F-4DA4-B07E-9B3B437AA08E}" srcOrd="0" destOrd="0" parTransId="{2F97593D-1F88-4B12-BA17-602F27C7FE19}" sibTransId="{391191A6-BD73-4CD8-AA9F-E34D9FF28D04}"/>
    <dgm:cxn modelId="{E088B916-DEB0-418E-BA47-EADACDE831D3}" type="presOf" srcId="{C82EC613-1FA7-4A06-8A18-314BB77988E5}" destId="{125D48FE-EC38-4310-9BC2-B5C31A5FDE32}" srcOrd="0" destOrd="1" presId="urn:microsoft.com/office/officeart/2005/8/layout/chevron2"/>
    <dgm:cxn modelId="{6D848C3E-3249-432E-8E44-DCB94C621334}" srcId="{76B321EC-C492-40F9-A0BD-F0A79B6FDC0F}" destId="{AC57F4F9-E721-4E52-8E9E-E3DEE2BAF47C}" srcOrd="1" destOrd="0" parTransId="{DCD7CA8B-7A7B-4610-B091-66AA49658D35}" sibTransId="{D69BE011-CC8D-44F1-BDC5-56C88E895266}"/>
    <dgm:cxn modelId="{84012DC4-D3A2-4145-A7DB-AED85B22E18A}" type="presParOf" srcId="{3C880BB6-388B-4C83-ABA9-84FE7363CE6E}" destId="{B0BEEBD2-9C24-44D0-9FFE-EE3BF654BE77}" srcOrd="0" destOrd="0" presId="urn:microsoft.com/office/officeart/2005/8/layout/chevron2"/>
    <dgm:cxn modelId="{592E7E56-E13D-41A1-A56C-7B7B2CC30D63}" type="presParOf" srcId="{B0BEEBD2-9C24-44D0-9FFE-EE3BF654BE77}" destId="{339EE3E0-46D7-4134-BB7B-24A6425798B1}" srcOrd="0" destOrd="0" presId="urn:microsoft.com/office/officeart/2005/8/layout/chevron2"/>
    <dgm:cxn modelId="{6C9F6EF3-A632-4BB9-804C-46E733E3A3E9}" type="presParOf" srcId="{B0BEEBD2-9C24-44D0-9FFE-EE3BF654BE77}" destId="{1D987549-606D-462A-A2C8-1DCB465116B7}" srcOrd="1" destOrd="0" presId="urn:microsoft.com/office/officeart/2005/8/layout/chevron2"/>
    <dgm:cxn modelId="{E2E5D88D-7768-4A8B-B853-D6741E7FBB8E}" type="presParOf" srcId="{3C880BB6-388B-4C83-ABA9-84FE7363CE6E}" destId="{F03605B6-130F-4670-93F1-38091F0355AA}" srcOrd="1" destOrd="0" presId="urn:microsoft.com/office/officeart/2005/8/layout/chevron2"/>
    <dgm:cxn modelId="{9783CFBD-1BDB-4ACE-A7EA-E5C5E0A22295}" type="presParOf" srcId="{3C880BB6-388B-4C83-ABA9-84FE7363CE6E}" destId="{DC779FD2-6CFB-4A1C-8840-384DA96FDEEC}" srcOrd="2" destOrd="0" presId="urn:microsoft.com/office/officeart/2005/8/layout/chevron2"/>
    <dgm:cxn modelId="{A1490D3B-465B-40B1-BE3A-7CAFDBD91678}" type="presParOf" srcId="{DC779FD2-6CFB-4A1C-8840-384DA96FDEEC}" destId="{186194E2-BBC7-466D-8106-EDF05CD5E104}" srcOrd="0" destOrd="0" presId="urn:microsoft.com/office/officeart/2005/8/layout/chevron2"/>
    <dgm:cxn modelId="{0F5496A3-8988-43D8-8CB9-946E642273E6}" type="presParOf" srcId="{DC779FD2-6CFB-4A1C-8840-384DA96FDEEC}" destId="{4423DC9A-BB55-4874-872F-9B165C71C3EB}" srcOrd="1" destOrd="0" presId="urn:microsoft.com/office/officeart/2005/8/layout/chevron2"/>
    <dgm:cxn modelId="{2B21C64F-99D1-4A21-9E00-F961E8308591}" type="presParOf" srcId="{3C880BB6-388B-4C83-ABA9-84FE7363CE6E}" destId="{D7B33DC9-9572-4C4D-B849-81D346A5CE8B}" srcOrd="3" destOrd="0" presId="urn:microsoft.com/office/officeart/2005/8/layout/chevron2"/>
    <dgm:cxn modelId="{63AFF465-0993-46D4-8075-2F798C301FBF}" type="presParOf" srcId="{3C880BB6-388B-4C83-ABA9-84FE7363CE6E}" destId="{7D5670E2-1FE7-4AD7-BF98-46AFBFAF8958}" srcOrd="4" destOrd="0" presId="urn:microsoft.com/office/officeart/2005/8/layout/chevron2"/>
    <dgm:cxn modelId="{6CF160BC-7112-4301-B51B-51FC3C76E89D}" type="presParOf" srcId="{7D5670E2-1FE7-4AD7-BF98-46AFBFAF8958}" destId="{80CD084F-1746-458E-8BCD-02F56BE76677}" srcOrd="0" destOrd="0" presId="urn:microsoft.com/office/officeart/2005/8/layout/chevron2"/>
    <dgm:cxn modelId="{209ADEDC-08F8-42CD-A263-F0ED221A689D}" type="presParOf" srcId="{7D5670E2-1FE7-4AD7-BF98-46AFBFAF8958}" destId="{125D48FE-EC38-4310-9BC2-B5C31A5FDE32}" srcOrd="1" destOrd="0" presId="urn:microsoft.com/office/officeart/2005/8/layout/chevron2"/>
    <dgm:cxn modelId="{FC7692CB-F82A-4823-9071-59F803E3D2AE}" type="presParOf" srcId="{3C880BB6-388B-4C83-ABA9-84FE7363CE6E}" destId="{1EFF9A56-80AB-4C5C-AEE3-1ED245B6C2A5}" srcOrd="5" destOrd="0" presId="urn:microsoft.com/office/officeart/2005/8/layout/chevron2"/>
    <dgm:cxn modelId="{B02BB324-7427-4418-8825-541878AA865A}" type="presParOf" srcId="{3C880BB6-388B-4C83-ABA9-84FE7363CE6E}" destId="{09CC44F1-0F7C-4AB3-8AA5-4EC5531042C0}" srcOrd="6" destOrd="0" presId="urn:microsoft.com/office/officeart/2005/8/layout/chevron2"/>
    <dgm:cxn modelId="{210D068F-0C53-47A2-A0D8-403B92FACE35}" type="presParOf" srcId="{09CC44F1-0F7C-4AB3-8AA5-4EC5531042C0}" destId="{B53233CE-D20A-4945-AAAB-F994F85A77D4}" srcOrd="0" destOrd="0" presId="urn:microsoft.com/office/officeart/2005/8/layout/chevron2"/>
    <dgm:cxn modelId="{38517916-35AF-4437-8076-16D15FA53A4B}" type="presParOf" srcId="{09CC44F1-0F7C-4AB3-8AA5-4EC5531042C0}" destId="{8665B7F4-6535-42F8-9F25-F8532C1076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E15F3-DBF2-45B0-A9EC-FDD28E3A12E7}">
      <dsp:nvSpPr>
        <dsp:cNvPr id="0" name=""/>
        <dsp:cNvSpPr/>
      </dsp:nvSpPr>
      <dsp:spPr>
        <a:xfrm>
          <a:off x="1683209" y="0"/>
          <a:ext cx="2226631" cy="33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err="1" smtClean="0"/>
            <a:t>Vaibhav</a:t>
          </a:r>
          <a:r>
            <a:rPr lang="en-IN" sz="1700" kern="1200" dirty="0" smtClean="0"/>
            <a:t> Kulkarni</a:t>
          </a:r>
          <a:endParaRPr lang="en-IN" sz="1700" kern="1200" dirty="0"/>
        </a:p>
      </dsp:txBody>
      <dsp:txXfrm>
        <a:off x="1683209" y="0"/>
        <a:ext cx="2226631" cy="333994"/>
      </dsp:txXfrm>
    </dsp:sp>
    <dsp:sp modelId="{3F941382-B2A8-44CA-BCB9-155A17568011}">
      <dsp:nvSpPr>
        <dsp:cNvPr id="0" name=""/>
        <dsp:cNvSpPr/>
      </dsp:nvSpPr>
      <dsp:spPr>
        <a:xfrm>
          <a:off x="1779310" y="417038"/>
          <a:ext cx="1959302" cy="20981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B160D-D61E-4100-9745-26F2033B61CA}">
      <dsp:nvSpPr>
        <dsp:cNvPr id="0" name=""/>
        <dsp:cNvSpPr/>
      </dsp:nvSpPr>
      <dsp:spPr>
        <a:xfrm>
          <a:off x="4182154" y="0"/>
          <a:ext cx="2226631" cy="33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err="1" smtClean="0"/>
            <a:t>Sushmita</a:t>
          </a:r>
          <a:r>
            <a:rPr lang="en-IN" sz="1700" kern="1200" dirty="0" smtClean="0"/>
            <a:t> </a:t>
          </a:r>
          <a:r>
            <a:rPr lang="en-IN" sz="1700" kern="1200" dirty="0" err="1" smtClean="0"/>
            <a:t>Naragund</a:t>
          </a:r>
          <a:endParaRPr lang="en-IN" sz="1700" kern="1200" dirty="0"/>
        </a:p>
      </dsp:txBody>
      <dsp:txXfrm>
        <a:off x="4182154" y="0"/>
        <a:ext cx="2226631" cy="333994"/>
      </dsp:txXfrm>
    </dsp:sp>
    <dsp:sp modelId="{BB3859E5-F0B7-442B-A5E6-29A41840EB21}">
      <dsp:nvSpPr>
        <dsp:cNvPr id="0" name=""/>
        <dsp:cNvSpPr/>
      </dsp:nvSpPr>
      <dsp:spPr>
        <a:xfrm>
          <a:off x="4626022" y="520660"/>
          <a:ext cx="1338896" cy="19945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EDA0-1A0E-4BAA-B1C3-D85A2972CEF8}">
      <dsp:nvSpPr>
        <dsp:cNvPr id="0" name=""/>
        <dsp:cNvSpPr/>
      </dsp:nvSpPr>
      <dsp:spPr>
        <a:xfrm>
          <a:off x="1753392" y="2632720"/>
          <a:ext cx="2226631" cy="33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err="1" smtClean="0"/>
            <a:t>Sejal</a:t>
          </a:r>
          <a:r>
            <a:rPr lang="en-IN" sz="1700" kern="1200" dirty="0" smtClean="0"/>
            <a:t> </a:t>
          </a:r>
          <a:r>
            <a:rPr lang="en-IN" sz="1700" kern="1200" dirty="0" err="1" smtClean="0"/>
            <a:t>Patil</a:t>
          </a:r>
          <a:endParaRPr lang="en-IN" sz="1700" kern="1200" dirty="0"/>
        </a:p>
      </dsp:txBody>
      <dsp:txXfrm>
        <a:off x="1753392" y="2632720"/>
        <a:ext cx="2226631" cy="333994"/>
      </dsp:txXfrm>
    </dsp:sp>
    <dsp:sp modelId="{EA455155-0B94-4965-9A48-AEE6414A4936}">
      <dsp:nvSpPr>
        <dsp:cNvPr id="0" name=""/>
        <dsp:cNvSpPr/>
      </dsp:nvSpPr>
      <dsp:spPr>
        <a:xfrm>
          <a:off x="1970166" y="3130073"/>
          <a:ext cx="1652717" cy="200296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95757-1F47-46C5-AD23-48B4770F4C9E}">
      <dsp:nvSpPr>
        <dsp:cNvPr id="0" name=""/>
        <dsp:cNvSpPr/>
      </dsp:nvSpPr>
      <dsp:spPr>
        <a:xfrm>
          <a:off x="4298584" y="2632719"/>
          <a:ext cx="2226631" cy="33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Aditya </a:t>
          </a:r>
          <a:r>
            <a:rPr lang="en-IN" sz="1700" kern="1200" dirty="0" err="1" smtClean="0"/>
            <a:t>Sutar</a:t>
          </a:r>
          <a:endParaRPr lang="en-IN" sz="1700" kern="1200" dirty="0"/>
        </a:p>
      </dsp:txBody>
      <dsp:txXfrm>
        <a:off x="4298584" y="2632719"/>
        <a:ext cx="2226631" cy="333994"/>
      </dsp:txXfrm>
    </dsp:sp>
    <dsp:sp modelId="{52393603-00E2-4FF8-A8E9-111DFD9E0770}">
      <dsp:nvSpPr>
        <dsp:cNvPr id="0" name=""/>
        <dsp:cNvSpPr/>
      </dsp:nvSpPr>
      <dsp:spPr>
        <a:xfrm>
          <a:off x="4302459" y="3085501"/>
          <a:ext cx="1954581" cy="2038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EE3E0-46D7-4134-BB7B-24A6425798B1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1</a:t>
          </a:r>
          <a:endParaRPr lang="en-IN" sz="2800" kern="1200" dirty="0"/>
        </a:p>
      </dsp:txBody>
      <dsp:txXfrm rot="-5400000">
        <a:off x="1" y="512108"/>
        <a:ext cx="1024202" cy="438943"/>
      </dsp:txXfrm>
    </dsp:sp>
    <dsp:sp modelId="{1D987549-606D-462A-A2C8-1DCB465116B7}">
      <dsp:nvSpPr>
        <dsp:cNvPr id="0" name=""/>
        <dsp:cNvSpPr/>
      </dsp:nvSpPr>
      <dsp:spPr>
        <a:xfrm rot="5400000">
          <a:off x="4100578" y="-3049739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/>
            <a:t>Vaibhav</a:t>
          </a:r>
          <a:r>
            <a:rPr lang="en-IN" sz="2000" kern="1200" dirty="0" smtClean="0"/>
            <a:t> Kulkarni: </a:t>
          </a:r>
          <a:r>
            <a:rPr lang="en-IN" sz="1400" kern="1200" dirty="0" smtClean="0"/>
            <a:t>Data analysing , Data cleaning , Model generating, </a:t>
          </a:r>
          <a:r>
            <a:rPr lang="en-IN" sz="1400" kern="1200" dirty="0" smtClean="0">
              <a:solidFill>
                <a:schemeClr val="bg1"/>
              </a:solidFill>
            </a:rPr>
            <a:t>Model training</a:t>
          </a:r>
          <a:r>
            <a:rPr lang="en-IN" sz="1400" kern="1200" dirty="0" smtClean="0"/>
            <a:t> , Research study.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Skills : Python, C , ML , </a:t>
          </a:r>
          <a:r>
            <a:rPr lang="en-IN" sz="1400" kern="1200" dirty="0" err="1" smtClean="0"/>
            <a:t>IoT</a:t>
          </a:r>
          <a:r>
            <a:rPr lang="en-IN" sz="1400" kern="1200" dirty="0" smtClean="0"/>
            <a:t> , Robotics, Embedded C.</a:t>
          </a:r>
          <a:endParaRPr lang="en-IN" sz="1400" kern="1200" dirty="0"/>
        </a:p>
      </dsp:txBody>
      <dsp:txXfrm rot="-5400000">
        <a:off x="1024202" y="73063"/>
        <a:ext cx="7057371" cy="858192"/>
      </dsp:txXfrm>
    </dsp:sp>
    <dsp:sp modelId="{186194E2-BBC7-466D-8106-EDF05CD5E104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2</a:t>
          </a:r>
          <a:endParaRPr lang="en-IN" sz="2800" kern="1200" dirty="0"/>
        </a:p>
      </dsp:txBody>
      <dsp:txXfrm rot="-5400000">
        <a:off x="1" y="1830610"/>
        <a:ext cx="1024202" cy="438943"/>
      </dsp:txXfrm>
    </dsp:sp>
    <dsp:sp modelId="{4423DC9A-BB55-4874-872F-9B165C71C3EB}">
      <dsp:nvSpPr>
        <dsp:cNvPr id="0" name=""/>
        <dsp:cNvSpPr/>
      </dsp:nvSpPr>
      <dsp:spPr>
        <a:xfrm rot="5400000">
          <a:off x="4100578" y="-175786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/>
            <a:t>Sushmita</a:t>
          </a:r>
          <a:r>
            <a:rPr lang="en-IN" sz="2000" kern="1200" dirty="0" smtClean="0"/>
            <a:t> </a:t>
          </a:r>
          <a:r>
            <a:rPr lang="en-IN" sz="2000" kern="1200" dirty="0" err="1" smtClean="0"/>
            <a:t>Naragund</a:t>
          </a:r>
          <a:r>
            <a:rPr lang="en-IN" sz="2000" kern="1200" dirty="0" smtClean="0"/>
            <a:t> : </a:t>
          </a:r>
          <a:r>
            <a:rPr lang="en-IN" sz="1400" kern="1200" dirty="0" smtClean="0"/>
            <a:t>Model training , Research study.</a:t>
          </a:r>
          <a:endParaRPr lang="en-IN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Skill : C.</a:t>
          </a:r>
          <a:endParaRPr lang="en-IN" sz="1400" kern="1200" dirty="0"/>
        </a:p>
      </dsp:txBody>
      <dsp:txXfrm rot="-5400000">
        <a:off x="1024202" y="1364936"/>
        <a:ext cx="7057371" cy="858192"/>
      </dsp:txXfrm>
    </dsp:sp>
    <dsp:sp modelId="{80CD084F-1746-458E-8BCD-02F56BE76677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3</a:t>
          </a:r>
          <a:endParaRPr lang="en-IN" sz="2800" kern="1200" dirty="0"/>
        </a:p>
      </dsp:txBody>
      <dsp:txXfrm rot="-5400000">
        <a:off x="1" y="3149112"/>
        <a:ext cx="1024202" cy="438943"/>
      </dsp:txXfrm>
    </dsp:sp>
    <dsp:sp modelId="{125D48FE-EC38-4310-9BC2-B5C31A5FDE32}">
      <dsp:nvSpPr>
        <dsp:cNvPr id="0" name=""/>
        <dsp:cNvSpPr/>
      </dsp:nvSpPr>
      <dsp:spPr>
        <a:xfrm rot="5400000">
          <a:off x="4100578" y="-430653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/>
            <a:t>Sejal</a:t>
          </a:r>
          <a:r>
            <a:rPr lang="en-IN" sz="2000" kern="1200" dirty="0" smtClean="0"/>
            <a:t> </a:t>
          </a:r>
          <a:r>
            <a:rPr lang="en-IN" sz="2000" kern="1200" dirty="0" err="1" smtClean="0"/>
            <a:t>Patil</a:t>
          </a:r>
          <a:r>
            <a:rPr lang="en-IN" sz="2000" kern="1200" dirty="0" smtClean="0"/>
            <a:t> : </a:t>
          </a:r>
          <a:r>
            <a:rPr lang="en-IN" sz="1400" kern="1200" dirty="0" smtClean="0"/>
            <a:t>Research study , Model training.</a:t>
          </a:r>
          <a:endParaRPr lang="en-IN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Skills : Python , C. </a:t>
          </a:r>
          <a:endParaRPr lang="en-IN" sz="2000" kern="1200" dirty="0"/>
        </a:p>
      </dsp:txBody>
      <dsp:txXfrm rot="-5400000">
        <a:off x="1024202" y="2692149"/>
        <a:ext cx="7057371" cy="858192"/>
      </dsp:txXfrm>
    </dsp:sp>
    <dsp:sp modelId="{B53233CE-D20A-4945-AAAB-F994F85A77D4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4</a:t>
          </a:r>
          <a:endParaRPr lang="en-IN" sz="2800" kern="1200" dirty="0"/>
        </a:p>
      </dsp:txBody>
      <dsp:txXfrm rot="-5400000">
        <a:off x="1" y="4467614"/>
        <a:ext cx="1024202" cy="438943"/>
      </dsp:txXfrm>
    </dsp:sp>
    <dsp:sp modelId="{8665B7F4-6535-42F8-9F25-F8532C107624}">
      <dsp:nvSpPr>
        <dsp:cNvPr id="0" name=""/>
        <dsp:cNvSpPr/>
      </dsp:nvSpPr>
      <dsp:spPr>
        <a:xfrm rot="5400000">
          <a:off x="4100578" y="87913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6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1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6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6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12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7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3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09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AMKuRAh2nc" TargetMode="External"/><Relationship Id="rId2" Type="http://schemas.openxmlformats.org/officeDocument/2006/relationships/hyperlink" Target="https://youtu.be/fNxaJsNG3-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MHTsS0XEx8E" TargetMode="External"/><Relationship Id="rId4" Type="http://schemas.openxmlformats.org/officeDocument/2006/relationships/hyperlink" Target="https://youtu.be/Pe56OZ4aP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C1CDB-9907-48A2-9EDB-475F1722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1" y="227860"/>
            <a:ext cx="10131425" cy="1456267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TEAM OF 4 MEMBERS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57EDA8-A6DA-4644-BECD-7BA78C8DA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725357"/>
              </p:ext>
            </p:extLst>
          </p:nvPr>
        </p:nvGraphicFramePr>
        <p:xfrm>
          <a:off x="1721004" y="15896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91" y="1995848"/>
            <a:ext cx="1899643" cy="2100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96" y="1995848"/>
            <a:ext cx="1908876" cy="2100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29" y="4661753"/>
            <a:ext cx="1915605" cy="2104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96" y="4671808"/>
            <a:ext cx="1908876" cy="20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F4B3-779E-4E6C-8B91-FE732283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27" y="263878"/>
            <a:ext cx="10131425" cy="97062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ABOUT TEAM MEMBERS AND THEIR </a:t>
            </a:r>
            <a:r>
              <a:rPr lang="en-IN" dirty="0" smtClean="0">
                <a:solidFill>
                  <a:srgbClr val="FFFF00"/>
                </a:solidFill>
              </a:rPr>
              <a:t>CONTRIBUTIONS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DDD437-5BA2-47E3-9A1B-4B5AFF02C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553313"/>
              </p:ext>
            </p:extLst>
          </p:nvPr>
        </p:nvGraphicFramePr>
        <p:xfrm>
          <a:off x="1818936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3165" y="5495109"/>
            <a:ext cx="67926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Aditya </a:t>
            </a:r>
            <a:r>
              <a:rPr lang="en-IN" dirty="0" err="1" smtClean="0">
                <a:solidFill>
                  <a:schemeClr val="bg1"/>
                </a:solidFill>
              </a:rPr>
              <a:t>Sutar</a:t>
            </a:r>
            <a:r>
              <a:rPr lang="en-IN" dirty="0" smtClean="0">
                <a:solidFill>
                  <a:schemeClr val="bg1"/>
                </a:solidFill>
              </a:rPr>
              <a:t> : </a:t>
            </a:r>
            <a:r>
              <a:rPr lang="en-IN" sz="1400" dirty="0" smtClean="0">
                <a:solidFill>
                  <a:schemeClr val="bg1"/>
                </a:solidFill>
              </a:rPr>
              <a:t>Data cleaning, Data analysing , Model generating , Model training, Research study.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bg1"/>
                </a:solidFill>
              </a:rPr>
              <a:t>Skills : Python, C , ML , </a:t>
            </a:r>
            <a:r>
              <a:rPr lang="en-IN" sz="1400" dirty="0" err="1" smtClean="0">
                <a:solidFill>
                  <a:schemeClr val="bg1"/>
                </a:solidFill>
              </a:rPr>
              <a:t>IoT</a:t>
            </a:r>
            <a:r>
              <a:rPr lang="en-IN" sz="1400" dirty="0" smtClean="0">
                <a:solidFill>
                  <a:schemeClr val="bg1"/>
                </a:solidFill>
              </a:rPr>
              <a:t> , Robotics , Embedded C.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29E9-A342-4402-BF92-EF2C2FB9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TECHNOLOGY </a:t>
            </a:r>
            <a:r>
              <a:rPr lang="en-IN" dirty="0" smtClean="0">
                <a:solidFill>
                  <a:srgbClr val="FFFF00"/>
                </a:solidFill>
              </a:rPr>
              <a:t>STACK: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766" y="2159726"/>
            <a:ext cx="11068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Google</a:t>
            </a:r>
            <a:r>
              <a:rPr lang="en-GB" sz="2400" dirty="0" smtClean="0"/>
              <a:t> </a:t>
            </a:r>
            <a:r>
              <a:rPr lang="en-GB" sz="2400" dirty="0" err="1"/>
              <a:t>Colaboratory</a:t>
            </a:r>
            <a:r>
              <a:rPr lang="en-GB" sz="2400" dirty="0"/>
              <a:t>, or “</a:t>
            </a:r>
            <a:r>
              <a:rPr lang="en-GB" sz="2400" dirty="0" err="1"/>
              <a:t>Colab</a:t>
            </a:r>
            <a:r>
              <a:rPr lang="en-GB" sz="2400" dirty="0"/>
              <a:t>” for short, is a product from Google Research. </a:t>
            </a:r>
            <a:r>
              <a:rPr lang="en-GB" sz="2400" dirty="0" err="1"/>
              <a:t>Colab</a:t>
            </a:r>
            <a:r>
              <a:rPr lang="en-GB" sz="2400" dirty="0"/>
              <a:t> allows anybody to write and execute arbitrary python code through the browser, and is especially well suited to machine learning, data analysis and education. More technically, </a:t>
            </a:r>
            <a:r>
              <a:rPr lang="en-GB" sz="2400" dirty="0" err="1"/>
              <a:t>Colab</a:t>
            </a:r>
            <a:r>
              <a:rPr lang="en-GB" sz="2400" dirty="0"/>
              <a:t> is a hosted </a:t>
            </a:r>
            <a:r>
              <a:rPr lang="en-GB" sz="2400" dirty="0" err="1"/>
              <a:t>Jupyter</a:t>
            </a:r>
            <a:r>
              <a:rPr lang="en-GB" sz="2400" dirty="0"/>
              <a:t> notebook service that requires no setup to use, while providing free access to computing resources including GPUs.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30" y="218017"/>
            <a:ext cx="312161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6475-07E7-4EAB-B3CF-8B883E87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73082"/>
            <a:ext cx="9404723" cy="140053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PHASES OF DATA EXPLORING AND MODELLING :</a:t>
            </a:r>
            <a:br>
              <a:rPr lang="en-IN" dirty="0" smtClean="0">
                <a:solidFill>
                  <a:srgbClr val="FFFF00"/>
                </a:solidFill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46111" y="3622766"/>
            <a:ext cx="562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FF00"/>
                </a:solidFill>
              </a:rPr>
              <a:t>UI/UX : 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14104" y="5077096"/>
            <a:ext cx="1031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Ubuntu 18.04 LTS </a:t>
            </a:r>
            <a:r>
              <a:rPr lang="en-IN" dirty="0" smtClean="0"/>
              <a:t>OS, Windows 10 home.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Tensorflow</a:t>
            </a:r>
            <a:r>
              <a:rPr lang="en-IN" dirty="0" smtClean="0"/>
              <a:t>, </a:t>
            </a:r>
            <a:r>
              <a:rPr lang="en-IN" dirty="0" err="1" smtClean="0"/>
              <a:t>Numpy</a:t>
            </a:r>
            <a:r>
              <a:rPr lang="en-IN" dirty="0" smtClean="0"/>
              <a:t>, </a:t>
            </a:r>
            <a:r>
              <a:rPr lang="en-IN" dirty="0" err="1"/>
              <a:t>K</a:t>
            </a:r>
            <a:r>
              <a:rPr lang="en-IN" dirty="0" err="1" smtClean="0"/>
              <a:t>eras</a:t>
            </a:r>
            <a:r>
              <a:rPr lang="en-IN" dirty="0" smtClean="0"/>
              <a:t>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4104" y="2151857"/>
            <a:ext cx="978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Used given data set to filter unnecessary punctuations and new line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Visualised data to check and </a:t>
            </a:r>
            <a:r>
              <a:rPr lang="en-IN" smtClean="0"/>
              <a:t>filter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8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2D19-7019-44B1-8C60-3949C92F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5" y="60960"/>
            <a:ext cx="10131425" cy="844731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ARCHITECTURE </a:t>
            </a:r>
            <a:r>
              <a:rPr lang="en-IN" sz="4000" dirty="0" smtClean="0">
                <a:solidFill>
                  <a:srgbClr val="FFFF00"/>
                </a:solidFill>
              </a:rPr>
              <a:t>AND SOURCES </a:t>
            </a:r>
            <a:r>
              <a:rPr lang="en-IN" dirty="0" smtClean="0">
                <a:solidFill>
                  <a:srgbClr val="FFFF00"/>
                </a:solidFill>
              </a:rPr>
              <a:t>: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27314"/>
            <a:ext cx="1150402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following sources were used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Google </a:t>
            </a:r>
            <a:r>
              <a:rPr lang="en-GB" sz="2400" dirty="0" smtClean="0"/>
              <a:t>NLP research study , Understanding TF, </a:t>
            </a:r>
            <a:r>
              <a:rPr lang="en-GB" sz="2400" dirty="0" err="1" smtClean="0"/>
              <a:t>Keras</a:t>
            </a:r>
            <a:r>
              <a:rPr lang="en-GB" sz="2400" dirty="0" smtClean="0"/>
              <a:t> , LSTM , </a:t>
            </a:r>
            <a:r>
              <a:rPr lang="en-GB" sz="2400" dirty="0" smtClean="0"/>
              <a:t>RNN.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dirty="0"/>
              <a:t>Natural Language Processing - Tokenization (NLP Zero to Hero - Part 1) </a:t>
            </a:r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youtu.be/fNxaJsNG3-s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NLP Tutorial 11 - Automatic Text Generation using </a:t>
            </a:r>
            <a:r>
              <a:rPr lang="en-GB" sz="2400" dirty="0" err="1"/>
              <a:t>TensorFlow</a:t>
            </a:r>
            <a:r>
              <a:rPr lang="en-GB" sz="2400" dirty="0"/>
              <a:t>, </a:t>
            </a:r>
            <a:r>
              <a:rPr lang="en-GB" sz="2400" dirty="0" err="1"/>
              <a:t>Keras</a:t>
            </a:r>
            <a:r>
              <a:rPr lang="en-GB" sz="2400" dirty="0"/>
              <a:t> and LSTM </a:t>
            </a:r>
            <a:r>
              <a:rPr lang="en-GB" sz="2400" dirty="0">
                <a:hlinkClick r:id="rId3"/>
              </a:rPr>
              <a:t>https://</a:t>
            </a:r>
            <a:r>
              <a:rPr lang="en-GB" sz="2400" dirty="0" smtClean="0">
                <a:hlinkClick r:id="rId3"/>
              </a:rPr>
              <a:t>youtu.be/VAMKuRAh2nc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AI write poetry | Word prediction using LSTM | Deep Learning beginners </a:t>
            </a:r>
            <a:r>
              <a:rPr lang="en-GB" sz="2400" dirty="0">
                <a:hlinkClick r:id="rId4"/>
              </a:rPr>
              <a:t>https://</a:t>
            </a:r>
            <a:r>
              <a:rPr lang="en-GB" sz="2400" dirty="0" smtClean="0">
                <a:hlinkClick r:id="rId4"/>
              </a:rPr>
              <a:t>youtu.be/Pe56OZ4aPds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How </a:t>
            </a:r>
            <a:r>
              <a:rPr lang="en-GB" sz="2400" dirty="0"/>
              <a:t>to Increase Google </a:t>
            </a:r>
            <a:r>
              <a:rPr lang="en-GB" sz="2400" dirty="0" err="1"/>
              <a:t>Colab</a:t>
            </a:r>
            <a:r>
              <a:rPr lang="en-GB" sz="2400" dirty="0"/>
              <a:t> Ram from 12 GB to 25 GB for free of cost in 2020 </a:t>
            </a:r>
            <a:r>
              <a:rPr lang="en-GB" sz="2400" dirty="0">
                <a:hlinkClick r:id="rId5"/>
              </a:rPr>
              <a:t>https://</a:t>
            </a:r>
            <a:r>
              <a:rPr lang="en-GB" sz="2400" dirty="0" smtClean="0">
                <a:hlinkClick r:id="rId5"/>
              </a:rPr>
              <a:t>youtu.be/MHTsS0XEx8E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59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7" y="452718"/>
            <a:ext cx="11556274" cy="1184494"/>
          </a:xfrm>
        </p:spPr>
        <p:txBody>
          <a:bodyPr/>
          <a:lstStyle/>
          <a:p>
            <a:r>
              <a:rPr lang="en-IN" sz="4800" dirty="0" smtClean="0">
                <a:solidFill>
                  <a:srgbClr val="FFFF00"/>
                </a:solidFill>
              </a:rPr>
              <a:t>CODE WALKTHROUGH : </a:t>
            </a:r>
            <a:r>
              <a:rPr lang="en-IN" sz="1800" dirty="0" smtClean="0">
                <a:solidFill>
                  <a:srgbClr val="FFFF00"/>
                </a:solidFill>
              </a:rPr>
              <a:t> 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/>
              <a:t/>
            </a:r>
            <a:br>
              <a:rPr lang="en-GB" sz="1800" dirty="0"/>
            </a:br>
            <a:endParaRPr lang="en-IN" sz="1800" dirty="0"/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209007" y="1637212"/>
            <a:ext cx="89418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Importing required </a:t>
            </a:r>
            <a:r>
              <a:rPr lang="en-GB" sz="2400" dirty="0" smtClean="0"/>
              <a:t>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Starting </a:t>
            </a:r>
            <a:r>
              <a:rPr lang="en-IN" sz="2400" dirty="0"/>
              <a:t>with analysing the given dataset and looking forward for cleaning the dataset .Splitting the </a:t>
            </a:r>
            <a:r>
              <a:rPr lang="en-IN" sz="2400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Vectorising </a:t>
            </a:r>
            <a:r>
              <a:rPr lang="en-IN" sz="2400" dirty="0"/>
              <a:t>the data and creating LSTM </a:t>
            </a:r>
            <a:r>
              <a:rPr lang="en-IN" sz="2400" dirty="0" smtClean="0"/>
              <a:t>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Training </a:t>
            </a:r>
            <a:r>
              <a:rPr lang="en-IN" sz="2400" dirty="0"/>
              <a:t>model for maximum accuracy and reducing </a:t>
            </a:r>
            <a:r>
              <a:rPr lang="en-IN" sz="2400" dirty="0" smtClean="0"/>
              <a:t>loss.</a:t>
            </a:r>
          </a:p>
          <a:p>
            <a:r>
              <a:rPr lang="en-IN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Saving </a:t>
            </a:r>
            <a:r>
              <a:rPr lang="en-IN" sz="2400" dirty="0"/>
              <a:t>trained model into </a:t>
            </a:r>
            <a:r>
              <a:rPr lang="en-IN" sz="2400" dirty="0" smtClean="0"/>
              <a:t>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Using </a:t>
            </a:r>
            <a:r>
              <a:rPr lang="en-IN" sz="2400" dirty="0"/>
              <a:t>trained model to generate and predict sonnet.</a:t>
            </a:r>
          </a:p>
        </p:txBody>
      </p:sp>
    </p:spTree>
    <p:extLst>
      <p:ext uri="{BB962C8B-B14F-4D97-AF65-F5344CB8AC3E}">
        <p14:creationId xmlns:p14="http://schemas.microsoft.com/office/powerpoint/2010/main" val="87402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389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OF 4 MEMBERS</vt:lpstr>
      <vt:lpstr>ABOUT TEAM MEMBERS AND THEIR CONTRIBUTIONS</vt:lpstr>
      <vt:lpstr>TECHNOLOGY STACK: </vt:lpstr>
      <vt:lpstr>PHASES OF DATA EXPLORING AND MODELLING : </vt:lpstr>
      <vt:lpstr>ARCHITECTURE AND SOURCES :</vt:lpstr>
      <vt:lpstr>CODE WALKTHROUGH :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4 MEMBERS</dc:title>
  <dc:creator>suraj inchal</dc:creator>
  <cp:lastModifiedBy>ADITYA SUTAR</cp:lastModifiedBy>
  <cp:revision>17</cp:revision>
  <dcterms:created xsi:type="dcterms:W3CDTF">2020-09-20T11:33:13Z</dcterms:created>
  <dcterms:modified xsi:type="dcterms:W3CDTF">2020-09-21T15:39:19Z</dcterms:modified>
</cp:coreProperties>
</file>