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95269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81228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41399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353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291741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41929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81120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708939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225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1780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7357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2090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3502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83182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1038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9384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6546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024925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rishabhnmishra/Credit_Card_Financial_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DA34-60D8-6046-F69A-FB38A4A72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B151BCF-FFF5-8A0D-BD7B-AF85103C12D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1A3EAED9-5C88-6F16-4006-896ACBCE6D0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ED91B57-D72A-6569-9177-3B9B18B85F6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28CFD10B-1AA8-D75F-9E6A-CEB06075E6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 dirty="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A5FE198-E740-7F59-2A64-09C2115E8D0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48A29E33-E97E-B60D-3133-0622510C9D76}"/>
              </a:ext>
            </a:extLst>
          </p:cNvPr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95347B17-EB55-97B9-629B-A83F4DD95D3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FF9BB277-A8C5-B1A9-8F28-83521B704F6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2881682B-1CA6-D590-460E-7E6C7734403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4028ED32-8912-0D5A-915D-CCD6CC02C0E6}"/>
              </a:ext>
            </a:extLst>
          </p:cNvPr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5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7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1473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115229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lang="en-US" sz="4000" spc="-45" dirty="0">
                <a:solidFill>
                  <a:srgbClr val="FFC000"/>
                </a:solidFill>
                <a:latin typeface="Arial Black"/>
                <a:cs typeface="Arial Black"/>
              </a:rPr>
              <a:t>PPT</a:t>
            </a:r>
            <a:endParaRPr sz="4000" dirty="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1141411" y="5988893"/>
            <a:ext cx="62393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VN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1227377" y="6087562"/>
            <a:ext cx="62393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VN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Download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1000263" y="5886024"/>
            <a:ext cx="411638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VN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41410" cy="8470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  <a:hlinkClick r:id="rId2"/>
              </a:rPr>
              <a:t>https://github.com/rishabhnmishra/Credit_Card_Financial_Dashboard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3843" y="4532376"/>
            <a:ext cx="819911" cy="8199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1141411" y="5988893"/>
            <a:ext cx="62393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VN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1141411" y="5994952"/>
            <a:ext cx="6239309" cy="14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800" spc="-10" dirty="0"/>
              <a:t>VN</a:t>
            </a:r>
            <a:endParaRPr sz="800"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0600" y="762000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 dirty="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 dirty="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 dirty="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 dirty="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1141411" y="5988893"/>
            <a:ext cx="62393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VN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42711"/>
            <a:ext cx="990599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4000" spc="-20" dirty="0"/>
              <a:t>Dec)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1141411" y="5988893"/>
            <a:ext cx="62393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VN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31440" y="1151846"/>
            <a:ext cx="10269220" cy="49485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536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MT</vt:lpstr>
      <vt:lpstr>Calibri</vt:lpstr>
      <vt:lpstr>Tw Cen MT</vt:lpstr>
      <vt:lpstr>Circuit</vt:lpstr>
      <vt:lpstr>CREDIT CARD</vt:lpstr>
      <vt:lpstr>PowerPoint Presentation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VAIBHAV NARALE</cp:lastModifiedBy>
  <cp:revision>1</cp:revision>
  <dcterms:created xsi:type="dcterms:W3CDTF">2025-02-02T07:44:15Z</dcterms:created>
  <dcterms:modified xsi:type="dcterms:W3CDTF">2025-02-02T08:05:03Z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2025-02-02T00:00:00Z</vt:filetime>
  </property>
  <property fmtid="{D5CDD505-2E9C-101B-9397-08002B2CF9AE}" pid="5" name="Producer">
    <vt:lpwstr>Microsoft® PowerPoint® 2021</vt:lpwstr>
  </property>
</Properties>
</file>