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5"/>
    <p:restoredTop sz="94663"/>
  </p:normalViewPr>
  <p:slideViewPr>
    <p:cSldViewPr snapToGrid="0" snapToObjects="1">
      <p:cViewPr varScale="1">
        <p:scale>
          <a:sx n="118" d="100"/>
          <a:sy n="118" d="100"/>
        </p:scale>
        <p:origin x="21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B5BE12-2843-43A4-A935-6007D5079AF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2725A26-102C-41E2-A235-3A94AA550F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Jupyter Notebook – Image Processing Model</a:t>
          </a:r>
        </a:p>
      </dgm:t>
    </dgm:pt>
    <dgm:pt modelId="{CAF7D9E2-4F61-46F8-AE92-BB1518C4E4F6}" type="parTrans" cxnId="{C47D6454-D08D-46E1-9301-551E39D7A4A0}">
      <dgm:prSet/>
      <dgm:spPr/>
      <dgm:t>
        <a:bodyPr/>
        <a:lstStyle/>
        <a:p>
          <a:endParaRPr lang="en-US"/>
        </a:p>
      </dgm:t>
    </dgm:pt>
    <dgm:pt modelId="{F3299690-B713-4395-B7AF-A68F21043E34}" type="sibTrans" cxnId="{C47D6454-D08D-46E1-9301-551E39D7A4A0}">
      <dgm:prSet/>
      <dgm:spPr/>
      <dgm:t>
        <a:bodyPr/>
        <a:lstStyle/>
        <a:p>
          <a:endParaRPr lang="en-US"/>
        </a:p>
      </dgm:t>
    </dgm:pt>
    <dgm:pt modelId="{D9A3C758-2F6A-4A56-8A53-DAB5EDBBC8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Papermill – Notebook Parameterization</a:t>
          </a:r>
        </a:p>
      </dgm:t>
    </dgm:pt>
    <dgm:pt modelId="{7FC7C7E9-17DF-4746-BB5B-CCF763B7778A}" type="parTrans" cxnId="{90335BB6-6DD7-4A64-A584-BBB97B8C2AE2}">
      <dgm:prSet/>
      <dgm:spPr/>
      <dgm:t>
        <a:bodyPr/>
        <a:lstStyle/>
        <a:p>
          <a:endParaRPr lang="en-US"/>
        </a:p>
      </dgm:t>
    </dgm:pt>
    <dgm:pt modelId="{01659C89-709C-4AE0-BA85-915897093FB4}" type="sibTrans" cxnId="{90335BB6-6DD7-4A64-A584-BBB97B8C2AE2}">
      <dgm:prSet/>
      <dgm:spPr/>
      <dgm:t>
        <a:bodyPr/>
        <a:lstStyle/>
        <a:p>
          <a:endParaRPr lang="en-US"/>
        </a:p>
      </dgm:t>
    </dgm:pt>
    <dgm:pt modelId="{86850E25-0E7D-42C6-A639-3EE7FDB347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Argo Events – Event-Driven Workflow Automation Framework</a:t>
          </a:r>
        </a:p>
      </dgm:t>
    </dgm:pt>
    <dgm:pt modelId="{B2FCFBE3-EDC8-4765-9849-06F28D4F2475}" type="parTrans" cxnId="{502EF839-1072-46AB-8FB3-6B4B17710A76}">
      <dgm:prSet/>
      <dgm:spPr/>
      <dgm:t>
        <a:bodyPr/>
        <a:lstStyle/>
        <a:p>
          <a:endParaRPr lang="en-US"/>
        </a:p>
      </dgm:t>
    </dgm:pt>
    <dgm:pt modelId="{3FA85E4B-3EB6-48C5-A003-410504EA3DD2}" type="sibTrans" cxnId="{502EF839-1072-46AB-8FB3-6B4B17710A76}">
      <dgm:prSet/>
      <dgm:spPr/>
      <dgm:t>
        <a:bodyPr/>
        <a:lstStyle/>
        <a:p>
          <a:endParaRPr lang="en-US"/>
        </a:p>
      </dgm:t>
    </dgm:pt>
    <dgm:pt modelId="{BCB59D24-377A-4F62-94D5-03B9FCC0DE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Argo Workflow – workflow engine to run jupyter notebooks.</a:t>
          </a:r>
        </a:p>
      </dgm:t>
    </dgm:pt>
    <dgm:pt modelId="{DDED1555-C728-4F1E-8A8B-0A54601FE255}" type="parTrans" cxnId="{020F286F-9AAA-4542-A45D-B41A3A89EE4E}">
      <dgm:prSet/>
      <dgm:spPr/>
      <dgm:t>
        <a:bodyPr/>
        <a:lstStyle/>
        <a:p>
          <a:endParaRPr lang="en-US"/>
        </a:p>
      </dgm:t>
    </dgm:pt>
    <dgm:pt modelId="{2A4671BD-0194-46C5-87C1-8A13697B4515}" type="sibTrans" cxnId="{020F286F-9AAA-4542-A45D-B41A3A89EE4E}">
      <dgm:prSet/>
      <dgm:spPr/>
      <dgm:t>
        <a:bodyPr/>
        <a:lstStyle/>
        <a:p>
          <a:endParaRPr lang="en-US"/>
        </a:p>
      </dgm:t>
    </dgm:pt>
    <dgm:pt modelId="{0ADA3B3A-738A-4A6E-9FAD-5575D96D0C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Minio – S3 Storage</a:t>
          </a:r>
        </a:p>
      </dgm:t>
    </dgm:pt>
    <dgm:pt modelId="{D147B2D2-CE7D-4EB6-9AFB-6E31CEEE9E8E}" type="parTrans" cxnId="{B2B9D770-9841-43E0-9511-DECA40E59988}">
      <dgm:prSet/>
      <dgm:spPr/>
      <dgm:t>
        <a:bodyPr/>
        <a:lstStyle/>
        <a:p>
          <a:endParaRPr lang="en-US"/>
        </a:p>
      </dgm:t>
    </dgm:pt>
    <dgm:pt modelId="{979082C3-D3DC-4A09-AE03-C863096E313D}" type="sibTrans" cxnId="{B2B9D770-9841-43E0-9511-DECA40E59988}">
      <dgm:prSet/>
      <dgm:spPr/>
      <dgm:t>
        <a:bodyPr/>
        <a:lstStyle/>
        <a:p>
          <a:endParaRPr lang="en-US"/>
        </a:p>
      </dgm:t>
    </dgm:pt>
    <dgm:pt modelId="{11DD6EB8-0455-41AA-A5CC-E3106FAC611D}" type="pres">
      <dgm:prSet presAssocID="{4CB5BE12-2843-43A4-A935-6007D5079AFE}" presName="root" presStyleCnt="0">
        <dgm:presLayoutVars>
          <dgm:dir/>
          <dgm:resizeHandles val="exact"/>
        </dgm:presLayoutVars>
      </dgm:prSet>
      <dgm:spPr/>
    </dgm:pt>
    <dgm:pt modelId="{5C80E633-7994-475F-A5EC-7E5298EF73C0}" type="pres">
      <dgm:prSet presAssocID="{02725A26-102C-41E2-A235-3A94AA550FE3}" presName="compNode" presStyleCnt="0"/>
      <dgm:spPr/>
    </dgm:pt>
    <dgm:pt modelId="{32E5722F-5519-4864-B8A5-CD5D975B297D}" type="pres">
      <dgm:prSet presAssocID="{02725A26-102C-41E2-A235-3A94AA550FE3}" presName="bgRect" presStyleLbl="bgShp" presStyleIdx="0" presStyleCnt="5"/>
      <dgm:spPr/>
    </dgm:pt>
    <dgm:pt modelId="{E38FDEC4-775D-4C4C-B6BF-C15645E54816}" type="pres">
      <dgm:prSet presAssocID="{02725A26-102C-41E2-A235-3A94AA550FE3}" presName="iconRect" presStyleLbl="node1" presStyleIdx="0" presStyleCnt="5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75D0624B-70E6-4759-9BB1-B7F8629020B9}" type="pres">
      <dgm:prSet presAssocID="{02725A26-102C-41E2-A235-3A94AA550FE3}" presName="spaceRect" presStyleCnt="0"/>
      <dgm:spPr/>
    </dgm:pt>
    <dgm:pt modelId="{2C1C9C3F-5CAB-476B-8EDF-B155B025655D}" type="pres">
      <dgm:prSet presAssocID="{02725A26-102C-41E2-A235-3A94AA550FE3}" presName="parTx" presStyleLbl="revTx" presStyleIdx="0" presStyleCnt="5">
        <dgm:presLayoutVars>
          <dgm:chMax val="0"/>
          <dgm:chPref val="0"/>
        </dgm:presLayoutVars>
      </dgm:prSet>
      <dgm:spPr/>
    </dgm:pt>
    <dgm:pt modelId="{6E4CD62B-96D8-4712-9F0D-735CDEAE400F}" type="pres">
      <dgm:prSet presAssocID="{F3299690-B713-4395-B7AF-A68F21043E34}" presName="sibTrans" presStyleCnt="0"/>
      <dgm:spPr/>
    </dgm:pt>
    <dgm:pt modelId="{C85EF4BF-EDDC-416F-B664-C87FDDB752F9}" type="pres">
      <dgm:prSet presAssocID="{D9A3C758-2F6A-4A56-8A53-DAB5EDBBC868}" presName="compNode" presStyleCnt="0"/>
      <dgm:spPr/>
    </dgm:pt>
    <dgm:pt modelId="{A1A0BF22-3DBF-43BE-B2A8-B33635D43803}" type="pres">
      <dgm:prSet presAssocID="{D9A3C758-2F6A-4A56-8A53-DAB5EDBBC868}" presName="bgRect" presStyleLbl="bgShp" presStyleIdx="1" presStyleCnt="5"/>
      <dgm:spPr/>
    </dgm:pt>
    <dgm:pt modelId="{15FB07DD-09F1-48E0-B674-70ACE9BCA1B1}" type="pres">
      <dgm:prSet presAssocID="{D9A3C758-2F6A-4A56-8A53-DAB5EDBBC86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Book"/>
        </a:ext>
      </dgm:extLst>
    </dgm:pt>
    <dgm:pt modelId="{1F5DD7BA-1FE5-41CE-BB54-269133CA020F}" type="pres">
      <dgm:prSet presAssocID="{D9A3C758-2F6A-4A56-8A53-DAB5EDBBC868}" presName="spaceRect" presStyleCnt="0"/>
      <dgm:spPr/>
    </dgm:pt>
    <dgm:pt modelId="{3523ED97-954C-4A0C-AF93-FA306DAA2FAC}" type="pres">
      <dgm:prSet presAssocID="{D9A3C758-2F6A-4A56-8A53-DAB5EDBBC868}" presName="parTx" presStyleLbl="revTx" presStyleIdx="1" presStyleCnt="5">
        <dgm:presLayoutVars>
          <dgm:chMax val="0"/>
          <dgm:chPref val="0"/>
        </dgm:presLayoutVars>
      </dgm:prSet>
      <dgm:spPr/>
    </dgm:pt>
    <dgm:pt modelId="{1B4596FF-86EA-41AE-8130-E3D00A1518E5}" type="pres">
      <dgm:prSet presAssocID="{01659C89-709C-4AE0-BA85-915897093FB4}" presName="sibTrans" presStyleCnt="0"/>
      <dgm:spPr/>
    </dgm:pt>
    <dgm:pt modelId="{81367CC6-E78F-40E9-8487-43DD7858D7CC}" type="pres">
      <dgm:prSet presAssocID="{86850E25-0E7D-42C6-A639-3EE7FDB34765}" presName="compNode" presStyleCnt="0"/>
      <dgm:spPr/>
    </dgm:pt>
    <dgm:pt modelId="{650C92BE-6A9C-4259-A54A-9AEDD17D44C8}" type="pres">
      <dgm:prSet presAssocID="{86850E25-0E7D-42C6-A639-3EE7FDB34765}" presName="bgRect" presStyleLbl="bgShp" presStyleIdx="2" presStyleCnt="5"/>
      <dgm:spPr/>
    </dgm:pt>
    <dgm:pt modelId="{0D6ADC8F-49CA-4CFD-818D-DB2D5C846376}" type="pres">
      <dgm:prSet presAssocID="{86850E25-0E7D-42C6-A639-3EE7FDB3476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EDE538B-63FE-4344-BDAF-0EDBC2002CD0}" type="pres">
      <dgm:prSet presAssocID="{86850E25-0E7D-42C6-A639-3EE7FDB34765}" presName="spaceRect" presStyleCnt="0"/>
      <dgm:spPr/>
    </dgm:pt>
    <dgm:pt modelId="{A142418C-E33D-4ACF-86B6-82359B3E7500}" type="pres">
      <dgm:prSet presAssocID="{86850E25-0E7D-42C6-A639-3EE7FDB34765}" presName="parTx" presStyleLbl="revTx" presStyleIdx="2" presStyleCnt="5">
        <dgm:presLayoutVars>
          <dgm:chMax val="0"/>
          <dgm:chPref val="0"/>
        </dgm:presLayoutVars>
      </dgm:prSet>
      <dgm:spPr/>
    </dgm:pt>
    <dgm:pt modelId="{B973653D-042B-4DE4-A4CF-EDF104FB8F6D}" type="pres">
      <dgm:prSet presAssocID="{3FA85E4B-3EB6-48C5-A003-410504EA3DD2}" presName="sibTrans" presStyleCnt="0"/>
      <dgm:spPr/>
    </dgm:pt>
    <dgm:pt modelId="{0F832E24-C55D-4447-B493-CE339E17730D}" type="pres">
      <dgm:prSet presAssocID="{BCB59D24-377A-4F62-94D5-03B9FCC0DECD}" presName="compNode" presStyleCnt="0"/>
      <dgm:spPr/>
    </dgm:pt>
    <dgm:pt modelId="{27B4D00D-FFFB-4566-B38F-C00FFEF5E924}" type="pres">
      <dgm:prSet presAssocID="{BCB59D24-377A-4F62-94D5-03B9FCC0DECD}" presName="bgRect" presStyleLbl="bgShp" presStyleIdx="3" presStyleCnt="5"/>
      <dgm:spPr/>
    </dgm:pt>
    <dgm:pt modelId="{F342DF10-3E36-4288-A20F-8986009A2633}" type="pres">
      <dgm:prSet presAssocID="{BCB59D24-377A-4F62-94D5-03B9FCC0DECD}" presName="iconRect" presStyleLbl="node1" presStyleIdx="3" presStyleCnt="5"/>
      <dgm:spPr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hotocopier"/>
        </a:ext>
      </dgm:extLst>
    </dgm:pt>
    <dgm:pt modelId="{8ABD6692-1789-4470-A5D8-BCD5E0EB3953}" type="pres">
      <dgm:prSet presAssocID="{BCB59D24-377A-4F62-94D5-03B9FCC0DECD}" presName="spaceRect" presStyleCnt="0"/>
      <dgm:spPr/>
    </dgm:pt>
    <dgm:pt modelId="{0F5DA82D-789B-4E8F-A881-CC41498AB3FF}" type="pres">
      <dgm:prSet presAssocID="{BCB59D24-377A-4F62-94D5-03B9FCC0DECD}" presName="parTx" presStyleLbl="revTx" presStyleIdx="3" presStyleCnt="5">
        <dgm:presLayoutVars>
          <dgm:chMax val="0"/>
          <dgm:chPref val="0"/>
        </dgm:presLayoutVars>
      </dgm:prSet>
      <dgm:spPr/>
    </dgm:pt>
    <dgm:pt modelId="{12788E66-2396-4CB7-A71B-14E10884BBB2}" type="pres">
      <dgm:prSet presAssocID="{2A4671BD-0194-46C5-87C1-8A13697B4515}" presName="sibTrans" presStyleCnt="0"/>
      <dgm:spPr/>
    </dgm:pt>
    <dgm:pt modelId="{B7DA689A-DB02-4C82-A5E9-44B478DD41FF}" type="pres">
      <dgm:prSet presAssocID="{0ADA3B3A-738A-4A6E-9FAD-5575D96D0CD9}" presName="compNode" presStyleCnt="0"/>
      <dgm:spPr/>
    </dgm:pt>
    <dgm:pt modelId="{219E39A7-46E0-4ADD-8B94-A1F0914F63B0}" type="pres">
      <dgm:prSet presAssocID="{0ADA3B3A-738A-4A6E-9FAD-5575D96D0CD9}" presName="bgRect" presStyleLbl="bgShp" presStyleIdx="4" presStyleCnt="5"/>
      <dgm:spPr/>
    </dgm:pt>
    <dgm:pt modelId="{35D4FBEA-686F-4613-8C90-EF3DA1D6F1DF}" type="pres">
      <dgm:prSet presAssocID="{0ADA3B3A-738A-4A6E-9FAD-5575D96D0CD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6D6D4C8-8C96-42CB-A79A-95FE10845743}" type="pres">
      <dgm:prSet presAssocID="{0ADA3B3A-738A-4A6E-9FAD-5575D96D0CD9}" presName="spaceRect" presStyleCnt="0"/>
      <dgm:spPr/>
    </dgm:pt>
    <dgm:pt modelId="{3D1698DF-93C2-45E1-AF85-6C3DE5C4A866}" type="pres">
      <dgm:prSet presAssocID="{0ADA3B3A-738A-4A6E-9FAD-5575D96D0CD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02EF839-1072-46AB-8FB3-6B4B17710A76}" srcId="{4CB5BE12-2843-43A4-A935-6007D5079AFE}" destId="{86850E25-0E7D-42C6-A639-3EE7FDB34765}" srcOrd="2" destOrd="0" parTransId="{B2FCFBE3-EDC8-4765-9849-06F28D4F2475}" sibTransId="{3FA85E4B-3EB6-48C5-A003-410504EA3DD2}"/>
    <dgm:cxn modelId="{83946240-55C8-714D-AE7E-7E37FAC739C4}" type="presOf" srcId="{0ADA3B3A-738A-4A6E-9FAD-5575D96D0CD9}" destId="{3D1698DF-93C2-45E1-AF85-6C3DE5C4A866}" srcOrd="0" destOrd="0" presId="urn:microsoft.com/office/officeart/2018/2/layout/IconVerticalSolidList"/>
    <dgm:cxn modelId="{C47D6454-D08D-46E1-9301-551E39D7A4A0}" srcId="{4CB5BE12-2843-43A4-A935-6007D5079AFE}" destId="{02725A26-102C-41E2-A235-3A94AA550FE3}" srcOrd="0" destOrd="0" parTransId="{CAF7D9E2-4F61-46F8-AE92-BB1518C4E4F6}" sibTransId="{F3299690-B713-4395-B7AF-A68F21043E34}"/>
    <dgm:cxn modelId="{020F286F-9AAA-4542-A45D-B41A3A89EE4E}" srcId="{4CB5BE12-2843-43A4-A935-6007D5079AFE}" destId="{BCB59D24-377A-4F62-94D5-03B9FCC0DECD}" srcOrd="3" destOrd="0" parTransId="{DDED1555-C728-4F1E-8A8B-0A54601FE255}" sibTransId="{2A4671BD-0194-46C5-87C1-8A13697B4515}"/>
    <dgm:cxn modelId="{B2B9D770-9841-43E0-9511-DECA40E59988}" srcId="{4CB5BE12-2843-43A4-A935-6007D5079AFE}" destId="{0ADA3B3A-738A-4A6E-9FAD-5575D96D0CD9}" srcOrd="4" destOrd="0" parTransId="{D147B2D2-CE7D-4EB6-9AFB-6E31CEEE9E8E}" sibTransId="{979082C3-D3DC-4A09-AE03-C863096E313D}"/>
    <dgm:cxn modelId="{953E1876-B209-B74A-AD0B-072E49E9FCD6}" type="presOf" srcId="{86850E25-0E7D-42C6-A639-3EE7FDB34765}" destId="{A142418C-E33D-4ACF-86B6-82359B3E7500}" srcOrd="0" destOrd="0" presId="urn:microsoft.com/office/officeart/2018/2/layout/IconVerticalSolidList"/>
    <dgm:cxn modelId="{3952CD77-E468-6844-8633-B65ECE617681}" type="presOf" srcId="{02725A26-102C-41E2-A235-3A94AA550FE3}" destId="{2C1C9C3F-5CAB-476B-8EDF-B155B025655D}" srcOrd="0" destOrd="0" presId="urn:microsoft.com/office/officeart/2018/2/layout/IconVerticalSolidList"/>
    <dgm:cxn modelId="{90335BB6-6DD7-4A64-A584-BBB97B8C2AE2}" srcId="{4CB5BE12-2843-43A4-A935-6007D5079AFE}" destId="{D9A3C758-2F6A-4A56-8A53-DAB5EDBBC868}" srcOrd="1" destOrd="0" parTransId="{7FC7C7E9-17DF-4746-BB5B-CCF763B7778A}" sibTransId="{01659C89-709C-4AE0-BA85-915897093FB4}"/>
    <dgm:cxn modelId="{25C651D4-E264-9A49-A82A-2C825F690A59}" type="presOf" srcId="{4CB5BE12-2843-43A4-A935-6007D5079AFE}" destId="{11DD6EB8-0455-41AA-A5CC-E3106FAC611D}" srcOrd="0" destOrd="0" presId="urn:microsoft.com/office/officeart/2018/2/layout/IconVerticalSolidList"/>
    <dgm:cxn modelId="{29BE39DE-2B23-D340-8829-63A7D2DBA46C}" type="presOf" srcId="{D9A3C758-2F6A-4A56-8A53-DAB5EDBBC868}" destId="{3523ED97-954C-4A0C-AF93-FA306DAA2FAC}" srcOrd="0" destOrd="0" presId="urn:microsoft.com/office/officeart/2018/2/layout/IconVerticalSolidList"/>
    <dgm:cxn modelId="{FE11C9E6-DAD3-B54A-84B8-630B5EF9603A}" type="presOf" srcId="{BCB59D24-377A-4F62-94D5-03B9FCC0DECD}" destId="{0F5DA82D-789B-4E8F-A881-CC41498AB3FF}" srcOrd="0" destOrd="0" presId="urn:microsoft.com/office/officeart/2018/2/layout/IconVerticalSolidList"/>
    <dgm:cxn modelId="{380F10BA-2C6A-E046-BF2D-4A475D1F7B7B}" type="presParOf" srcId="{11DD6EB8-0455-41AA-A5CC-E3106FAC611D}" destId="{5C80E633-7994-475F-A5EC-7E5298EF73C0}" srcOrd="0" destOrd="0" presId="urn:microsoft.com/office/officeart/2018/2/layout/IconVerticalSolidList"/>
    <dgm:cxn modelId="{3931E701-F498-554D-8815-EB4033CF2939}" type="presParOf" srcId="{5C80E633-7994-475F-A5EC-7E5298EF73C0}" destId="{32E5722F-5519-4864-B8A5-CD5D975B297D}" srcOrd="0" destOrd="0" presId="urn:microsoft.com/office/officeart/2018/2/layout/IconVerticalSolidList"/>
    <dgm:cxn modelId="{43A7BAD1-7C3A-C847-896A-9F7D5355ED34}" type="presParOf" srcId="{5C80E633-7994-475F-A5EC-7E5298EF73C0}" destId="{E38FDEC4-775D-4C4C-B6BF-C15645E54816}" srcOrd="1" destOrd="0" presId="urn:microsoft.com/office/officeart/2018/2/layout/IconVerticalSolidList"/>
    <dgm:cxn modelId="{319A891E-9E62-B14D-AB3B-13C675A8EE69}" type="presParOf" srcId="{5C80E633-7994-475F-A5EC-7E5298EF73C0}" destId="{75D0624B-70E6-4759-9BB1-B7F8629020B9}" srcOrd="2" destOrd="0" presId="urn:microsoft.com/office/officeart/2018/2/layout/IconVerticalSolidList"/>
    <dgm:cxn modelId="{6864BEA9-0B39-1746-85C4-339B6A231EE5}" type="presParOf" srcId="{5C80E633-7994-475F-A5EC-7E5298EF73C0}" destId="{2C1C9C3F-5CAB-476B-8EDF-B155B025655D}" srcOrd="3" destOrd="0" presId="urn:microsoft.com/office/officeart/2018/2/layout/IconVerticalSolidList"/>
    <dgm:cxn modelId="{2510A0B7-73A8-4A4F-80CB-DABD907BE177}" type="presParOf" srcId="{11DD6EB8-0455-41AA-A5CC-E3106FAC611D}" destId="{6E4CD62B-96D8-4712-9F0D-735CDEAE400F}" srcOrd="1" destOrd="0" presId="urn:microsoft.com/office/officeart/2018/2/layout/IconVerticalSolidList"/>
    <dgm:cxn modelId="{F6062E71-4643-2B46-866F-507E314A5F81}" type="presParOf" srcId="{11DD6EB8-0455-41AA-A5CC-E3106FAC611D}" destId="{C85EF4BF-EDDC-416F-B664-C87FDDB752F9}" srcOrd="2" destOrd="0" presId="urn:microsoft.com/office/officeart/2018/2/layout/IconVerticalSolidList"/>
    <dgm:cxn modelId="{67BEE3A9-5A95-F242-8D54-3338F498FA69}" type="presParOf" srcId="{C85EF4BF-EDDC-416F-B664-C87FDDB752F9}" destId="{A1A0BF22-3DBF-43BE-B2A8-B33635D43803}" srcOrd="0" destOrd="0" presId="urn:microsoft.com/office/officeart/2018/2/layout/IconVerticalSolidList"/>
    <dgm:cxn modelId="{F24D5EDD-84DC-444B-877B-B0A32A2D3E1E}" type="presParOf" srcId="{C85EF4BF-EDDC-416F-B664-C87FDDB752F9}" destId="{15FB07DD-09F1-48E0-B674-70ACE9BCA1B1}" srcOrd="1" destOrd="0" presId="urn:microsoft.com/office/officeart/2018/2/layout/IconVerticalSolidList"/>
    <dgm:cxn modelId="{1663EAA6-ECBF-E745-904F-7CE3BC97C86B}" type="presParOf" srcId="{C85EF4BF-EDDC-416F-B664-C87FDDB752F9}" destId="{1F5DD7BA-1FE5-41CE-BB54-269133CA020F}" srcOrd="2" destOrd="0" presId="urn:microsoft.com/office/officeart/2018/2/layout/IconVerticalSolidList"/>
    <dgm:cxn modelId="{13C1ADBE-55B6-744D-8C7D-10332ECCA32A}" type="presParOf" srcId="{C85EF4BF-EDDC-416F-B664-C87FDDB752F9}" destId="{3523ED97-954C-4A0C-AF93-FA306DAA2FAC}" srcOrd="3" destOrd="0" presId="urn:microsoft.com/office/officeart/2018/2/layout/IconVerticalSolidList"/>
    <dgm:cxn modelId="{54F210CB-95F7-AE44-870C-592B5CB06D2A}" type="presParOf" srcId="{11DD6EB8-0455-41AA-A5CC-E3106FAC611D}" destId="{1B4596FF-86EA-41AE-8130-E3D00A1518E5}" srcOrd="3" destOrd="0" presId="urn:microsoft.com/office/officeart/2018/2/layout/IconVerticalSolidList"/>
    <dgm:cxn modelId="{C96AB536-9140-CF43-9F0E-0205257FFE74}" type="presParOf" srcId="{11DD6EB8-0455-41AA-A5CC-E3106FAC611D}" destId="{81367CC6-E78F-40E9-8487-43DD7858D7CC}" srcOrd="4" destOrd="0" presId="urn:microsoft.com/office/officeart/2018/2/layout/IconVerticalSolidList"/>
    <dgm:cxn modelId="{85B1B720-4992-2445-B633-182E10C7897E}" type="presParOf" srcId="{81367CC6-E78F-40E9-8487-43DD7858D7CC}" destId="{650C92BE-6A9C-4259-A54A-9AEDD17D44C8}" srcOrd="0" destOrd="0" presId="urn:microsoft.com/office/officeart/2018/2/layout/IconVerticalSolidList"/>
    <dgm:cxn modelId="{D8CFD36A-8C95-DB4B-A2C3-D25979656EE6}" type="presParOf" srcId="{81367CC6-E78F-40E9-8487-43DD7858D7CC}" destId="{0D6ADC8F-49CA-4CFD-818D-DB2D5C846376}" srcOrd="1" destOrd="0" presId="urn:microsoft.com/office/officeart/2018/2/layout/IconVerticalSolidList"/>
    <dgm:cxn modelId="{A3C423A7-FE31-F84B-A8FA-2D4BE43C8FF0}" type="presParOf" srcId="{81367CC6-E78F-40E9-8487-43DD7858D7CC}" destId="{9EDE538B-63FE-4344-BDAF-0EDBC2002CD0}" srcOrd="2" destOrd="0" presId="urn:microsoft.com/office/officeart/2018/2/layout/IconVerticalSolidList"/>
    <dgm:cxn modelId="{BF3E2E3B-57B5-7348-B42D-EC0486CDEE92}" type="presParOf" srcId="{81367CC6-E78F-40E9-8487-43DD7858D7CC}" destId="{A142418C-E33D-4ACF-86B6-82359B3E7500}" srcOrd="3" destOrd="0" presId="urn:microsoft.com/office/officeart/2018/2/layout/IconVerticalSolidList"/>
    <dgm:cxn modelId="{E75DE008-959D-214A-B33E-BAA60DF25921}" type="presParOf" srcId="{11DD6EB8-0455-41AA-A5CC-E3106FAC611D}" destId="{B973653D-042B-4DE4-A4CF-EDF104FB8F6D}" srcOrd="5" destOrd="0" presId="urn:microsoft.com/office/officeart/2018/2/layout/IconVerticalSolidList"/>
    <dgm:cxn modelId="{B993DC74-1FC3-9544-B0F6-645B537FEAF1}" type="presParOf" srcId="{11DD6EB8-0455-41AA-A5CC-E3106FAC611D}" destId="{0F832E24-C55D-4447-B493-CE339E17730D}" srcOrd="6" destOrd="0" presId="urn:microsoft.com/office/officeart/2018/2/layout/IconVerticalSolidList"/>
    <dgm:cxn modelId="{B1463873-4C0D-C541-BF6B-FE4FEA28ED4C}" type="presParOf" srcId="{0F832E24-C55D-4447-B493-CE339E17730D}" destId="{27B4D00D-FFFB-4566-B38F-C00FFEF5E924}" srcOrd="0" destOrd="0" presId="urn:microsoft.com/office/officeart/2018/2/layout/IconVerticalSolidList"/>
    <dgm:cxn modelId="{D508FAE9-3BEA-F148-9DC1-218506A3F795}" type="presParOf" srcId="{0F832E24-C55D-4447-B493-CE339E17730D}" destId="{F342DF10-3E36-4288-A20F-8986009A2633}" srcOrd="1" destOrd="0" presId="urn:microsoft.com/office/officeart/2018/2/layout/IconVerticalSolidList"/>
    <dgm:cxn modelId="{26BCD494-53DC-6A4E-A9E1-8067D885E39B}" type="presParOf" srcId="{0F832E24-C55D-4447-B493-CE339E17730D}" destId="{8ABD6692-1789-4470-A5D8-BCD5E0EB3953}" srcOrd="2" destOrd="0" presId="urn:microsoft.com/office/officeart/2018/2/layout/IconVerticalSolidList"/>
    <dgm:cxn modelId="{04C80EEA-BC75-BE48-AD9F-B0A4C41C1852}" type="presParOf" srcId="{0F832E24-C55D-4447-B493-CE339E17730D}" destId="{0F5DA82D-789B-4E8F-A881-CC41498AB3FF}" srcOrd="3" destOrd="0" presId="urn:microsoft.com/office/officeart/2018/2/layout/IconVerticalSolidList"/>
    <dgm:cxn modelId="{31206C92-5763-2447-8FFC-2AA4AD34D557}" type="presParOf" srcId="{11DD6EB8-0455-41AA-A5CC-E3106FAC611D}" destId="{12788E66-2396-4CB7-A71B-14E10884BBB2}" srcOrd="7" destOrd="0" presId="urn:microsoft.com/office/officeart/2018/2/layout/IconVerticalSolidList"/>
    <dgm:cxn modelId="{489A2EB3-BBFF-804B-8262-4F2634B14A42}" type="presParOf" srcId="{11DD6EB8-0455-41AA-A5CC-E3106FAC611D}" destId="{B7DA689A-DB02-4C82-A5E9-44B478DD41FF}" srcOrd="8" destOrd="0" presId="urn:microsoft.com/office/officeart/2018/2/layout/IconVerticalSolidList"/>
    <dgm:cxn modelId="{547EE19C-EBCF-834D-A840-4FE3E204AE06}" type="presParOf" srcId="{B7DA689A-DB02-4C82-A5E9-44B478DD41FF}" destId="{219E39A7-46E0-4ADD-8B94-A1F0914F63B0}" srcOrd="0" destOrd="0" presId="urn:microsoft.com/office/officeart/2018/2/layout/IconVerticalSolidList"/>
    <dgm:cxn modelId="{2CBD39D2-31DF-934C-B997-D57B4C912EF0}" type="presParOf" srcId="{B7DA689A-DB02-4C82-A5E9-44B478DD41FF}" destId="{35D4FBEA-686F-4613-8C90-EF3DA1D6F1DF}" srcOrd="1" destOrd="0" presId="urn:microsoft.com/office/officeart/2018/2/layout/IconVerticalSolidList"/>
    <dgm:cxn modelId="{C44A616A-4F45-3D46-8667-C4F0F8771DE6}" type="presParOf" srcId="{B7DA689A-DB02-4C82-A5E9-44B478DD41FF}" destId="{B6D6D4C8-8C96-42CB-A79A-95FE10845743}" srcOrd="2" destOrd="0" presId="urn:microsoft.com/office/officeart/2018/2/layout/IconVerticalSolidList"/>
    <dgm:cxn modelId="{4A83F68B-696C-1C40-8607-FA1434210A17}" type="presParOf" srcId="{B7DA689A-DB02-4C82-A5E9-44B478DD41FF}" destId="{3D1698DF-93C2-45E1-AF85-6C3DE5C4A86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E5722F-5519-4864-B8A5-CD5D975B297D}">
      <dsp:nvSpPr>
        <dsp:cNvPr id="0" name=""/>
        <dsp:cNvSpPr/>
      </dsp:nvSpPr>
      <dsp:spPr>
        <a:xfrm>
          <a:off x="0" y="2807"/>
          <a:ext cx="10179050" cy="5980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8FDEC4-775D-4C4C-B6BF-C15645E54816}">
      <dsp:nvSpPr>
        <dsp:cNvPr id="0" name=""/>
        <dsp:cNvSpPr/>
      </dsp:nvSpPr>
      <dsp:spPr>
        <a:xfrm>
          <a:off x="180919" y="137376"/>
          <a:ext cx="328944" cy="328944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1C9C3F-5CAB-476B-8EDF-B155B025655D}">
      <dsp:nvSpPr>
        <dsp:cNvPr id="0" name=""/>
        <dsp:cNvSpPr/>
      </dsp:nvSpPr>
      <dsp:spPr>
        <a:xfrm>
          <a:off x="690783" y="2807"/>
          <a:ext cx="9488266" cy="5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297" tIns="63297" rIns="63297" bIns="6329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Jupyter Notebook – Image Processing Model</a:t>
          </a:r>
        </a:p>
      </dsp:txBody>
      <dsp:txXfrm>
        <a:off x="690783" y="2807"/>
        <a:ext cx="9488266" cy="598080"/>
      </dsp:txXfrm>
    </dsp:sp>
    <dsp:sp modelId="{A1A0BF22-3DBF-43BE-B2A8-B33635D43803}">
      <dsp:nvSpPr>
        <dsp:cNvPr id="0" name=""/>
        <dsp:cNvSpPr/>
      </dsp:nvSpPr>
      <dsp:spPr>
        <a:xfrm>
          <a:off x="0" y="750408"/>
          <a:ext cx="10179050" cy="5980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FB07DD-09F1-48E0-B674-70ACE9BCA1B1}">
      <dsp:nvSpPr>
        <dsp:cNvPr id="0" name=""/>
        <dsp:cNvSpPr/>
      </dsp:nvSpPr>
      <dsp:spPr>
        <a:xfrm>
          <a:off x="180919" y="884976"/>
          <a:ext cx="328944" cy="3289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23ED97-954C-4A0C-AF93-FA306DAA2FAC}">
      <dsp:nvSpPr>
        <dsp:cNvPr id="0" name=""/>
        <dsp:cNvSpPr/>
      </dsp:nvSpPr>
      <dsp:spPr>
        <a:xfrm>
          <a:off x="690783" y="750408"/>
          <a:ext cx="9488266" cy="5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297" tIns="63297" rIns="63297" bIns="6329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Papermill – Notebook Parameterization</a:t>
          </a:r>
        </a:p>
      </dsp:txBody>
      <dsp:txXfrm>
        <a:off x="690783" y="750408"/>
        <a:ext cx="9488266" cy="598080"/>
      </dsp:txXfrm>
    </dsp:sp>
    <dsp:sp modelId="{650C92BE-6A9C-4259-A54A-9AEDD17D44C8}">
      <dsp:nvSpPr>
        <dsp:cNvPr id="0" name=""/>
        <dsp:cNvSpPr/>
      </dsp:nvSpPr>
      <dsp:spPr>
        <a:xfrm>
          <a:off x="0" y="1498009"/>
          <a:ext cx="10179050" cy="5980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6ADC8F-49CA-4CFD-818D-DB2D5C846376}">
      <dsp:nvSpPr>
        <dsp:cNvPr id="0" name=""/>
        <dsp:cNvSpPr/>
      </dsp:nvSpPr>
      <dsp:spPr>
        <a:xfrm>
          <a:off x="180919" y="1632577"/>
          <a:ext cx="328944" cy="3289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42418C-E33D-4ACF-86B6-82359B3E7500}">
      <dsp:nvSpPr>
        <dsp:cNvPr id="0" name=""/>
        <dsp:cNvSpPr/>
      </dsp:nvSpPr>
      <dsp:spPr>
        <a:xfrm>
          <a:off x="690783" y="1498009"/>
          <a:ext cx="9488266" cy="5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297" tIns="63297" rIns="63297" bIns="6329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Argo Events – Event-Driven Workflow Automation Framework</a:t>
          </a:r>
        </a:p>
      </dsp:txBody>
      <dsp:txXfrm>
        <a:off x="690783" y="1498009"/>
        <a:ext cx="9488266" cy="598080"/>
      </dsp:txXfrm>
    </dsp:sp>
    <dsp:sp modelId="{27B4D00D-FFFB-4566-B38F-C00FFEF5E924}">
      <dsp:nvSpPr>
        <dsp:cNvPr id="0" name=""/>
        <dsp:cNvSpPr/>
      </dsp:nvSpPr>
      <dsp:spPr>
        <a:xfrm>
          <a:off x="0" y="2245610"/>
          <a:ext cx="10179050" cy="5980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42DF10-3E36-4288-A20F-8986009A2633}">
      <dsp:nvSpPr>
        <dsp:cNvPr id="0" name=""/>
        <dsp:cNvSpPr/>
      </dsp:nvSpPr>
      <dsp:spPr>
        <a:xfrm>
          <a:off x="180919" y="2380178"/>
          <a:ext cx="328944" cy="328944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5DA82D-789B-4E8F-A881-CC41498AB3FF}">
      <dsp:nvSpPr>
        <dsp:cNvPr id="0" name=""/>
        <dsp:cNvSpPr/>
      </dsp:nvSpPr>
      <dsp:spPr>
        <a:xfrm>
          <a:off x="690783" y="2245610"/>
          <a:ext cx="9488266" cy="5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297" tIns="63297" rIns="63297" bIns="6329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Argo Workflow – workflow engine to run jupyter notebooks.</a:t>
          </a:r>
        </a:p>
      </dsp:txBody>
      <dsp:txXfrm>
        <a:off x="690783" y="2245610"/>
        <a:ext cx="9488266" cy="598080"/>
      </dsp:txXfrm>
    </dsp:sp>
    <dsp:sp modelId="{219E39A7-46E0-4ADD-8B94-A1F0914F63B0}">
      <dsp:nvSpPr>
        <dsp:cNvPr id="0" name=""/>
        <dsp:cNvSpPr/>
      </dsp:nvSpPr>
      <dsp:spPr>
        <a:xfrm>
          <a:off x="0" y="2993211"/>
          <a:ext cx="10179050" cy="5980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D4FBEA-686F-4613-8C90-EF3DA1D6F1DF}">
      <dsp:nvSpPr>
        <dsp:cNvPr id="0" name=""/>
        <dsp:cNvSpPr/>
      </dsp:nvSpPr>
      <dsp:spPr>
        <a:xfrm>
          <a:off x="180919" y="3127779"/>
          <a:ext cx="328944" cy="3289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1698DF-93C2-45E1-AF85-6C3DE5C4A866}">
      <dsp:nvSpPr>
        <dsp:cNvPr id="0" name=""/>
        <dsp:cNvSpPr/>
      </dsp:nvSpPr>
      <dsp:spPr>
        <a:xfrm>
          <a:off x="690783" y="2993211"/>
          <a:ext cx="9488266" cy="5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297" tIns="63297" rIns="63297" bIns="6329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Minio – S3 Storage</a:t>
          </a:r>
        </a:p>
      </dsp:txBody>
      <dsp:txXfrm>
        <a:off x="690783" y="2993211"/>
        <a:ext cx="9488266" cy="598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goproj/argo-events" TargetMode="External"/><Relationship Id="rId2" Type="http://schemas.openxmlformats.org/officeDocument/2006/relationships/hyperlink" Target="https://github.com/VaibhavPage/argo-events-dem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goproj.github.io/community/join-slack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aibhav.page@blackrock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32933-65A1-4446-AC4E-A805838D90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Argo Events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E8431F-ADA0-F94B-AE76-F228D7FEF3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VAIBHAV PAGE</a:t>
            </a:r>
          </a:p>
          <a:p>
            <a:r>
              <a:rPr lang="en-US" dirty="0"/>
              <a:t>Software Engineer, Blackrock</a:t>
            </a:r>
          </a:p>
        </p:txBody>
      </p:sp>
    </p:spTree>
    <p:extLst>
      <p:ext uri="{BB962C8B-B14F-4D97-AF65-F5344CB8AC3E}">
        <p14:creationId xmlns:p14="http://schemas.microsoft.com/office/powerpoint/2010/main" val="3650477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1183C-D928-0F4D-B7E2-E76460D0B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Argo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DC298-C3F3-3E4A-893F-E59897E7B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Argo Events</a:t>
            </a:r>
            <a:r>
              <a:rPr lang="en-US" sz="2800" dirty="0"/>
              <a:t> is Kubernetes-native event-driven workflow automation framework.</a:t>
            </a:r>
          </a:p>
        </p:txBody>
      </p:sp>
    </p:spTree>
    <p:extLst>
      <p:ext uri="{BB962C8B-B14F-4D97-AF65-F5344CB8AC3E}">
        <p14:creationId xmlns:p14="http://schemas.microsoft.com/office/powerpoint/2010/main" val="3991610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6F105-C0DB-B740-94CA-C26113B5E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D5A3D6-5709-7B40-A15A-31D2457A2F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8784" y="2896944"/>
            <a:ext cx="9534432" cy="1064111"/>
          </a:xfrm>
        </p:spPr>
      </p:pic>
    </p:spTree>
    <p:extLst>
      <p:ext uri="{BB962C8B-B14F-4D97-AF65-F5344CB8AC3E}">
        <p14:creationId xmlns:p14="http://schemas.microsoft.com/office/powerpoint/2010/main" val="2663128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D61CD-5691-7B45-9EDA-6BE67256D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en-US"/>
              <a:t>Image Processing Pipeline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F6B677ED-41B6-4ADA-9142-F2D5BADF8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6015897" cy="3593591"/>
          </a:xfrm>
        </p:spPr>
        <p:txBody>
          <a:bodyPr>
            <a:normAutofit/>
          </a:bodyPr>
          <a:lstStyle/>
          <a:p>
            <a:r>
              <a:rPr lang="en-US"/>
              <a:t>Apply Gaussian filter.</a:t>
            </a:r>
          </a:p>
          <a:p>
            <a:r>
              <a:rPr lang="en-US"/>
              <a:t>Add noise.</a:t>
            </a:r>
          </a:p>
          <a:p>
            <a:r>
              <a:rPr lang="en-US"/>
              <a:t>Tune parameters for 80% image similarity.</a:t>
            </a:r>
          </a:p>
        </p:txBody>
      </p:sp>
      <p:pic>
        <p:nvPicPr>
          <p:cNvPr id="11" name="Content Placeholder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50D1327-A724-B64A-B473-64124BD6E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5112" y="2400300"/>
            <a:ext cx="3583599" cy="1666374"/>
          </a:xfrm>
          <a:prstGeom prst="rect">
            <a:avLst/>
          </a:prstGeom>
        </p:spPr>
      </p:pic>
      <p:pic>
        <p:nvPicPr>
          <p:cNvPr id="19" name="Picture 18" descr="A picture containing food, man&#10;&#10;Description automatically generated">
            <a:extLst>
              <a:ext uri="{FF2B5EF4-FFF2-40B4-BE49-F238E27FC236}">
                <a16:creationId xmlns:a16="http://schemas.microsoft.com/office/drawing/2014/main" id="{7EB6C0E6-7A36-9B49-AA81-1F4961B0F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5112" y="4227541"/>
            <a:ext cx="3583599" cy="166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119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BCB56F-18C0-7E42-9B50-EE455DDC5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/>
              <a:t>Tools</a:t>
            </a:r>
          </a:p>
        </p:txBody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F79F1BF1-B60A-42FF-A083-D4E64F3C2D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6045534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8384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EE2DE-BFBE-6149-AB55-AD47335DA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3F0520-75C7-5249-A8BC-F45B10FB04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1128" y="1747724"/>
            <a:ext cx="8499422" cy="4727891"/>
          </a:xfrm>
        </p:spPr>
      </p:pic>
    </p:spTree>
    <p:extLst>
      <p:ext uri="{BB962C8B-B14F-4D97-AF65-F5344CB8AC3E}">
        <p14:creationId xmlns:p14="http://schemas.microsoft.com/office/powerpoint/2010/main" val="2827861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84470-622E-C44C-9B23-9391A9B82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to Production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5EB7FB-00C0-614B-8DF7-2DA84F90D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167" y="2499245"/>
            <a:ext cx="8925344" cy="31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496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92A8D-584F-324D-A76F-02EB3DC2C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691A4-1D35-A54F-8581-EF1F60A62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 – </a:t>
            </a:r>
            <a:r>
              <a:rPr lang="en-US" dirty="0">
                <a:hlinkClick r:id="rId2"/>
              </a:rPr>
              <a:t>https://github.com/VaibhavPage/argo-events-demo</a:t>
            </a:r>
            <a:endParaRPr lang="en-US" dirty="0"/>
          </a:p>
          <a:p>
            <a:r>
              <a:rPr lang="en-US" dirty="0"/>
              <a:t>Argo Events - </a:t>
            </a:r>
            <a:r>
              <a:rPr lang="en-US" dirty="0">
                <a:hlinkClick r:id="rId3"/>
              </a:rPr>
              <a:t>https://github.com/argoproj/argo-events</a:t>
            </a:r>
            <a:endParaRPr lang="en-US" dirty="0"/>
          </a:p>
          <a:p>
            <a:r>
              <a:rPr lang="en-US" dirty="0"/>
              <a:t>Slack Channel - </a:t>
            </a:r>
            <a:r>
              <a:rPr lang="en-US" dirty="0">
                <a:hlinkClick r:id="rId4"/>
              </a:rPr>
              <a:t>https://argoproj.github.io/community/join-slack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712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A516B-6A20-B94C-AF96-C3C148D08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We’re Hiring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126D7-5946-5B42-AA09-C9BCE88D0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Send your resume at  </a:t>
            </a:r>
            <a:r>
              <a:rPr lang="en-US" dirty="0" err="1"/>
              <a:t>v</a:t>
            </a:r>
            <a:r>
              <a:rPr lang="en-US" dirty="0" err="1">
                <a:hlinkClick r:id="rId2"/>
              </a:rPr>
              <a:t>aibhav.page@blackrock.com</a:t>
            </a:r>
            <a:r>
              <a:rPr lang="en-US" dirty="0"/>
              <a:t> or ping me on Slack to know more about opportunities at BlackRock.</a:t>
            </a:r>
          </a:p>
        </p:txBody>
      </p:sp>
    </p:spTree>
    <p:extLst>
      <p:ext uri="{BB962C8B-B14F-4D97-AF65-F5344CB8AC3E}">
        <p14:creationId xmlns:p14="http://schemas.microsoft.com/office/powerpoint/2010/main" val="373564131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138</Words>
  <Application>Microsoft Macintosh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Impact</vt:lpstr>
      <vt:lpstr>Badge</vt:lpstr>
      <vt:lpstr>Argo Events</vt:lpstr>
      <vt:lpstr>Argo Events</vt:lpstr>
      <vt:lpstr>Overview</vt:lpstr>
      <vt:lpstr>Image Processing Pipeline</vt:lpstr>
      <vt:lpstr>Tools</vt:lpstr>
      <vt:lpstr>Flow</vt:lpstr>
      <vt:lpstr>DEPLOY to Production</vt:lpstr>
      <vt:lpstr>Links</vt:lpstr>
      <vt:lpstr>We’re Hiring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Argo Events</dc:title>
  <dc:creator>Page, Vaibhav</dc:creator>
  <cp:lastModifiedBy>Page, Vaibhav</cp:lastModifiedBy>
  <cp:revision>5</cp:revision>
  <dcterms:created xsi:type="dcterms:W3CDTF">2020-03-18T14:35:53Z</dcterms:created>
  <dcterms:modified xsi:type="dcterms:W3CDTF">2020-03-18T15:19:23Z</dcterms:modified>
</cp:coreProperties>
</file>