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11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6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6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61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4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0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77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4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24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69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33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DF5E1C5-0445-4E83-9E30-2C4FC02D12E9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8CEF356-0623-4D30-9D1E-6F1928753D1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12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B740-604E-E29B-9A50-C896E5FAA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737" y="1785257"/>
            <a:ext cx="10950003" cy="1558833"/>
          </a:xfrm>
        </p:spPr>
        <p:txBody>
          <a:bodyPr>
            <a:normAutofit fontScale="90000"/>
          </a:bodyPr>
          <a:lstStyle/>
          <a:p>
            <a:pPr algn="ctr">
              <a:lnSpc>
                <a:spcPts val="2250"/>
              </a:lnSpc>
              <a:spcBef>
                <a:spcPts val="2000"/>
              </a:spcBef>
              <a:spcAft>
                <a:spcPts val="1000"/>
              </a:spcAft>
            </a:pP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Signalization</a:t>
            </a:r>
            <a:b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for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 Vehicles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E37C5-B7AC-0854-BC6C-FFCC66283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182" y="3619068"/>
            <a:ext cx="10993546" cy="2734491"/>
          </a:xfrm>
        </p:spPr>
        <p:txBody>
          <a:bodyPr>
            <a:norm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GUIDED BY : RAVI KUMAR BANDARU</a:t>
            </a:r>
          </a:p>
          <a:p>
            <a:r>
              <a:rPr lang="en-IN" sz="2200" dirty="0">
                <a:solidFill>
                  <a:schemeClr val="bg1"/>
                </a:solidFill>
              </a:rPr>
              <a:t>Submitted by:  CHANDAN. R – 23BCE7991</a:t>
            </a:r>
          </a:p>
          <a:p>
            <a:r>
              <a:rPr lang="en-IN" sz="2200" dirty="0">
                <a:solidFill>
                  <a:schemeClr val="bg1"/>
                </a:solidFill>
              </a:rPr>
              <a:t>				   VAIBHAV PRAKASH – 23BCE9210</a:t>
            </a:r>
          </a:p>
          <a:p>
            <a:r>
              <a:rPr lang="en-IN" sz="2200" dirty="0">
                <a:solidFill>
                  <a:schemeClr val="bg1"/>
                </a:solidFill>
              </a:rPr>
              <a:t>				   NISHITA GUPTA – 23BCE8131</a:t>
            </a:r>
          </a:p>
          <a:p>
            <a:r>
              <a:rPr lang="en-IN" sz="2200" dirty="0">
                <a:solidFill>
                  <a:schemeClr val="bg1"/>
                </a:solidFill>
              </a:rPr>
              <a:t>				   ADITHYA V – 23BCE9046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9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6210-3C3D-3FE6-0237-B93651AF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Identification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06E4-278B-5E1E-C879-67CC9F03E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With the increasing number of vehicles on the roads, traffic congestion has become a significant issue, particularly affecting emergency vehicles. To address this, it is crucial to understand the specific problems that hinder the effective movement of these vehicles through congested traffic.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Problem Identification: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Increasing Traffic Congestion: </a:t>
            </a:r>
            <a:r>
              <a:rPr lang="en-US" sz="2000" dirty="0"/>
              <a:t>Rising vehicle numbers due to population growth lead to significant traffic congestion.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Emergency Vehicle Delays: </a:t>
            </a:r>
            <a:r>
              <a:rPr lang="en-US" sz="2000" dirty="0"/>
              <a:t>Traffic jams and red lights hinder emergency vehicles (ambulances, fire trucks, police cars) from reaching their destinations quickly.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Current Solutions Limitations: </a:t>
            </a:r>
            <a:r>
              <a:rPr lang="en-US" sz="2000" dirty="0"/>
              <a:t>Existing traffic signal systems are inadequate for ensuring timely passage of emergency vehicles.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73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1E27-B955-D94B-FBA8-F35327D3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E2CC-59DC-D57E-8052-21403DA4F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To address this issue, our project aims to develop a </a:t>
            </a:r>
            <a:r>
              <a:rPr lang="en-US" sz="2000" b="1" dirty="0"/>
              <a:t>Smart Signalization System </a:t>
            </a:r>
            <a:r>
              <a:rPr lang="en-US" sz="2000" dirty="0"/>
              <a:t>specifically designed to enhance the efficiency of emergency vehicle passage through traffic. This system will leverage advanced technology to optimize traffic flow and reduce delays for emergency services.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Project Objective: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Develop a Smart Signalization System</a:t>
            </a:r>
            <a:r>
              <a:rPr lang="en-US" sz="2000" dirty="0"/>
              <a:t>: Create a system that improves the passage of emergency vehicles through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Utilize Website</a:t>
            </a:r>
            <a:r>
              <a:rPr lang="en-US" sz="2000" dirty="0"/>
              <a:t>: Enable real-time communication between emergency vehicles and traffic lights to manage and prioritize traffic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 Safety and Efficiency</a:t>
            </a:r>
            <a:r>
              <a:rPr lang="en-US" sz="2000" dirty="0"/>
              <a:t>: Reduce delays, minimize traffic congestion, and improve safety for both emergency and regular vehicles.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18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C8A2-6275-AF35-9A92-388AEB32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D71D7-7640-C17D-4BD8-1BEA42BD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37806"/>
            <a:ext cx="11029615" cy="459812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 b="1" dirty="0"/>
              <a:t>HARDWARE COMPONENTS</a:t>
            </a:r>
          </a:p>
          <a:p>
            <a:pPr marL="0" indent="0">
              <a:buNone/>
            </a:pPr>
            <a:r>
              <a:rPr lang="en-US" sz="1700" b="1" dirty="0"/>
              <a:t>ESP32  Module: </a:t>
            </a:r>
            <a:r>
              <a:rPr lang="en-US" sz="1700" dirty="0"/>
              <a:t>This will be used to connect to the Wi-Fi network and receive location data from the server.</a:t>
            </a:r>
          </a:p>
          <a:p>
            <a:pPr marL="0" indent="0">
              <a:buNone/>
            </a:pPr>
            <a:r>
              <a:rPr lang="en-US" sz="1700" b="1" dirty="0"/>
              <a:t>Traffic Signal Simulator: </a:t>
            </a:r>
            <a:r>
              <a:rPr lang="en-US" sz="1700" dirty="0"/>
              <a:t>This can be a simple LED circuit or a more complex simulator that mimics a real traffic signal.</a:t>
            </a:r>
          </a:p>
          <a:p>
            <a:pPr marL="0" indent="0">
              <a:buNone/>
            </a:pPr>
            <a:r>
              <a:rPr lang="en-US" sz="1700" b="1" dirty="0"/>
              <a:t>Microcontroller : </a:t>
            </a:r>
            <a:r>
              <a:rPr lang="en-US" sz="1700" dirty="0"/>
              <a:t>This will be used to control the traffic signal simulator based on the location data received from the ESP32 module.</a:t>
            </a:r>
          </a:p>
          <a:p>
            <a:pPr marL="0" indent="0">
              <a:buNone/>
            </a:pPr>
            <a:r>
              <a:rPr lang="en-US" sz="1700" b="1" dirty="0"/>
              <a:t>Jumper Wires: </a:t>
            </a:r>
            <a:r>
              <a:rPr lang="en-US" sz="1700" dirty="0"/>
              <a:t>These will be used to connect the ESP32 module, microcontroller, and traffic signal simulator.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/>
              <a:t>SOFTWARE COMPONENTS</a:t>
            </a:r>
          </a:p>
          <a:p>
            <a:pPr marL="0" indent="0">
              <a:buNone/>
            </a:pPr>
            <a:r>
              <a:rPr lang="en-US" sz="1700" b="1" dirty="0"/>
              <a:t>Java Script (JS) : </a:t>
            </a:r>
            <a:r>
              <a:rPr lang="en-US" sz="1700" dirty="0"/>
              <a:t>Used for backend of the website.</a:t>
            </a: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HTML and CSS : </a:t>
            </a:r>
            <a:r>
              <a:rPr lang="en-US" sz="1700" dirty="0"/>
              <a:t> Used for developing the frontend of the website.</a:t>
            </a:r>
          </a:p>
          <a:p>
            <a:pPr marL="0" indent="0">
              <a:buNone/>
            </a:pPr>
            <a:r>
              <a:rPr lang="en-US" sz="1700" b="1" dirty="0"/>
              <a:t>C++ : </a:t>
            </a:r>
            <a:r>
              <a:rPr lang="en-US" sz="1700" dirty="0"/>
              <a:t>Used for working of the microcontroller.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36136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C542-B45B-85D1-D2E9-B7017D13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Required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A91-9137-42C2-8383-1A33B7FF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100" b="1" dirty="0"/>
              <a:t>DEVELOPMENT TOOLS:</a:t>
            </a:r>
          </a:p>
          <a:p>
            <a:pPr marL="0" indent="0">
              <a:buNone/>
            </a:pPr>
            <a:r>
              <a:rPr lang="en-US" sz="2100" b="1" dirty="0"/>
              <a:t>Visual Studio Code : </a:t>
            </a:r>
            <a:r>
              <a:rPr lang="en-US" sz="2100" dirty="0"/>
              <a:t>This will be used to develop and test the code for the Java Script.</a:t>
            </a:r>
            <a:endParaRPr lang="en-US" sz="2100" b="1" dirty="0"/>
          </a:p>
          <a:p>
            <a:pPr marL="0" indent="0">
              <a:buNone/>
            </a:pPr>
            <a:r>
              <a:rPr lang="en-US" sz="2100" b="1" dirty="0"/>
              <a:t>ESP32 Development Board : </a:t>
            </a:r>
            <a:r>
              <a:rPr lang="en-US" sz="2100" dirty="0"/>
              <a:t>This will be used to receive signal from the server and </a:t>
            </a:r>
          </a:p>
          <a:p>
            <a:pPr marL="0" indent="0">
              <a:buNone/>
            </a:pPr>
            <a:r>
              <a:rPr lang="en-US" sz="2100" dirty="0"/>
              <a:t>alert the Arduino module.</a:t>
            </a:r>
          </a:p>
          <a:p>
            <a:pPr marL="0" indent="0">
              <a:buNone/>
            </a:pPr>
            <a:r>
              <a:rPr lang="en-US" sz="2400" b="1" dirty="0"/>
              <a:t>MongoDB Compass: </a:t>
            </a:r>
            <a:r>
              <a:rPr lang="en-US" sz="2400" dirty="0"/>
              <a:t>This will be used for Data Base management of the user Data.</a:t>
            </a:r>
            <a:endParaRPr lang="en-US" sz="2100" dirty="0"/>
          </a:p>
          <a:p>
            <a:pPr marL="0" indent="0">
              <a:buNone/>
            </a:pPr>
            <a:r>
              <a:rPr lang="en-US" sz="2100" b="1" dirty="0"/>
              <a:t>Arduino IDE: </a:t>
            </a:r>
            <a:r>
              <a:rPr lang="en-US" sz="2100" dirty="0"/>
              <a:t>This will be used to develop and test the microcontroller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100" b="1" dirty="0"/>
              <a:t>OTHER COMPONENTS:</a:t>
            </a:r>
          </a:p>
          <a:p>
            <a:pPr marL="0" indent="0">
              <a:buNone/>
            </a:pPr>
            <a:r>
              <a:rPr lang="en-US" sz="2100" b="1" dirty="0"/>
              <a:t>Wi-Fi Router: </a:t>
            </a:r>
            <a:r>
              <a:rPr lang="en-US" sz="2100" dirty="0"/>
              <a:t>This will be used to provide a Wi-Fi network for the ESP32 module to connect to.</a:t>
            </a:r>
          </a:p>
          <a:p>
            <a:pPr marL="0" indent="0">
              <a:buNone/>
            </a:pPr>
            <a:r>
              <a:rPr lang="en-US" sz="2100" b="1" dirty="0"/>
              <a:t>Power Supply: </a:t>
            </a:r>
            <a:r>
              <a:rPr lang="en-US" sz="2100" dirty="0"/>
              <a:t>This will be used to power the ESP32 module, microcontroller, and traffic signal simulator.</a:t>
            </a:r>
          </a:p>
          <a:p>
            <a:pPr marL="0" indent="0">
              <a:buNone/>
            </a:pPr>
            <a:r>
              <a:rPr lang="en-US" sz="2100" b="1" dirty="0"/>
              <a:t>Jumper Wires, Resistors and LEDs : </a:t>
            </a:r>
            <a:r>
              <a:rPr lang="en-US" sz="2100" dirty="0"/>
              <a:t>These will be used to create a real life scenario.</a:t>
            </a:r>
            <a:endParaRPr lang="en-IN" sz="21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05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E910-3B14-452B-DBA0-DA6A51BD5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APPROXIMATE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FEA89A-CBDE-FAF4-06C0-918CA9C32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368244"/>
              </p:ext>
            </p:extLst>
          </p:nvPr>
        </p:nvGraphicFramePr>
        <p:xfrm>
          <a:off x="581025" y="2181225"/>
          <a:ext cx="110299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208334463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645561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5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 Uno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9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ESP32 Wi-Fi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49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Relay connected to lights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200*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43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1100*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0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BBB8C1-437D-B92A-2C05-0CF5EE52E6EF}"/>
              </a:ext>
            </a:extLst>
          </p:cNvPr>
          <p:cNvSpPr txBox="1"/>
          <p:nvPr/>
        </p:nvSpPr>
        <p:spPr>
          <a:xfrm>
            <a:off x="10368952" y="6469811"/>
            <a:ext cx="200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- </a:t>
            </a:r>
            <a:r>
              <a:rPr lang="en-IN" sz="1400" dirty="0"/>
              <a:t>approximate values</a:t>
            </a:r>
          </a:p>
        </p:txBody>
      </p:sp>
    </p:spTree>
    <p:extLst>
      <p:ext uri="{BB962C8B-B14F-4D97-AF65-F5344CB8AC3E}">
        <p14:creationId xmlns:p14="http://schemas.microsoft.com/office/powerpoint/2010/main" val="333675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51A-A6A2-79CA-219D-5963B0AE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Plan of 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7DDBE3-35D3-F8A1-ECE8-9DF7E52CC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1704" y="1831856"/>
            <a:ext cx="11288591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We are going to start by developing the Website: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Firstly, we will track the user's location and route using GPS and mapping APIs (e.g., Google Maps).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Then, the Express JS</a:t>
            </a:r>
            <a:r>
              <a:rPr lang="en-US" altLang="en-US" sz="1900" dirty="0"/>
              <a:t> code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 will identify which traffic signal needs to be turned green based on the user's location and route.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The next step is to send the location data (latitude and longitude) to the server using a communication protocol.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The next part of the process involves the 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First, the server will receive the location data from the </a:t>
            </a:r>
            <a:r>
              <a:rPr lang="en-US" altLang="en-US" sz="1900" dirty="0"/>
              <a:t>website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Next, it will forward this data to the </a:t>
            </a:r>
            <a:r>
              <a:rPr lang="en-US" altLang="en-US" sz="1900" dirty="0"/>
              <a:t>ESP32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 board using a communication protocol.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i="0" u="none" strike="noStrike" cap="none" normalizeH="0" baseline="0" dirty="0">
              <a:ln>
                <a:noFill/>
              </a:ln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Finally, we move to the </a:t>
            </a:r>
            <a:r>
              <a:rPr lang="en-US" altLang="en-US" sz="1900" b="1" dirty="0"/>
              <a:t>ESP32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</a:rPr>
              <a:t> Board: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First, the board will receive the location data from the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Then, it will use the data to control the traffic signal simulator, such as turning the green LED on to allow the emergency vehicle to pass.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998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0939-4945-CDE0-7CFB-DD17891B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of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2A68-91C3-9DB6-953A-D476BBF4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11680"/>
            <a:ext cx="11029615" cy="4144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Week 1: Planning &amp; Research</a:t>
            </a:r>
          </a:p>
          <a:p>
            <a:pPr marL="0" indent="0">
              <a:buNone/>
            </a:pPr>
            <a:r>
              <a:rPr lang="en-IN" dirty="0"/>
              <a:t>• Define project goals, scope, and deliverables.</a:t>
            </a:r>
          </a:p>
          <a:p>
            <a:pPr marL="0" indent="0">
              <a:buNone/>
            </a:pPr>
            <a:r>
              <a:rPr lang="en-IN" b="1" dirty="0"/>
              <a:t>Week 2: Design &amp; Requirements</a:t>
            </a:r>
          </a:p>
          <a:p>
            <a:pPr marL="0" indent="0">
              <a:buNone/>
            </a:pPr>
            <a:r>
              <a:rPr lang="en-IN" dirty="0"/>
              <a:t>• Create system architecture (signal controllers, vehicle communication).</a:t>
            </a:r>
          </a:p>
          <a:p>
            <a:pPr marL="0" indent="0">
              <a:buNone/>
            </a:pPr>
            <a:r>
              <a:rPr lang="en-IN" dirty="0"/>
              <a:t>• Identify hardware, software, and communication protocols.</a:t>
            </a:r>
          </a:p>
          <a:p>
            <a:pPr marL="0" indent="0">
              <a:buNone/>
            </a:pPr>
            <a:r>
              <a:rPr lang="en-IN" b="1" dirty="0"/>
              <a:t>Week 3: Development</a:t>
            </a:r>
          </a:p>
          <a:p>
            <a:pPr marL="0" indent="0">
              <a:buNone/>
            </a:pPr>
            <a:r>
              <a:rPr lang="en-IN" dirty="0"/>
              <a:t>• Implement smart signal control algorithms.</a:t>
            </a:r>
          </a:p>
          <a:p>
            <a:pPr marL="0" indent="0">
              <a:buNone/>
            </a:pPr>
            <a:r>
              <a:rPr lang="en-IN" dirty="0"/>
              <a:t>• Develop communication interface for emergency vehicles.</a:t>
            </a:r>
          </a:p>
          <a:p>
            <a:pPr marL="0" indent="0">
              <a:buNone/>
            </a:pPr>
            <a:r>
              <a:rPr lang="en-IN" b="1" dirty="0"/>
              <a:t>Week 4: Testing &amp; Deployment</a:t>
            </a:r>
          </a:p>
          <a:p>
            <a:pPr marL="0" indent="0">
              <a:buNone/>
            </a:pPr>
            <a:r>
              <a:rPr lang="en-IN" dirty="0"/>
              <a:t>• Test system in a simulated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421717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830</TotalTime>
  <Words>816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Cambria</vt:lpstr>
      <vt:lpstr>Gill Sans MT</vt:lpstr>
      <vt:lpstr>Helvetica Neue</vt:lpstr>
      <vt:lpstr>Times New Roman</vt:lpstr>
      <vt:lpstr>Wingdings</vt:lpstr>
      <vt:lpstr>Wingdings 2</vt:lpstr>
      <vt:lpstr>Dividend</vt:lpstr>
      <vt:lpstr>Smart Signalization   System for Emergency Vehicles  </vt:lpstr>
      <vt:lpstr>Problem Identification </vt:lpstr>
      <vt:lpstr>Objective</vt:lpstr>
      <vt:lpstr>Required Components</vt:lpstr>
      <vt:lpstr>Required Components</vt:lpstr>
      <vt:lpstr>APPROXIMATE BUDGET</vt:lpstr>
      <vt:lpstr>Plan of Action</vt:lpstr>
      <vt:lpstr>Timeline of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Signalization   System for Emergency Vehicles  </dc:title>
  <dc:creator>bibek kumar</dc:creator>
  <cp:lastModifiedBy>Vaibhav Prakash</cp:lastModifiedBy>
  <cp:revision>19</cp:revision>
  <dcterms:created xsi:type="dcterms:W3CDTF">2024-09-03T17:08:05Z</dcterms:created>
  <dcterms:modified xsi:type="dcterms:W3CDTF">2024-09-12T19:18:53Z</dcterms:modified>
</cp:coreProperties>
</file>