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C8F0"/>
    <a:srgbClr val="FCCF28"/>
    <a:srgbClr val="FFD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08C9CA-77B2-414B-89D5-8CD97335A5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F52800-97D6-4622-8063-D46A0E9F533D}"/>
              </a:ext>
            </a:extLst>
          </p:cNvPr>
          <p:cNvSpPr/>
          <p:nvPr/>
        </p:nvSpPr>
        <p:spPr>
          <a:xfrm>
            <a:off x="5779363" y="-8878"/>
            <a:ext cx="6409678" cy="6880195"/>
          </a:xfrm>
          <a:custGeom>
            <a:avLst/>
            <a:gdLst>
              <a:gd name="connsiteX0" fmla="*/ 1669002 w 6409678"/>
              <a:gd name="connsiteY0" fmla="*/ 0 h 6880195"/>
              <a:gd name="connsiteX1" fmla="*/ 1642369 w 6409678"/>
              <a:gd name="connsiteY1" fmla="*/ 2166152 h 6880195"/>
              <a:gd name="connsiteX2" fmla="*/ 923278 w 6409678"/>
              <a:gd name="connsiteY2" fmla="*/ 4527612 h 6880195"/>
              <a:gd name="connsiteX3" fmla="*/ 284086 w 6409678"/>
              <a:gd name="connsiteY3" fmla="*/ 6161103 h 6880195"/>
              <a:gd name="connsiteX4" fmla="*/ 8878 w 6409678"/>
              <a:gd name="connsiteY4" fmla="*/ 6853561 h 6880195"/>
              <a:gd name="connsiteX5" fmla="*/ 0 w 6409678"/>
              <a:gd name="connsiteY5" fmla="*/ 6880195 h 6880195"/>
              <a:gd name="connsiteX6" fmla="*/ 6409678 w 6409678"/>
              <a:gd name="connsiteY6" fmla="*/ 6871317 h 6880195"/>
              <a:gd name="connsiteX7" fmla="*/ 6409678 w 6409678"/>
              <a:gd name="connsiteY7" fmla="*/ 8878 h 6880195"/>
              <a:gd name="connsiteX8" fmla="*/ 1669002 w 6409678"/>
              <a:gd name="connsiteY8" fmla="*/ 0 h 68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678" h="6880195">
                <a:moveTo>
                  <a:pt x="1669002" y="0"/>
                </a:moveTo>
                <a:lnTo>
                  <a:pt x="1642369" y="2166152"/>
                </a:lnTo>
                <a:lnTo>
                  <a:pt x="923278" y="4527612"/>
                </a:lnTo>
                <a:lnTo>
                  <a:pt x="284086" y="6161103"/>
                </a:lnTo>
                <a:lnTo>
                  <a:pt x="8878" y="6853561"/>
                </a:lnTo>
                <a:lnTo>
                  <a:pt x="0" y="6880195"/>
                </a:lnTo>
                <a:lnTo>
                  <a:pt x="6409678" y="6871317"/>
                </a:lnTo>
                <a:lnTo>
                  <a:pt x="6409678" y="8878"/>
                </a:lnTo>
                <a:lnTo>
                  <a:pt x="1669002" y="0"/>
                </a:lnTo>
                <a:close/>
              </a:path>
            </a:pathLst>
          </a:custGeom>
          <a:gradFill>
            <a:gsLst>
              <a:gs pos="75000">
                <a:srgbClr val="00C8F0"/>
              </a:gs>
              <a:gs pos="100000">
                <a:srgbClr val="0070C0"/>
              </a:gs>
              <a:gs pos="0">
                <a:srgbClr val="FF7C80"/>
              </a:gs>
              <a:gs pos="25000">
                <a:srgbClr val="FFC000"/>
              </a:gs>
              <a:gs pos="50000">
                <a:srgbClr val="92D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267E7A-F7C2-4054-BCF2-1EDA9523D60F}"/>
              </a:ext>
            </a:extLst>
          </p:cNvPr>
          <p:cNvSpPr/>
          <p:nvPr/>
        </p:nvSpPr>
        <p:spPr>
          <a:xfrm>
            <a:off x="5788241" y="0"/>
            <a:ext cx="6409678" cy="6880195"/>
          </a:xfrm>
          <a:custGeom>
            <a:avLst/>
            <a:gdLst>
              <a:gd name="connsiteX0" fmla="*/ 1669002 w 6409678"/>
              <a:gd name="connsiteY0" fmla="*/ 0 h 6880195"/>
              <a:gd name="connsiteX1" fmla="*/ 1642369 w 6409678"/>
              <a:gd name="connsiteY1" fmla="*/ 2166152 h 6880195"/>
              <a:gd name="connsiteX2" fmla="*/ 923278 w 6409678"/>
              <a:gd name="connsiteY2" fmla="*/ 4527612 h 6880195"/>
              <a:gd name="connsiteX3" fmla="*/ 284086 w 6409678"/>
              <a:gd name="connsiteY3" fmla="*/ 6161103 h 6880195"/>
              <a:gd name="connsiteX4" fmla="*/ 8878 w 6409678"/>
              <a:gd name="connsiteY4" fmla="*/ 6853561 h 6880195"/>
              <a:gd name="connsiteX5" fmla="*/ 0 w 6409678"/>
              <a:gd name="connsiteY5" fmla="*/ 6880195 h 6880195"/>
              <a:gd name="connsiteX6" fmla="*/ 6409678 w 6409678"/>
              <a:gd name="connsiteY6" fmla="*/ 6871317 h 6880195"/>
              <a:gd name="connsiteX7" fmla="*/ 6409678 w 6409678"/>
              <a:gd name="connsiteY7" fmla="*/ 8878 h 6880195"/>
              <a:gd name="connsiteX8" fmla="*/ 1669002 w 6409678"/>
              <a:gd name="connsiteY8" fmla="*/ 0 h 6880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678" h="6880195">
                <a:moveTo>
                  <a:pt x="1669002" y="0"/>
                </a:moveTo>
                <a:lnTo>
                  <a:pt x="1642369" y="2166152"/>
                </a:lnTo>
                <a:lnTo>
                  <a:pt x="923278" y="4527612"/>
                </a:lnTo>
                <a:lnTo>
                  <a:pt x="284086" y="6161103"/>
                </a:lnTo>
                <a:lnTo>
                  <a:pt x="8878" y="6853561"/>
                </a:lnTo>
                <a:lnTo>
                  <a:pt x="0" y="6880195"/>
                </a:lnTo>
                <a:lnTo>
                  <a:pt x="6409678" y="6871317"/>
                </a:lnTo>
                <a:lnTo>
                  <a:pt x="6409678" y="8878"/>
                </a:lnTo>
                <a:lnTo>
                  <a:pt x="1669002" y="0"/>
                </a:lnTo>
                <a:close/>
              </a:path>
            </a:pathLst>
          </a:custGeo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0D686C2-6E89-498F-9B12-886EE5BFBC23}"/>
              </a:ext>
            </a:extLst>
          </p:cNvPr>
          <p:cNvSpPr/>
          <p:nvPr/>
        </p:nvSpPr>
        <p:spPr>
          <a:xfrm flipH="1">
            <a:off x="5770485" y="0"/>
            <a:ext cx="2752078" cy="685800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07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Vaibhav Saini</dc:creator>
  <cp:lastModifiedBy>Vaibhav Saini</cp:lastModifiedBy>
  <cp:revision>8</cp:revision>
  <dcterms:created xsi:type="dcterms:W3CDTF">2019-09-26T06:36:02Z</dcterms:created>
  <dcterms:modified xsi:type="dcterms:W3CDTF">2019-09-26T14:13:53Z</dcterms:modified>
</cp:coreProperties>
</file>