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Lst>
  <p:notesMasterIdLst>
    <p:notesMasterId r:id="rId30"/>
  </p:notesMasterIdLst>
  <p:sldIdLst>
    <p:sldId id="256" r:id="rId3"/>
    <p:sldId id="270" r:id="rId4"/>
    <p:sldId id="291" r:id="rId5"/>
    <p:sldId id="292" r:id="rId6"/>
    <p:sldId id="293" r:id="rId7"/>
    <p:sldId id="273" r:id="rId8"/>
    <p:sldId id="274" r:id="rId9"/>
    <p:sldId id="317" r:id="rId10"/>
    <p:sldId id="312" r:id="rId11"/>
    <p:sldId id="313" r:id="rId12"/>
    <p:sldId id="314" r:id="rId13"/>
    <p:sldId id="315" r:id="rId14"/>
    <p:sldId id="316" r:id="rId15"/>
    <p:sldId id="318" r:id="rId16"/>
    <p:sldId id="319" r:id="rId17"/>
    <p:sldId id="294" r:id="rId18"/>
    <p:sldId id="275" r:id="rId19"/>
    <p:sldId id="300" r:id="rId20"/>
    <p:sldId id="301" r:id="rId21"/>
    <p:sldId id="302" r:id="rId22"/>
    <p:sldId id="303" r:id="rId23"/>
    <p:sldId id="304" r:id="rId24"/>
    <p:sldId id="305" r:id="rId25"/>
    <p:sldId id="276" r:id="rId26"/>
    <p:sldId id="310" r:id="rId27"/>
    <p:sldId id="311" r:id="rId28"/>
    <p:sldId id="29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3077" autoAdjust="0"/>
  </p:normalViewPr>
  <p:slideViewPr>
    <p:cSldViewPr snapToGrid="0">
      <p:cViewPr>
        <p:scale>
          <a:sx n="50" d="100"/>
          <a:sy n="50" d="100"/>
        </p:scale>
        <p:origin x="-1872" y="-3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92"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93"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94"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95" name="PlaceHolder 5"/>
          <p:cNvSpPr>
            <a:spLocks noGrp="1"/>
          </p:cNvSpPr>
          <p:nvPr>
            <p:ph type="sldNum"/>
          </p:nvPr>
        </p:nvSpPr>
        <p:spPr>
          <a:xfrm>
            <a:off x="4278960" y="10157400"/>
            <a:ext cx="3280680" cy="534240"/>
          </a:xfrm>
          <a:prstGeom prst="rect">
            <a:avLst/>
          </a:prstGeom>
        </p:spPr>
        <p:txBody>
          <a:bodyPr lIns="0" tIns="0" rIns="0" bIns="0" anchor="b"/>
          <a:lstStyle/>
          <a:p>
            <a:pPr algn="r"/>
            <a:fld id="{F81ECEEB-842D-47ED-8D7B-887BAC19F507}" type="slidenum">
              <a:rPr lang="en-IN" sz="1400">
                <a:latin typeface="Times New Roman"/>
              </a:rPr>
              <a:pPr algn="r"/>
              <a:t>‹#›</a:t>
            </a:fld>
            <a:endParaRPr/>
          </a:p>
        </p:txBody>
      </p:sp>
    </p:spTree>
    <p:extLst>
      <p:ext uri="{BB962C8B-B14F-4D97-AF65-F5344CB8AC3E}">
        <p14:creationId xmlns:p14="http://schemas.microsoft.com/office/powerpoint/2010/main" xmlns="" val="2510376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Radio_frequency"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en.wikipedia.org/wiki/Beacon_frame" TargetMode="External"/><Relationship Id="rId5" Type="http://schemas.openxmlformats.org/officeDocument/2006/relationships/hyperlink" Target="https://en.wikipedia.org/wiki/Medium_access_control" TargetMode="External"/><Relationship Id="rId4" Type="http://schemas.openxmlformats.org/officeDocument/2006/relationships/hyperlink" Target="https://en.wikipedia.org/wiki/Transceiver"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Radio_frequency"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Beacon_frame" TargetMode="External"/><Relationship Id="rId5" Type="http://schemas.openxmlformats.org/officeDocument/2006/relationships/hyperlink" Target="https://en.wikipedia.org/wiki/Medium_access_control" TargetMode="External"/><Relationship Id="rId4" Type="http://schemas.openxmlformats.org/officeDocument/2006/relationships/hyperlink" Target="https://en.wikipedia.org/wiki/Transceiver"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physical layer is the initial layer in the OSI reference model used worldwide. The </a:t>
            </a:r>
            <a:r>
              <a:rPr lang="en-US" sz="1200" b="0" i="1" kern="1200" dirty="0" smtClean="0">
                <a:solidFill>
                  <a:schemeClr val="tx1"/>
                </a:solidFill>
                <a:latin typeface="+mn-lt"/>
                <a:ea typeface="+mn-ea"/>
                <a:cs typeface="+mn-cs"/>
              </a:rPr>
              <a:t>physical layer</a:t>
            </a:r>
            <a:r>
              <a:rPr lang="en-US" sz="1200" b="0" i="0" kern="1200" dirty="0" smtClean="0">
                <a:solidFill>
                  <a:schemeClr val="tx1"/>
                </a:solidFill>
                <a:latin typeface="+mn-lt"/>
                <a:ea typeface="+mn-ea"/>
                <a:cs typeface="+mn-cs"/>
              </a:rPr>
              <a:t> (PHY) ultimately provides the data transmission service, as well as the interface to the </a:t>
            </a:r>
            <a:r>
              <a:rPr lang="en-US" sz="1200" b="0" i="1" kern="1200" dirty="0" smtClean="0">
                <a:solidFill>
                  <a:schemeClr val="tx1"/>
                </a:solidFill>
                <a:latin typeface="+mn-lt"/>
                <a:ea typeface="+mn-ea"/>
                <a:cs typeface="+mn-cs"/>
              </a:rPr>
              <a:t>physical layer management entity</a:t>
            </a:r>
            <a:r>
              <a:rPr lang="en-US" sz="1200" b="0" i="0" kern="1200" dirty="0" smtClean="0">
                <a:solidFill>
                  <a:schemeClr val="tx1"/>
                </a:solidFill>
                <a:latin typeface="+mn-lt"/>
                <a:ea typeface="+mn-ea"/>
                <a:cs typeface="+mn-cs"/>
              </a:rPr>
              <a:t>, which offers access to every layer management function and maintains a database of information on related personal area networks. Thus, the PHY manages the physical </a:t>
            </a:r>
            <a:r>
              <a:rPr lang="en-US" sz="1200" b="0" i="0" u="none" strike="noStrike" kern="1200" dirty="0" err="1" smtClean="0">
                <a:solidFill>
                  <a:schemeClr val="tx1"/>
                </a:solidFill>
                <a:latin typeface="+mn-lt"/>
                <a:ea typeface="+mn-ea"/>
                <a:cs typeface="+mn-cs"/>
                <a:hlinkClick r:id="rId3" tooltip="Radio frequency"/>
              </a:rPr>
              <a:t>RF</a:t>
            </a:r>
            <a:r>
              <a:rPr lang="en-US" sz="1200" b="0" i="0" u="none" strike="noStrike" kern="1200" dirty="0" err="1" smtClean="0">
                <a:solidFill>
                  <a:schemeClr val="tx1"/>
                </a:solidFill>
                <a:latin typeface="+mn-lt"/>
                <a:ea typeface="+mn-ea"/>
                <a:cs typeface="+mn-cs"/>
                <a:hlinkClick r:id="rId4" tooltip="Transceiver"/>
              </a:rPr>
              <a:t>transceiver</a:t>
            </a:r>
            <a:r>
              <a:rPr lang="en-US" sz="1200" b="0" i="0" kern="1200" dirty="0" smtClean="0">
                <a:solidFill>
                  <a:schemeClr val="tx1"/>
                </a:solidFill>
                <a:latin typeface="+mn-lt"/>
                <a:ea typeface="+mn-ea"/>
                <a:cs typeface="+mn-cs"/>
              </a:rPr>
              <a:t> and performs channel selection and energy and signal management functions.</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The MAC layer</a:t>
            </a:r>
          </a:p>
          <a:p>
            <a:r>
              <a:rPr lang="en-US" sz="1200" b="0" i="0" kern="1200" dirty="0" smtClean="0">
                <a:solidFill>
                  <a:schemeClr val="tx1"/>
                </a:solidFill>
                <a:latin typeface="+mn-lt"/>
                <a:ea typeface="+mn-ea"/>
                <a:cs typeface="+mn-cs"/>
              </a:rPr>
              <a:t>The </a:t>
            </a:r>
            <a:r>
              <a:rPr lang="en-US" sz="1200" b="0" i="0" u="none" strike="noStrike" kern="1200" dirty="0" smtClean="0">
                <a:solidFill>
                  <a:schemeClr val="tx1"/>
                </a:solidFill>
                <a:latin typeface="+mn-lt"/>
                <a:ea typeface="+mn-ea"/>
                <a:cs typeface="+mn-cs"/>
                <a:hlinkClick r:id="rId5" tooltip="Medium access control"/>
              </a:rPr>
              <a:t>medium access control</a:t>
            </a:r>
            <a:r>
              <a:rPr lang="en-US" sz="1200" b="0" i="0" kern="1200" dirty="0" smtClean="0">
                <a:solidFill>
                  <a:schemeClr val="tx1"/>
                </a:solidFill>
                <a:latin typeface="+mn-lt"/>
                <a:ea typeface="+mn-ea"/>
                <a:cs typeface="+mn-cs"/>
              </a:rPr>
              <a:t> (MAC) enables the transmission of MAC frames through the use of the physical channel. Besides the data service, it offers a management interface and itself manages access to the physical channel and network </a:t>
            </a:r>
            <a:r>
              <a:rPr lang="en-US" sz="1200" b="0" i="0" u="none" strike="noStrike" kern="1200" dirty="0" smtClean="0">
                <a:solidFill>
                  <a:schemeClr val="tx1"/>
                </a:solidFill>
                <a:latin typeface="+mn-lt"/>
                <a:ea typeface="+mn-ea"/>
                <a:cs typeface="+mn-cs"/>
                <a:hlinkClick r:id="rId6" tooltip="Beacon frame"/>
              </a:rPr>
              <a:t>beaconing</a:t>
            </a:r>
            <a:r>
              <a:rPr lang="en-US" sz="1200" b="0" i="0" kern="1200" dirty="0" smtClean="0">
                <a:solidFill>
                  <a:schemeClr val="tx1"/>
                </a:solidFill>
                <a:latin typeface="+mn-lt"/>
                <a:ea typeface="+mn-ea"/>
                <a:cs typeface="+mn-cs"/>
              </a:rPr>
              <a:t>. </a:t>
            </a:r>
          </a:p>
          <a:p>
            <a:endParaRPr lang="en-US" dirty="0"/>
          </a:p>
        </p:txBody>
      </p:sp>
      <p:sp>
        <p:nvSpPr>
          <p:cNvPr id="4" name="Slide Number Placeholder 3"/>
          <p:cNvSpPr>
            <a:spLocks noGrp="1"/>
          </p:cNvSpPr>
          <p:nvPr>
            <p:ph type="sldNum" idx="10"/>
          </p:nvPr>
        </p:nvSpPr>
        <p:spPr/>
        <p:txBody>
          <a:bodyPr/>
          <a:lstStyle/>
          <a:p>
            <a:pPr algn="r"/>
            <a:fld id="{F81ECEEB-842D-47ED-8D7B-887BAC19F507}" type="slidenum">
              <a:rPr lang="en-IN" sz="1400" smtClean="0">
                <a:latin typeface="Times New Roman"/>
              </a:rPr>
              <a:pPr algn="r"/>
              <a:t>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physical layer is the initial layer in the OSI reference model used worldwide. The </a:t>
            </a:r>
            <a:r>
              <a:rPr lang="en-US" sz="1200" b="0" i="1" kern="1200" dirty="0" smtClean="0">
                <a:solidFill>
                  <a:schemeClr val="tx1"/>
                </a:solidFill>
                <a:latin typeface="+mn-lt"/>
                <a:ea typeface="+mn-ea"/>
                <a:cs typeface="+mn-cs"/>
              </a:rPr>
              <a:t>physical layer</a:t>
            </a:r>
            <a:r>
              <a:rPr lang="en-US" sz="1200" b="0" i="0" kern="1200" dirty="0" smtClean="0">
                <a:solidFill>
                  <a:schemeClr val="tx1"/>
                </a:solidFill>
                <a:latin typeface="+mn-lt"/>
                <a:ea typeface="+mn-ea"/>
                <a:cs typeface="+mn-cs"/>
              </a:rPr>
              <a:t> (PHY) ultimately provides the data transmission service, as well as the interface to the </a:t>
            </a:r>
            <a:r>
              <a:rPr lang="en-US" sz="1200" b="0" i="1" kern="1200" dirty="0" smtClean="0">
                <a:solidFill>
                  <a:schemeClr val="tx1"/>
                </a:solidFill>
                <a:latin typeface="+mn-lt"/>
                <a:ea typeface="+mn-ea"/>
                <a:cs typeface="+mn-cs"/>
              </a:rPr>
              <a:t>physical layer management entity</a:t>
            </a:r>
            <a:r>
              <a:rPr lang="en-US" sz="1200" b="0" i="0" kern="1200" dirty="0" smtClean="0">
                <a:solidFill>
                  <a:schemeClr val="tx1"/>
                </a:solidFill>
                <a:latin typeface="+mn-lt"/>
                <a:ea typeface="+mn-ea"/>
                <a:cs typeface="+mn-cs"/>
              </a:rPr>
              <a:t>, which offers access to every layer management function and maintains a database of information on related personal area networks. Thus, the PHY manages the physical </a:t>
            </a:r>
            <a:r>
              <a:rPr lang="en-US" sz="1200" b="0" i="0" u="none" strike="noStrike" kern="1200" dirty="0" err="1" smtClean="0">
                <a:solidFill>
                  <a:schemeClr val="tx1"/>
                </a:solidFill>
                <a:latin typeface="+mn-lt"/>
                <a:ea typeface="+mn-ea"/>
                <a:cs typeface="+mn-cs"/>
                <a:hlinkClick r:id="rId3" tooltip="Radio frequency"/>
              </a:rPr>
              <a:t>RF</a:t>
            </a:r>
            <a:r>
              <a:rPr lang="en-US" sz="1200" b="0" i="0" u="none" strike="noStrike" kern="1200" dirty="0" err="1" smtClean="0">
                <a:solidFill>
                  <a:schemeClr val="tx1"/>
                </a:solidFill>
                <a:latin typeface="+mn-lt"/>
                <a:ea typeface="+mn-ea"/>
                <a:cs typeface="+mn-cs"/>
                <a:hlinkClick r:id="rId4" tooltip="Transceiver"/>
              </a:rPr>
              <a:t>transceiver</a:t>
            </a:r>
            <a:r>
              <a:rPr lang="en-US" sz="1200" b="0" i="0" kern="1200" dirty="0" smtClean="0">
                <a:solidFill>
                  <a:schemeClr val="tx1"/>
                </a:solidFill>
                <a:latin typeface="+mn-lt"/>
                <a:ea typeface="+mn-ea"/>
                <a:cs typeface="+mn-cs"/>
              </a:rPr>
              <a:t> and performs channel selection and energy and signal management functions.</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The MAC layer</a:t>
            </a:r>
          </a:p>
          <a:p>
            <a:r>
              <a:rPr lang="en-US" sz="1200" b="0" i="0" kern="1200" dirty="0" smtClean="0">
                <a:solidFill>
                  <a:schemeClr val="tx1"/>
                </a:solidFill>
                <a:latin typeface="+mn-lt"/>
                <a:ea typeface="+mn-ea"/>
                <a:cs typeface="+mn-cs"/>
              </a:rPr>
              <a:t>The </a:t>
            </a:r>
            <a:r>
              <a:rPr lang="en-US" sz="1200" b="0" i="0" u="none" strike="noStrike" kern="1200" dirty="0" smtClean="0">
                <a:solidFill>
                  <a:schemeClr val="tx1"/>
                </a:solidFill>
                <a:latin typeface="+mn-lt"/>
                <a:ea typeface="+mn-ea"/>
                <a:cs typeface="+mn-cs"/>
                <a:hlinkClick r:id="rId5" tooltip="Medium access control"/>
              </a:rPr>
              <a:t>medium access control</a:t>
            </a:r>
            <a:r>
              <a:rPr lang="en-US" sz="1200" b="0" i="0" kern="1200" dirty="0" smtClean="0">
                <a:solidFill>
                  <a:schemeClr val="tx1"/>
                </a:solidFill>
                <a:latin typeface="+mn-lt"/>
                <a:ea typeface="+mn-ea"/>
                <a:cs typeface="+mn-cs"/>
              </a:rPr>
              <a:t> (MAC) enables the transmission of MAC frames through the use of the physical channel. Besides the data service, it offers a management interface and itself manages access to the physical channel and network </a:t>
            </a:r>
            <a:r>
              <a:rPr lang="en-US" sz="1200" b="0" i="0" u="none" strike="noStrike" kern="1200" dirty="0" smtClean="0">
                <a:solidFill>
                  <a:schemeClr val="tx1"/>
                </a:solidFill>
                <a:latin typeface="+mn-lt"/>
                <a:ea typeface="+mn-ea"/>
                <a:cs typeface="+mn-cs"/>
                <a:hlinkClick r:id="rId6" tooltip="Beacon frame"/>
              </a:rPr>
              <a:t>beaconing</a:t>
            </a:r>
            <a:r>
              <a:rPr lang="en-US" sz="1200" b="0" i="0" kern="1200" dirty="0" smtClean="0">
                <a:solidFill>
                  <a:schemeClr val="tx1"/>
                </a:solidFill>
                <a:latin typeface="+mn-lt"/>
                <a:ea typeface="+mn-ea"/>
                <a:cs typeface="+mn-cs"/>
              </a:rPr>
              <a:t>. </a:t>
            </a:r>
          </a:p>
          <a:p>
            <a:endParaRPr lang="en-US" dirty="0"/>
          </a:p>
        </p:txBody>
      </p:sp>
      <p:sp>
        <p:nvSpPr>
          <p:cNvPr id="4" name="Slide Number Placeholder 3"/>
          <p:cNvSpPr>
            <a:spLocks noGrp="1"/>
          </p:cNvSpPr>
          <p:nvPr>
            <p:ph type="sldNum" idx="10"/>
          </p:nvPr>
        </p:nvSpPr>
        <p:spPr/>
        <p:txBody>
          <a:bodyPr/>
          <a:lstStyle/>
          <a:p>
            <a:pPr algn="r"/>
            <a:fld id="{F81ECEEB-842D-47ED-8D7B-887BAC19F507}" type="slidenum">
              <a:rPr lang="en-IN" sz="1400" smtClean="0">
                <a:latin typeface="Times New Roman"/>
              </a:rPr>
              <a:pPr algn="r"/>
              <a:t>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36" name="PlaceHolder 2"/>
          <p:cNvSpPr>
            <a:spLocks noGrp="1"/>
          </p:cNvSpPr>
          <p:nvPr>
            <p:ph type="body"/>
          </p:nvPr>
        </p:nvSpPr>
        <p:spPr>
          <a:xfrm>
            <a:off x="457200" y="1481400"/>
            <a:ext cx="8229240" cy="2158560"/>
          </a:xfrm>
          <a:prstGeom prst="rect">
            <a:avLst/>
          </a:prstGeom>
        </p:spPr>
        <p:txBody>
          <a:bodyPr lIns="0" tIns="0" rIns="0" bIns="0"/>
          <a:lstStyle/>
          <a:p>
            <a:endParaRPr/>
          </a:p>
        </p:txBody>
      </p:sp>
      <p:sp>
        <p:nvSpPr>
          <p:cNvPr id="37" name="PlaceHolder 3"/>
          <p:cNvSpPr>
            <a:spLocks noGrp="1"/>
          </p:cNvSpPr>
          <p:nvPr>
            <p:ph type="body"/>
          </p:nvPr>
        </p:nvSpPr>
        <p:spPr>
          <a:xfrm>
            <a:off x="457200" y="3845520"/>
            <a:ext cx="8229240" cy="215856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39" name="PlaceHolder 2"/>
          <p:cNvSpPr>
            <a:spLocks noGrp="1"/>
          </p:cNvSpPr>
          <p:nvPr>
            <p:ph type="body"/>
          </p:nvPr>
        </p:nvSpPr>
        <p:spPr>
          <a:xfrm>
            <a:off x="457200" y="1481400"/>
            <a:ext cx="4015800" cy="2158560"/>
          </a:xfrm>
          <a:prstGeom prst="rect">
            <a:avLst/>
          </a:prstGeom>
        </p:spPr>
        <p:txBody>
          <a:bodyPr lIns="0" tIns="0" rIns="0" bIns="0"/>
          <a:lstStyle/>
          <a:p>
            <a:endParaRPr/>
          </a:p>
        </p:txBody>
      </p:sp>
      <p:sp>
        <p:nvSpPr>
          <p:cNvPr id="40" name="PlaceHolder 3"/>
          <p:cNvSpPr>
            <a:spLocks noGrp="1"/>
          </p:cNvSpPr>
          <p:nvPr>
            <p:ph type="body"/>
          </p:nvPr>
        </p:nvSpPr>
        <p:spPr>
          <a:xfrm>
            <a:off x="4674240" y="1481400"/>
            <a:ext cx="4015800" cy="2158560"/>
          </a:xfrm>
          <a:prstGeom prst="rect">
            <a:avLst/>
          </a:prstGeom>
        </p:spPr>
        <p:txBody>
          <a:bodyPr lIns="0" tIns="0" rIns="0" bIns="0"/>
          <a:lstStyle/>
          <a:p>
            <a:endParaRPr/>
          </a:p>
        </p:txBody>
      </p:sp>
      <p:sp>
        <p:nvSpPr>
          <p:cNvPr id="41" name="PlaceHolder 4"/>
          <p:cNvSpPr>
            <a:spLocks noGrp="1"/>
          </p:cNvSpPr>
          <p:nvPr>
            <p:ph type="body"/>
          </p:nvPr>
        </p:nvSpPr>
        <p:spPr>
          <a:xfrm>
            <a:off x="4674240" y="3845520"/>
            <a:ext cx="4015800" cy="2158560"/>
          </a:xfrm>
          <a:prstGeom prst="rect">
            <a:avLst/>
          </a:prstGeom>
        </p:spPr>
        <p:txBody>
          <a:bodyPr lIns="0" tIns="0" rIns="0" bIns="0"/>
          <a:lstStyle/>
          <a:p>
            <a:endParaRPr/>
          </a:p>
        </p:txBody>
      </p:sp>
      <p:sp>
        <p:nvSpPr>
          <p:cNvPr id="42" name="PlaceHolder 5"/>
          <p:cNvSpPr>
            <a:spLocks noGrp="1"/>
          </p:cNvSpPr>
          <p:nvPr>
            <p:ph type="body"/>
          </p:nvPr>
        </p:nvSpPr>
        <p:spPr>
          <a:xfrm>
            <a:off x="457200" y="3845520"/>
            <a:ext cx="4015800" cy="215856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44" name="PlaceHolder 2"/>
          <p:cNvSpPr>
            <a:spLocks noGrp="1"/>
          </p:cNvSpPr>
          <p:nvPr>
            <p:ph type="body"/>
          </p:nvPr>
        </p:nvSpPr>
        <p:spPr>
          <a:xfrm>
            <a:off x="457200" y="1481400"/>
            <a:ext cx="8229240" cy="4525560"/>
          </a:xfrm>
          <a:prstGeom prst="rect">
            <a:avLst/>
          </a:prstGeom>
        </p:spPr>
        <p:txBody>
          <a:bodyPr lIns="0" tIns="0" rIns="0" bIns="0"/>
          <a:lstStyle/>
          <a:p>
            <a:endParaRPr/>
          </a:p>
        </p:txBody>
      </p:sp>
      <p:sp>
        <p:nvSpPr>
          <p:cNvPr id="45" name="PlaceHolder 3"/>
          <p:cNvSpPr>
            <a:spLocks noGrp="1"/>
          </p:cNvSpPr>
          <p:nvPr>
            <p:ph type="body"/>
          </p:nvPr>
        </p:nvSpPr>
        <p:spPr>
          <a:xfrm>
            <a:off x="457200" y="1481400"/>
            <a:ext cx="8229240" cy="4525560"/>
          </a:xfrm>
          <a:prstGeom prst="rect">
            <a:avLst/>
          </a:prstGeom>
        </p:spPr>
        <p:txBody>
          <a:bodyPr lIns="0" tIns="0" rIns="0" bIns="0"/>
          <a:lstStyle/>
          <a:p>
            <a:endParaRPr/>
          </a:p>
        </p:txBody>
      </p:sp>
      <p:pic>
        <p:nvPicPr>
          <p:cNvPr id="46" name="Picture 45"/>
          <p:cNvPicPr/>
          <p:nvPr/>
        </p:nvPicPr>
        <p:blipFill>
          <a:blip r:embed="rId2"/>
          <a:stretch>
            <a:fillRect/>
          </a:stretch>
        </p:blipFill>
        <p:spPr>
          <a:xfrm>
            <a:off x="1735560" y="1481040"/>
            <a:ext cx="5671800" cy="4525560"/>
          </a:xfrm>
          <a:prstGeom prst="rect">
            <a:avLst/>
          </a:prstGeom>
          <a:ln>
            <a:noFill/>
          </a:ln>
        </p:spPr>
      </p:pic>
      <p:pic>
        <p:nvPicPr>
          <p:cNvPr id="47" name="Picture 46"/>
          <p:cNvPicPr/>
          <p:nvPr/>
        </p:nvPicPr>
        <p:blipFill>
          <a:blip r:embed="rId2"/>
          <a:stretch>
            <a:fillRect/>
          </a:stretch>
        </p:blipFill>
        <p:spPr>
          <a:xfrm>
            <a:off x="1735560" y="1481040"/>
            <a:ext cx="5671800" cy="45255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571492-CA08-428C-88FD-EA3953CF60DA}" type="datetimeFigureOut">
              <a:rPr lang="en-US" smtClean="0"/>
              <a:pPr/>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371D8-46B8-4F0B-B9FA-035BDDC3C343}" type="slidenum">
              <a:rPr lang="en-US" smtClean="0"/>
              <a:pPr/>
              <a:t>‹#›</a:t>
            </a:fld>
            <a:endParaRPr lang="en-US"/>
          </a:p>
        </p:txBody>
      </p:sp>
    </p:spTree>
    <p:extLst>
      <p:ext uri="{BB962C8B-B14F-4D97-AF65-F5344CB8AC3E}">
        <p14:creationId xmlns:p14="http://schemas.microsoft.com/office/powerpoint/2010/main" xmlns="" val="4219439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nSpc>
                <a:spcPct val="100000"/>
              </a:lnSpc>
            </a:pPr>
            <a:endParaRPr lang="en-US"/>
          </a:p>
        </p:txBody>
      </p:sp>
      <p:sp>
        <p:nvSpPr>
          <p:cNvPr id="5" name="Footer Placeholder 4"/>
          <p:cNvSpPr>
            <a:spLocks noGrp="1"/>
          </p:cNvSpPr>
          <p:nvPr>
            <p:ph type="ftr" sz="quarter" idx="11"/>
          </p:nvPr>
        </p:nvSpPr>
        <p:spPr/>
        <p:txBody>
          <a:bodyPr/>
          <a:lstStyle/>
          <a:p>
            <a:pPr algn="r">
              <a:lnSpc>
                <a:spcPct val="100000"/>
              </a:lnSpc>
            </a:pPr>
            <a:endParaRPr lang="en-US"/>
          </a:p>
        </p:txBody>
      </p:sp>
      <p:sp>
        <p:nvSpPr>
          <p:cNvPr id="6" name="Slide Number Placeholder 5"/>
          <p:cNvSpPr>
            <a:spLocks noGrp="1"/>
          </p:cNvSpPr>
          <p:nvPr>
            <p:ph type="sldNum" sz="quarter" idx="12"/>
          </p:nvPr>
        </p:nvSpPr>
        <p:spPr/>
        <p:txBody>
          <a:bodyPr/>
          <a:lstStyle/>
          <a:p>
            <a:pPr algn="r">
              <a:lnSpc>
                <a:spcPct val="100000"/>
              </a:lnSpc>
            </a:pPr>
            <a:fld id="{1A96176A-7500-4F94-9CF9-39DCBCF84DDF}" type="slidenum">
              <a:rPr lang="en-IN" sz="1000" smtClean="0">
                <a:solidFill>
                  <a:srgbClr val="000000"/>
                </a:solidFill>
                <a:latin typeface="Lucida Sans Unicode"/>
              </a:rPr>
              <a:pPr algn="r">
                <a:lnSpc>
                  <a:spcPct val="100000"/>
                </a:lnSpc>
              </a:pPr>
              <a:t>‹#›</a:t>
            </a:fld>
            <a:endParaRPr lang="en-IN"/>
          </a:p>
        </p:txBody>
      </p:sp>
    </p:spTree>
    <p:extLst>
      <p:ext uri="{BB962C8B-B14F-4D97-AF65-F5344CB8AC3E}">
        <p14:creationId xmlns:p14="http://schemas.microsoft.com/office/powerpoint/2010/main" xmlns="" val="12155412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nSpc>
                <a:spcPct val="100000"/>
              </a:lnSpc>
            </a:pPr>
            <a:endParaRPr lang="en-US"/>
          </a:p>
        </p:txBody>
      </p:sp>
      <p:sp>
        <p:nvSpPr>
          <p:cNvPr id="5" name="Footer Placeholder 4"/>
          <p:cNvSpPr>
            <a:spLocks noGrp="1"/>
          </p:cNvSpPr>
          <p:nvPr>
            <p:ph type="ftr" sz="quarter" idx="11"/>
          </p:nvPr>
        </p:nvSpPr>
        <p:spPr/>
        <p:txBody>
          <a:bodyPr/>
          <a:lstStyle/>
          <a:p>
            <a:pPr algn="r">
              <a:lnSpc>
                <a:spcPct val="100000"/>
              </a:lnSpc>
            </a:pPr>
            <a:endParaRPr lang="en-US"/>
          </a:p>
        </p:txBody>
      </p:sp>
      <p:sp>
        <p:nvSpPr>
          <p:cNvPr id="6" name="Slide Number Placeholder 5"/>
          <p:cNvSpPr>
            <a:spLocks noGrp="1"/>
          </p:cNvSpPr>
          <p:nvPr>
            <p:ph type="sldNum" sz="quarter" idx="12"/>
          </p:nvPr>
        </p:nvSpPr>
        <p:spPr/>
        <p:txBody>
          <a:bodyPr/>
          <a:lstStyle/>
          <a:p>
            <a:pPr algn="r">
              <a:lnSpc>
                <a:spcPct val="100000"/>
              </a:lnSpc>
            </a:pPr>
            <a:fld id="{1A96176A-7500-4F94-9CF9-39DCBCF84DDF}" type="slidenum">
              <a:rPr lang="en-IN" sz="1000" smtClean="0">
                <a:solidFill>
                  <a:srgbClr val="000000"/>
                </a:solidFill>
                <a:latin typeface="Lucida Sans Unicode"/>
              </a:rPr>
              <a:pPr algn="r">
                <a:lnSpc>
                  <a:spcPct val="100000"/>
                </a:lnSpc>
              </a:pPr>
              <a:t>‹#›</a:t>
            </a:fld>
            <a:endParaRPr lang="en-IN"/>
          </a:p>
        </p:txBody>
      </p:sp>
    </p:spTree>
    <p:extLst>
      <p:ext uri="{BB962C8B-B14F-4D97-AF65-F5344CB8AC3E}">
        <p14:creationId xmlns:p14="http://schemas.microsoft.com/office/powerpoint/2010/main" xmlns="" val="290857323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lnSpc>
                <a:spcPct val="100000"/>
              </a:lnSpc>
            </a:pPr>
            <a:endParaRPr lang="en-US"/>
          </a:p>
        </p:txBody>
      </p:sp>
      <p:sp>
        <p:nvSpPr>
          <p:cNvPr id="6" name="Footer Placeholder 5"/>
          <p:cNvSpPr>
            <a:spLocks noGrp="1"/>
          </p:cNvSpPr>
          <p:nvPr>
            <p:ph type="ftr" sz="quarter" idx="11"/>
          </p:nvPr>
        </p:nvSpPr>
        <p:spPr/>
        <p:txBody>
          <a:bodyPr/>
          <a:lstStyle/>
          <a:p>
            <a:pPr algn="r">
              <a:lnSpc>
                <a:spcPct val="100000"/>
              </a:lnSpc>
            </a:pPr>
            <a:endParaRPr lang="en-US"/>
          </a:p>
        </p:txBody>
      </p:sp>
      <p:sp>
        <p:nvSpPr>
          <p:cNvPr id="7" name="Slide Number Placeholder 6"/>
          <p:cNvSpPr>
            <a:spLocks noGrp="1"/>
          </p:cNvSpPr>
          <p:nvPr>
            <p:ph type="sldNum" sz="quarter" idx="12"/>
          </p:nvPr>
        </p:nvSpPr>
        <p:spPr/>
        <p:txBody>
          <a:bodyPr/>
          <a:lstStyle/>
          <a:p>
            <a:pPr algn="r">
              <a:lnSpc>
                <a:spcPct val="100000"/>
              </a:lnSpc>
            </a:pPr>
            <a:fld id="{1A96176A-7500-4F94-9CF9-39DCBCF84DDF}" type="slidenum">
              <a:rPr lang="en-IN" sz="1000" smtClean="0">
                <a:solidFill>
                  <a:srgbClr val="000000"/>
                </a:solidFill>
                <a:latin typeface="Lucida Sans Unicode"/>
              </a:rPr>
              <a:pPr algn="r">
                <a:lnSpc>
                  <a:spcPct val="100000"/>
                </a:lnSpc>
              </a:pPr>
              <a:t>‹#›</a:t>
            </a:fld>
            <a:endParaRPr lang="en-IN"/>
          </a:p>
        </p:txBody>
      </p:sp>
    </p:spTree>
    <p:extLst>
      <p:ext uri="{BB962C8B-B14F-4D97-AF65-F5344CB8AC3E}">
        <p14:creationId xmlns:p14="http://schemas.microsoft.com/office/powerpoint/2010/main" xmlns="" val="367103725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lnSpc>
                <a:spcPct val="100000"/>
              </a:lnSpc>
            </a:pPr>
            <a:endParaRPr lang="en-US"/>
          </a:p>
        </p:txBody>
      </p:sp>
      <p:sp>
        <p:nvSpPr>
          <p:cNvPr id="8" name="Footer Placeholder 7"/>
          <p:cNvSpPr>
            <a:spLocks noGrp="1"/>
          </p:cNvSpPr>
          <p:nvPr>
            <p:ph type="ftr" sz="quarter" idx="11"/>
          </p:nvPr>
        </p:nvSpPr>
        <p:spPr/>
        <p:txBody>
          <a:bodyPr/>
          <a:lstStyle/>
          <a:p>
            <a:pPr algn="r">
              <a:lnSpc>
                <a:spcPct val="100000"/>
              </a:lnSpc>
            </a:pPr>
            <a:endParaRPr lang="en-US"/>
          </a:p>
        </p:txBody>
      </p:sp>
      <p:sp>
        <p:nvSpPr>
          <p:cNvPr id="9" name="Slide Number Placeholder 8"/>
          <p:cNvSpPr>
            <a:spLocks noGrp="1"/>
          </p:cNvSpPr>
          <p:nvPr>
            <p:ph type="sldNum" sz="quarter" idx="12"/>
          </p:nvPr>
        </p:nvSpPr>
        <p:spPr/>
        <p:txBody>
          <a:bodyPr/>
          <a:lstStyle/>
          <a:p>
            <a:pPr algn="r">
              <a:lnSpc>
                <a:spcPct val="100000"/>
              </a:lnSpc>
            </a:pPr>
            <a:fld id="{1A96176A-7500-4F94-9CF9-39DCBCF84DDF}" type="slidenum">
              <a:rPr lang="en-IN" sz="1000" smtClean="0">
                <a:solidFill>
                  <a:srgbClr val="000000"/>
                </a:solidFill>
                <a:latin typeface="Lucida Sans Unicode"/>
              </a:rPr>
              <a:pPr algn="r">
                <a:lnSpc>
                  <a:spcPct val="100000"/>
                </a:lnSpc>
              </a:pPr>
              <a:t>‹#›</a:t>
            </a:fld>
            <a:endParaRPr lang="en-IN"/>
          </a:p>
        </p:txBody>
      </p:sp>
    </p:spTree>
    <p:extLst>
      <p:ext uri="{BB962C8B-B14F-4D97-AF65-F5344CB8AC3E}">
        <p14:creationId xmlns:p14="http://schemas.microsoft.com/office/powerpoint/2010/main" xmlns="" val="134882934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571492-CA08-428C-88FD-EA3953CF60DA}" type="datetimeFigureOut">
              <a:rPr lang="en-US" smtClean="0"/>
              <a:pPr/>
              <a:t>2/24/2020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E371D8-46B8-4F0B-B9FA-035BDDC3C343}" type="slidenum">
              <a:rPr lang="en-US" smtClean="0"/>
              <a:pPr/>
              <a:t>‹#›</a:t>
            </a:fld>
            <a:endParaRPr lang="en-US"/>
          </a:p>
        </p:txBody>
      </p:sp>
    </p:spTree>
    <p:extLst>
      <p:ext uri="{BB962C8B-B14F-4D97-AF65-F5344CB8AC3E}">
        <p14:creationId xmlns:p14="http://schemas.microsoft.com/office/powerpoint/2010/main" xmlns="" val="20940068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endParaRPr lang="en-US"/>
          </a:p>
        </p:txBody>
      </p:sp>
      <p:sp>
        <p:nvSpPr>
          <p:cNvPr id="3" name="Footer Placeholder 2"/>
          <p:cNvSpPr>
            <a:spLocks noGrp="1"/>
          </p:cNvSpPr>
          <p:nvPr>
            <p:ph type="ftr" sz="quarter" idx="11"/>
          </p:nvPr>
        </p:nvSpPr>
        <p:spPr/>
        <p:txBody>
          <a:bodyPr/>
          <a:lstStyle/>
          <a:p>
            <a:pPr algn="r">
              <a:lnSpc>
                <a:spcPct val="100000"/>
              </a:lnSpc>
            </a:pPr>
            <a:endParaRPr lang="en-US"/>
          </a:p>
        </p:txBody>
      </p:sp>
      <p:sp>
        <p:nvSpPr>
          <p:cNvPr id="4" name="Slide Number Placeholder 3"/>
          <p:cNvSpPr>
            <a:spLocks noGrp="1"/>
          </p:cNvSpPr>
          <p:nvPr>
            <p:ph type="sldNum" sz="quarter" idx="12"/>
          </p:nvPr>
        </p:nvSpPr>
        <p:spPr/>
        <p:txBody>
          <a:bodyPr/>
          <a:lstStyle/>
          <a:p>
            <a:pPr algn="r">
              <a:lnSpc>
                <a:spcPct val="100000"/>
              </a:lnSpc>
            </a:pPr>
            <a:fld id="{1A96176A-7500-4F94-9CF9-39DCBCF84DDF}" type="slidenum">
              <a:rPr lang="en-IN" sz="1000" smtClean="0">
                <a:solidFill>
                  <a:srgbClr val="000000"/>
                </a:solidFill>
                <a:latin typeface="Lucida Sans Unicode"/>
              </a:rPr>
              <a:pPr algn="r">
                <a:lnSpc>
                  <a:spcPct val="100000"/>
                </a:lnSpc>
              </a:pPr>
              <a:t>‹#›</a:t>
            </a:fld>
            <a:endParaRPr lang="en-IN"/>
          </a:p>
        </p:txBody>
      </p:sp>
    </p:spTree>
    <p:extLst>
      <p:ext uri="{BB962C8B-B14F-4D97-AF65-F5344CB8AC3E}">
        <p14:creationId xmlns:p14="http://schemas.microsoft.com/office/powerpoint/2010/main" xmlns="" val="296961101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15" name="PlaceHolder 2"/>
          <p:cNvSpPr>
            <a:spLocks noGrp="1"/>
          </p:cNvSpPr>
          <p:nvPr>
            <p:ph type="subTitle"/>
          </p:nvPr>
        </p:nvSpPr>
        <p:spPr>
          <a:xfrm>
            <a:off x="457200" y="1481400"/>
            <a:ext cx="8229240" cy="452592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nSpc>
                <a:spcPct val="100000"/>
              </a:lnSpc>
            </a:pPr>
            <a:endParaRPr lang="en-US"/>
          </a:p>
        </p:txBody>
      </p:sp>
      <p:sp>
        <p:nvSpPr>
          <p:cNvPr id="6" name="Footer Placeholder 5"/>
          <p:cNvSpPr>
            <a:spLocks noGrp="1"/>
          </p:cNvSpPr>
          <p:nvPr>
            <p:ph type="ftr" sz="quarter" idx="11"/>
          </p:nvPr>
        </p:nvSpPr>
        <p:spPr/>
        <p:txBody>
          <a:bodyPr/>
          <a:lstStyle/>
          <a:p>
            <a:pPr algn="r">
              <a:lnSpc>
                <a:spcPct val="100000"/>
              </a:lnSpc>
            </a:pPr>
            <a:endParaRPr lang="en-US"/>
          </a:p>
        </p:txBody>
      </p:sp>
      <p:sp>
        <p:nvSpPr>
          <p:cNvPr id="7" name="Slide Number Placeholder 6"/>
          <p:cNvSpPr>
            <a:spLocks noGrp="1"/>
          </p:cNvSpPr>
          <p:nvPr>
            <p:ph type="sldNum" sz="quarter" idx="12"/>
          </p:nvPr>
        </p:nvSpPr>
        <p:spPr/>
        <p:txBody>
          <a:bodyPr/>
          <a:lstStyle/>
          <a:p>
            <a:pPr algn="r">
              <a:lnSpc>
                <a:spcPct val="100000"/>
              </a:lnSpc>
            </a:pPr>
            <a:fld id="{1A96176A-7500-4F94-9CF9-39DCBCF84DDF}" type="slidenum">
              <a:rPr lang="en-IN" sz="1000" smtClean="0">
                <a:solidFill>
                  <a:srgbClr val="000000"/>
                </a:solidFill>
                <a:latin typeface="Lucida Sans Unicode"/>
              </a:rPr>
              <a:pPr algn="r">
                <a:lnSpc>
                  <a:spcPct val="100000"/>
                </a:lnSpc>
              </a:pPr>
              <a:t>‹#›</a:t>
            </a:fld>
            <a:endParaRPr lang="en-IN"/>
          </a:p>
        </p:txBody>
      </p:sp>
    </p:spTree>
    <p:extLst>
      <p:ext uri="{BB962C8B-B14F-4D97-AF65-F5344CB8AC3E}">
        <p14:creationId xmlns:p14="http://schemas.microsoft.com/office/powerpoint/2010/main" xmlns="" val="892959975"/>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nSpc>
                <a:spcPct val="100000"/>
              </a:lnSpc>
            </a:pPr>
            <a:endParaRPr lang="en-US"/>
          </a:p>
        </p:txBody>
      </p:sp>
      <p:sp>
        <p:nvSpPr>
          <p:cNvPr id="6" name="Footer Placeholder 5"/>
          <p:cNvSpPr>
            <a:spLocks noGrp="1"/>
          </p:cNvSpPr>
          <p:nvPr>
            <p:ph type="ftr" sz="quarter" idx="11"/>
          </p:nvPr>
        </p:nvSpPr>
        <p:spPr/>
        <p:txBody>
          <a:bodyPr/>
          <a:lstStyle/>
          <a:p>
            <a:pPr algn="r">
              <a:lnSpc>
                <a:spcPct val="100000"/>
              </a:lnSpc>
            </a:pPr>
            <a:endParaRPr lang="en-US"/>
          </a:p>
        </p:txBody>
      </p:sp>
      <p:sp>
        <p:nvSpPr>
          <p:cNvPr id="7" name="Slide Number Placeholder 6"/>
          <p:cNvSpPr>
            <a:spLocks noGrp="1"/>
          </p:cNvSpPr>
          <p:nvPr>
            <p:ph type="sldNum" sz="quarter" idx="12"/>
          </p:nvPr>
        </p:nvSpPr>
        <p:spPr/>
        <p:txBody>
          <a:bodyPr/>
          <a:lstStyle/>
          <a:p>
            <a:pPr algn="r">
              <a:lnSpc>
                <a:spcPct val="100000"/>
              </a:lnSpc>
            </a:pPr>
            <a:fld id="{1A96176A-7500-4F94-9CF9-39DCBCF84DDF}" type="slidenum">
              <a:rPr lang="en-IN" sz="1000" smtClean="0">
                <a:solidFill>
                  <a:srgbClr val="000000"/>
                </a:solidFill>
                <a:latin typeface="Lucida Sans Unicode"/>
              </a:rPr>
              <a:pPr algn="r">
                <a:lnSpc>
                  <a:spcPct val="100000"/>
                </a:lnSpc>
              </a:pPr>
              <a:t>‹#›</a:t>
            </a:fld>
            <a:endParaRPr lang="en-IN"/>
          </a:p>
        </p:txBody>
      </p:sp>
    </p:spTree>
    <p:extLst>
      <p:ext uri="{BB962C8B-B14F-4D97-AF65-F5344CB8AC3E}">
        <p14:creationId xmlns:p14="http://schemas.microsoft.com/office/powerpoint/2010/main" xmlns="" val="2103127824"/>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nSpc>
                <a:spcPct val="100000"/>
              </a:lnSpc>
            </a:pPr>
            <a:endParaRPr lang="en-US"/>
          </a:p>
        </p:txBody>
      </p:sp>
      <p:sp>
        <p:nvSpPr>
          <p:cNvPr id="5" name="Footer Placeholder 4"/>
          <p:cNvSpPr>
            <a:spLocks noGrp="1"/>
          </p:cNvSpPr>
          <p:nvPr>
            <p:ph type="ftr" sz="quarter" idx="11"/>
          </p:nvPr>
        </p:nvSpPr>
        <p:spPr/>
        <p:txBody>
          <a:bodyPr/>
          <a:lstStyle/>
          <a:p>
            <a:pPr algn="r">
              <a:lnSpc>
                <a:spcPct val="100000"/>
              </a:lnSpc>
            </a:pPr>
            <a:endParaRPr lang="en-US"/>
          </a:p>
        </p:txBody>
      </p:sp>
      <p:sp>
        <p:nvSpPr>
          <p:cNvPr id="6" name="Slide Number Placeholder 5"/>
          <p:cNvSpPr>
            <a:spLocks noGrp="1"/>
          </p:cNvSpPr>
          <p:nvPr>
            <p:ph type="sldNum" sz="quarter" idx="12"/>
          </p:nvPr>
        </p:nvSpPr>
        <p:spPr/>
        <p:txBody>
          <a:bodyPr/>
          <a:lstStyle/>
          <a:p>
            <a:pPr algn="r">
              <a:lnSpc>
                <a:spcPct val="100000"/>
              </a:lnSpc>
            </a:pPr>
            <a:fld id="{1A96176A-7500-4F94-9CF9-39DCBCF84DDF}" type="slidenum">
              <a:rPr lang="en-IN" sz="1000" smtClean="0">
                <a:solidFill>
                  <a:srgbClr val="000000"/>
                </a:solidFill>
                <a:latin typeface="Lucida Sans Unicode"/>
              </a:rPr>
              <a:pPr algn="r">
                <a:lnSpc>
                  <a:spcPct val="100000"/>
                </a:lnSpc>
              </a:pPr>
              <a:t>‹#›</a:t>
            </a:fld>
            <a:endParaRPr lang="en-IN"/>
          </a:p>
        </p:txBody>
      </p:sp>
    </p:spTree>
    <p:extLst>
      <p:ext uri="{BB962C8B-B14F-4D97-AF65-F5344CB8AC3E}">
        <p14:creationId xmlns:p14="http://schemas.microsoft.com/office/powerpoint/2010/main" xmlns="" val="684374007"/>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nSpc>
                <a:spcPct val="100000"/>
              </a:lnSpc>
            </a:pPr>
            <a:endParaRPr lang="en-US"/>
          </a:p>
        </p:txBody>
      </p:sp>
      <p:sp>
        <p:nvSpPr>
          <p:cNvPr id="5" name="Footer Placeholder 4"/>
          <p:cNvSpPr>
            <a:spLocks noGrp="1"/>
          </p:cNvSpPr>
          <p:nvPr>
            <p:ph type="ftr" sz="quarter" idx="11"/>
          </p:nvPr>
        </p:nvSpPr>
        <p:spPr/>
        <p:txBody>
          <a:bodyPr/>
          <a:lstStyle/>
          <a:p>
            <a:pPr algn="r">
              <a:lnSpc>
                <a:spcPct val="100000"/>
              </a:lnSpc>
            </a:pPr>
            <a:endParaRPr lang="en-US"/>
          </a:p>
        </p:txBody>
      </p:sp>
      <p:sp>
        <p:nvSpPr>
          <p:cNvPr id="6" name="Slide Number Placeholder 5"/>
          <p:cNvSpPr>
            <a:spLocks noGrp="1"/>
          </p:cNvSpPr>
          <p:nvPr>
            <p:ph type="sldNum" sz="quarter" idx="12"/>
          </p:nvPr>
        </p:nvSpPr>
        <p:spPr/>
        <p:txBody>
          <a:bodyPr/>
          <a:lstStyle/>
          <a:p>
            <a:pPr algn="r">
              <a:lnSpc>
                <a:spcPct val="100000"/>
              </a:lnSpc>
            </a:pPr>
            <a:fld id="{1A96176A-7500-4F94-9CF9-39DCBCF84DDF}" type="slidenum">
              <a:rPr lang="en-IN" sz="1000" smtClean="0">
                <a:solidFill>
                  <a:srgbClr val="000000"/>
                </a:solidFill>
                <a:latin typeface="Lucida Sans Unicode"/>
              </a:rPr>
              <a:pPr algn="r">
                <a:lnSpc>
                  <a:spcPct val="100000"/>
                </a:lnSpc>
              </a:pPr>
              <a:t>‹#›</a:t>
            </a:fld>
            <a:endParaRPr lang="en-IN"/>
          </a:p>
        </p:txBody>
      </p:sp>
    </p:spTree>
    <p:extLst>
      <p:ext uri="{BB962C8B-B14F-4D97-AF65-F5344CB8AC3E}">
        <p14:creationId xmlns:p14="http://schemas.microsoft.com/office/powerpoint/2010/main" xmlns="" val="206963414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17" name="PlaceHolder 2"/>
          <p:cNvSpPr>
            <a:spLocks noGrp="1"/>
          </p:cNvSpPr>
          <p:nvPr>
            <p:ph type="body"/>
          </p:nvPr>
        </p:nvSpPr>
        <p:spPr>
          <a:xfrm>
            <a:off x="457200" y="1481400"/>
            <a:ext cx="8229240" cy="452556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19" name="PlaceHolder 2"/>
          <p:cNvSpPr>
            <a:spLocks noGrp="1"/>
          </p:cNvSpPr>
          <p:nvPr>
            <p:ph type="body"/>
          </p:nvPr>
        </p:nvSpPr>
        <p:spPr>
          <a:xfrm>
            <a:off x="457200" y="1481400"/>
            <a:ext cx="4015800" cy="4525560"/>
          </a:xfrm>
          <a:prstGeom prst="rect">
            <a:avLst/>
          </a:prstGeom>
        </p:spPr>
        <p:txBody>
          <a:bodyPr lIns="0" tIns="0" rIns="0" bIns="0"/>
          <a:lstStyle/>
          <a:p>
            <a:endParaRPr/>
          </a:p>
        </p:txBody>
      </p:sp>
      <p:sp>
        <p:nvSpPr>
          <p:cNvPr id="20" name="PlaceHolder 3"/>
          <p:cNvSpPr>
            <a:spLocks noGrp="1"/>
          </p:cNvSpPr>
          <p:nvPr>
            <p:ph type="body"/>
          </p:nvPr>
        </p:nvSpPr>
        <p:spPr>
          <a:xfrm>
            <a:off x="4674240" y="1481400"/>
            <a:ext cx="4015800" cy="452556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457200" y="274680"/>
            <a:ext cx="8229240" cy="529812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24" name="PlaceHolder 2"/>
          <p:cNvSpPr>
            <a:spLocks noGrp="1"/>
          </p:cNvSpPr>
          <p:nvPr>
            <p:ph type="body"/>
          </p:nvPr>
        </p:nvSpPr>
        <p:spPr>
          <a:xfrm>
            <a:off x="457200" y="1481400"/>
            <a:ext cx="4015800" cy="2158560"/>
          </a:xfrm>
          <a:prstGeom prst="rect">
            <a:avLst/>
          </a:prstGeom>
        </p:spPr>
        <p:txBody>
          <a:bodyPr lIns="0" tIns="0" rIns="0" bIns="0"/>
          <a:lstStyle/>
          <a:p>
            <a:endParaRPr/>
          </a:p>
        </p:txBody>
      </p:sp>
      <p:sp>
        <p:nvSpPr>
          <p:cNvPr id="25" name="PlaceHolder 3"/>
          <p:cNvSpPr>
            <a:spLocks noGrp="1"/>
          </p:cNvSpPr>
          <p:nvPr>
            <p:ph type="body"/>
          </p:nvPr>
        </p:nvSpPr>
        <p:spPr>
          <a:xfrm>
            <a:off x="457200" y="3845520"/>
            <a:ext cx="4015800" cy="2158560"/>
          </a:xfrm>
          <a:prstGeom prst="rect">
            <a:avLst/>
          </a:prstGeom>
        </p:spPr>
        <p:txBody>
          <a:bodyPr lIns="0" tIns="0" rIns="0" bIns="0"/>
          <a:lstStyle/>
          <a:p>
            <a:endParaRPr/>
          </a:p>
        </p:txBody>
      </p:sp>
      <p:sp>
        <p:nvSpPr>
          <p:cNvPr id="26" name="PlaceHolder 4"/>
          <p:cNvSpPr>
            <a:spLocks noGrp="1"/>
          </p:cNvSpPr>
          <p:nvPr>
            <p:ph type="body"/>
          </p:nvPr>
        </p:nvSpPr>
        <p:spPr>
          <a:xfrm>
            <a:off x="4674240" y="1481400"/>
            <a:ext cx="4015800" cy="452556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28" name="PlaceHolder 2"/>
          <p:cNvSpPr>
            <a:spLocks noGrp="1"/>
          </p:cNvSpPr>
          <p:nvPr>
            <p:ph type="body"/>
          </p:nvPr>
        </p:nvSpPr>
        <p:spPr>
          <a:xfrm>
            <a:off x="457200" y="1481400"/>
            <a:ext cx="4015800" cy="4525560"/>
          </a:xfrm>
          <a:prstGeom prst="rect">
            <a:avLst/>
          </a:prstGeom>
        </p:spPr>
        <p:txBody>
          <a:bodyPr lIns="0" tIns="0" rIns="0" bIns="0"/>
          <a:lstStyle/>
          <a:p>
            <a:endParaRPr/>
          </a:p>
        </p:txBody>
      </p:sp>
      <p:sp>
        <p:nvSpPr>
          <p:cNvPr id="29" name="PlaceHolder 3"/>
          <p:cNvSpPr>
            <a:spLocks noGrp="1"/>
          </p:cNvSpPr>
          <p:nvPr>
            <p:ph type="body"/>
          </p:nvPr>
        </p:nvSpPr>
        <p:spPr>
          <a:xfrm>
            <a:off x="4674240" y="1481400"/>
            <a:ext cx="4015800" cy="2158560"/>
          </a:xfrm>
          <a:prstGeom prst="rect">
            <a:avLst/>
          </a:prstGeom>
        </p:spPr>
        <p:txBody>
          <a:bodyPr lIns="0" tIns="0" rIns="0" bIns="0"/>
          <a:lstStyle/>
          <a:p>
            <a:endParaRPr/>
          </a:p>
        </p:txBody>
      </p:sp>
      <p:sp>
        <p:nvSpPr>
          <p:cNvPr id="30" name="PlaceHolder 4"/>
          <p:cNvSpPr>
            <a:spLocks noGrp="1"/>
          </p:cNvSpPr>
          <p:nvPr>
            <p:ph type="body"/>
          </p:nvPr>
        </p:nvSpPr>
        <p:spPr>
          <a:xfrm>
            <a:off x="4674240" y="3845520"/>
            <a:ext cx="4015800" cy="215856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32" name="PlaceHolder 2"/>
          <p:cNvSpPr>
            <a:spLocks noGrp="1"/>
          </p:cNvSpPr>
          <p:nvPr>
            <p:ph type="body"/>
          </p:nvPr>
        </p:nvSpPr>
        <p:spPr>
          <a:xfrm>
            <a:off x="457200" y="1481400"/>
            <a:ext cx="4015800" cy="2158560"/>
          </a:xfrm>
          <a:prstGeom prst="rect">
            <a:avLst/>
          </a:prstGeom>
        </p:spPr>
        <p:txBody>
          <a:bodyPr lIns="0" tIns="0" rIns="0" bIns="0"/>
          <a:lstStyle/>
          <a:p>
            <a:endParaRPr/>
          </a:p>
        </p:txBody>
      </p:sp>
      <p:sp>
        <p:nvSpPr>
          <p:cNvPr id="33" name="PlaceHolder 3"/>
          <p:cNvSpPr>
            <a:spLocks noGrp="1"/>
          </p:cNvSpPr>
          <p:nvPr>
            <p:ph type="body"/>
          </p:nvPr>
        </p:nvSpPr>
        <p:spPr>
          <a:xfrm>
            <a:off x="4674240" y="1481400"/>
            <a:ext cx="4015800" cy="2158560"/>
          </a:xfrm>
          <a:prstGeom prst="rect">
            <a:avLst/>
          </a:prstGeom>
        </p:spPr>
        <p:txBody>
          <a:bodyPr lIns="0" tIns="0" rIns="0" bIns="0"/>
          <a:lstStyle/>
          <a:p>
            <a:endParaRPr/>
          </a:p>
        </p:txBody>
      </p:sp>
      <p:sp>
        <p:nvSpPr>
          <p:cNvPr id="34" name="PlaceHolder 4"/>
          <p:cNvSpPr>
            <a:spLocks noGrp="1"/>
          </p:cNvSpPr>
          <p:nvPr>
            <p:ph type="body"/>
          </p:nvPr>
        </p:nvSpPr>
        <p:spPr>
          <a:xfrm>
            <a:off x="457200" y="3845520"/>
            <a:ext cx="8229240" cy="215856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CustomShape 1"/>
          <p:cNvSpPr/>
          <p:nvPr/>
        </p:nvSpPr>
        <p:spPr>
          <a:xfrm>
            <a:off x="716400" y="5001840"/>
            <a:ext cx="3801600" cy="1442880"/>
          </a:xfrm>
          <a:prstGeom prst="rect">
            <a:avLst/>
          </a:prstGeom>
          <a:solidFill>
            <a:srgbClr val="9FCBDC"/>
          </a:solidFill>
          <a:ln w="9360">
            <a:noFill/>
          </a:ln>
        </p:spPr>
      </p:sp>
      <p:sp>
        <p:nvSpPr>
          <p:cNvPr id="15" name="CustomShape 2"/>
          <p:cNvSpPr/>
          <p:nvPr/>
        </p:nvSpPr>
        <p:spPr>
          <a:xfrm>
            <a:off x="-53640" y="5785200"/>
            <a:ext cx="3801600" cy="837720"/>
          </a:xfrm>
          <a:prstGeom prst="rect">
            <a:avLst/>
          </a:prstGeom>
          <a:solidFill>
            <a:srgbClr val="000000"/>
          </a:solidFill>
          <a:ln w="9360">
            <a:noFill/>
          </a:ln>
        </p:spPr>
      </p:sp>
      <p:sp>
        <p:nvSpPr>
          <p:cNvPr id="2" name="CustomShape 3"/>
          <p:cNvSpPr/>
          <p:nvPr/>
        </p:nvSpPr>
        <p:spPr>
          <a:xfrm>
            <a:off x="-6120" y="5791320"/>
            <a:ext cx="3402000" cy="1080360"/>
          </a:xfrm>
          <a:prstGeom prst="rtTriangle">
            <a:avLst/>
          </a:prstGeom>
          <a:blipFill>
            <a:blip r:embed="rId14"/>
            <a:tile/>
          </a:blipFill>
          <a:ln w="12600">
            <a:noFill/>
          </a:ln>
        </p:spPr>
      </p:sp>
      <p:sp>
        <p:nvSpPr>
          <p:cNvPr id="3" name="Line 4"/>
          <p:cNvSpPr/>
          <p:nvPr/>
        </p:nvSpPr>
        <p:spPr>
          <a:xfrm>
            <a:off x="-9000" y="5787720"/>
            <a:ext cx="3405240" cy="1084320"/>
          </a:xfrm>
          <a:prstGeom prst="line">
            <a:avLst/>
          </a:prstGeom>
          <a:ln w="12240">
            <a:solidFill>
              <a:srgbClr val="196F85"/>
            </a:solidFill>
            <a:miter/>
          </a:ln>
        </p:spPr>
      </p:sp>
      <p:sp>
        <p:nvSpPr>
          <p:cNvPr id="4" name="CustomShape 5"/>
          <p:cNvSpPr/>
          <p:nvPr/>
        </p:nvSpPr>
        <p:spPr>
          <a:xfrm>
            <a:off x="0" y="4664160"/>
            <a:ext cx="9150840" cy="360"/>
          </a:xfrm>
          <a:prstGeom prst="rtTriangle">
            <a:avLst/>
          </a:prstGeom>
          <a:gradFill>
            <a:gsLst>
              <a:gs pos="0">
                <a:srgbClr val="007795"/>
              </a:gs>
              <a:gs pos="100000">
                <a:srgbClr val="4BBADE"/>
              </a:gs>
            </a:gsLst>
            <a:lin ang="3000000"/>
          </a:gradFill>
          <a:ln w="12600">
            <a:noFill/>
          </a:ln>
        </p:spPr>
      </p:sp>
      <p:sp>
        <p:nvSpPr>
          <p:cNvPr id="5" name="PlaceHolder 6"/>
          <p:cNvSpPr>
            <a:spLocks noGrp="1"/>
          </p:cNvSpPr>
          <p:nvPr>
            <p:ph type="title"/>
          </p:nvPr>
        </p:nvSpPr>
        <p:spPr>
          <a:xfrm>
            <a:off x="685800" y="1752480"/>
            <a:ext cx="7772040" cy="1829520"/>
          </a:xfrm>
          <a:prstGeom prst="rect">
            <a:avLst/>
          </a:prstGeom>
        </p:spPr>
        <p:txBody>
          <a:bodyPr lIns="90000" tIns="45000" rIns="90000" bIns="45000" anchor="b"/>
          <a:lstStyle/>
          <a:p>
            <a:pPr algn="r">
              <a:lnSpc>
                <a:spcPct val="100000"/>
              </a:lnSpc>
            </a:pPr>
            <a:r>
              <a:rPr lang="en-US" sz="4800" b="1">
                <a:solidFill>
                  <a:srgbClr val="464646"/>
                </a:solidFill>
                <a:latin typeface="Lucida Sans Unicode"/>
              </a:rPr>
              <a:t>Click to edit the title text formatClick to edit Master title style</a:t>
            </a:r>
            <a:endParaRPr/>
          </a:p>
        </p:txBody>
      </p:sp>
      <p:sp>
        <p:nvSpPr>
          <p:cNvPr id="6" name="CustomShape 7"/>
          <p:cNvSpPr/>
          <p:nvPr/>
        </p:nvSpPr>
        <p:spPr>
          <a:xfrm>
            <a:off x="1687680" y="4952880"/>
            <a:ext cx="7455960" cy="487800"/>
          </a:xfrm>
          <a:prstGeom prst="rect">
            <a:avLst/>
          </a:prstGeom>
          <a:solidFill>
            <a:srgbClr val="9FCBDC"/>
          </a:solidFill>
          <a:ln w="9360">
            <a:noFill/>
          </a:ln>
        </p:spPr>
      </p:sp>
      <p:sp>
        <p:nvSpPr>
          <p:cNvPr id="7" name="CustomShape 8"/>
          <p:cNvSpPr/>
          <p:nvPr/>
        </p:nvSpPr>
        <p:spPr>
          <a:xfrm>
            <a:off x="35280" y="5237640"/>
            <a:ext cx="9108360" cy="788400"/>
          </a:xfrm>
          <a:prstGeom prst="rect">
            <a:avLst/>
          </a:prstGeom>
          <a:solidFill>
            <a:srgbClr val="000000"/>
          </a:solidFill>
          <a:ln w="9360">
            <a:noFill/>
          </a:ln>
        </p:spPr>
      </p:sp>
      <p:sp>
        <p:nvSpPr>
          <p:cNvPr id="8" name="CustomShape 9"/>
          <p:cNvSpPr/>
          <p:nvPr/>
        </p:nvSpPr>
        <p:spPr>
          <a:xfrm>
            <a:off x="0" y="5001120"/>
            <a:ext cx="9143640" cy="1863720"/>
          </a:xfrm>
          <a:prstGeom prst="rect">
            <a:avLst/>
          </a:prstGeom>
          <a:blipFill>
            <a:blip r:embed="rId14"/>
            <a:tile/>
          </a:blipFill>
          <a:ln w="12600">
            <a:noFill/>
          </a:ln>
        </p:spPr>
      </p:sp>
      <p:sp>
        <p:nvSpPr>
          <p:cNvPr id="9" name="Line 10"/>
          <p:cNvSpPr/>
          <p:nvPr/>
        </p:nvSpPr>
        <p:spPr>
          <a:xfrm>
            <a:off x="-3600" y="4997520"/>
            <a:ext cx="9147600" cy="790200"/>
          </a:xfrm>
          <a:prstGeom prst="line">
            <a:avLst/>
          </a:prstGeom>
          <a:ln w="12240">
            <a:solidFill>
              <a:srgbClr val="196F85"/>
            </a:solidFill>
            <a:miter/>
          </a:ln>
        </p:spPr>
      </p:sp>
      <p:sp>
        <p:nvSpPr>
          <p:cNvPr id="10" name="PlaceHolder 11"/>
          <p:cNvSpPr>
            <a:spLocks noGrp="1"/>
          </p:cNvSpPr>
          <p:nvPr>
            <p:ph type="dt"/>
          </p:nvPr>
        </p:nvSpPr>
        <p:spPr>
          <a:xfrm>
            <a:off x="6726960" y="6408000"/>
            <a:ext cx="1919880" cy="365400"/>
          </a:xfrm>
          <a:prstGeom prst="rect">
            <a:avLst/>
          </a:prstGeom>
        </p:spPr>
        <p:txBody>
          <a:bodyPr lIns="90000" tIns="45000" rIns="90000" bIns="45000" anchor="b"/>
          <a:lstStyle/>
          <a:p>
            <a:pPr>
              <a:lnSpc>
                <a:spcPct val="100000"/>
              </a:lnSpc>
            </a:pPr>
            <a:endParaRPr/>
          </a:p>
        </p:txBody>
      </p:sp>
      <p:sp>
        <p:nvSpPr>
          <p:cNvPr id="11" name="PlaceHolder 12"/>
          <p:cNvSpPr>
            <a:spLocks noGrp="1"/>
          </p:cNvSpPr>
          <p:nvPr>
            <p:ph type="ftr"/>
          </p:nvPr>
        </p:nvSpPr>
        <p:spPr>
          <a:xfrm>
            <a:off x="4380120" y="6408000"/>
            <a:ext cx="2350440" cy="364680"/>
          </a:xfrm>
          <a:prstGeom prst="rect">
            <a:avLst/>
          </a:prstGeom>
        </p:spPr>
        <p:txBody>
          <a:bodyPr lIns="90000" tIns="45000" rIns="90000" bIns="45000" anchor="b"/>
          <a:lstStyle/>
          <a:p>
            <a:pPr>
              <a:lnSpc>
                <a:spcPct val="100000"/>
              </a:lnSpc>
            </a:pPr>
            <a:endParaRPr/>
          </a:p>
        </p:txBody>
      </p:sp>
      <p:sp>
        <p:nvSpPr>
          <p:cNvPr id="12" name="PlaceHolder 13"/>
          <p:cNvSpPr>
            <a:spLocks noGrp="1"/>
          </p:cNvSpPr>
          <p:nvPr>
            <p:ph type="sldNum"/>
          </p:nvPr>
        </p:nvSpPr>
        <p:spPr>
          <a:xfrm>
            <a:off x="8647200" y="6408000"/>
            <a:ext cx="365400" cy="364680"/>
          </a:xfrm>
          <a:prstGeom prst="rect">
            <a:avLst/>
          </a:prstGeom>
        </p:spPr>
        <p:txBody>
          <a:bodyPr lIns="90000" tIns="45000" rIns="90000" bIns="45000" anchor="b"/>
          <a:lstStyle/>
          <a:p>
            <a:pPr>
              <a:lnSpc>
                <a:spcPct val="100000"/>
              </a:lnSpc>
            </a:pPr>
            <a:fld id="{28F7986F-1C2C-4097-8F28-31310BA5E67F}" type="slidenum">
              <a:rPr lang="en-IN" sz="1000">
                <a:solidFill>
                  <a:srgbClr val="FFFFFF"/>
                </a:solidFill>
                <a:latin typeface="Lucida Sans Unicode"/>
              </a:rPr>
              <a:pPr>
                <a:lnSpc>
                  <a:spcPct val="100000"/>
                </a:lnSpc>
              </a:pPr>
              <a:t>‹#›</a:t>
            </a:fld>
            <a:endParaRPr/>
          </a:p>
        </p:txBody>
      </p:sp>
      <p:sp>
        <p:nvSpPr>
          <p:cNvPr id="13" name="PlaceHolder 14"/>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2700">
                <a:latin typeface="Lucida Sans Unicode"/>
              </a:rPr>
              <a:t>Click to edit the outline text format</a:t>
            </a:r>
            <a:endParaRPr/>
          </a:p>
          <a:p>
            <a:pPr lvl="1">
              <a:buSzPct val="75000"/>
              <a:buFont typeface="StarSymbol"/>
              <a:buChar char=""/>
            </a:pPr>
            <a:r>
              <a:rPr lang="en-US" sz="2100">
                <a:latin typeface="Lucida Sans Unicode"/>
              </a:rPr>
              <a:t>Second Outline Level</a:t>
            </a:r>
            <a:endParaRPr/>
          </a:p>
          <a:p>
            <a:pPr lvl="2">
              <a:buSzPct val="45000"/>
              <a:buFont typeface="StarSymbol"/>
              <a:buChar char=""/>
            </a:pPr>
            <a:r>
              <a:rPr lang="en-US" sz="1900">
                <a:latin typeface="Lucida Sans Unicode"/>
              </a:rPr>
              <a:t>Third Outline Level</a:t>
            </a:r>
            <a:endParaRPr/>
          </a:p>
          <a:p>
            <a:pPr lvl="3">
              <a:buSzPct val="75000"/>
              <a:buFont typeface="StarSymbol"/>
              <a:buChar char=""/>
            </a:pPr>
            <a:r>
              <a:rPr lang="en-US">
                <a:latin typeface="Lucida Sans Unicode"/>
              </a:rPr>
              <a:t>Fourth Outline Level</a:t>
            </a:r>
            <a:endParaRPr/>
          </a:p>
          <a:p>
            <a:pPr lvl="4">
              <a:buSzPct val="45000"/>
              <a:buFont typeface="StarSymbol"/>
              <a:buChar char=""/>
            </a:pPr>
            <a:r>
              <a:rPr lang="en-US" sz="2000">
                <a:latin typeface="Lucida Sans Unicode"/>
              </a:rPr>
              <a:t>Fifth Outline Level</a:t>
            </a:r>
            <a:endParaRPr/>
          </a:p>
          <a:p>
            <a:pPr lvl="5">
              <a:buSzPct val="45000"/>
              <a:buFont typeface="StarSymbol"/>
              <a:buChar char=""/>
            </a:pPr>
            <a:r>
              <a:rPr lang="en-US" sz="2000">
                <a:latin typeface="Lucida Sans Unicode"/>
              </a:rPr>
              <a:t>Sixth Outline Level</a:t>
            </a:r>
            <a:endParaRPr/>
          </a:p>
          <a:p>
            <a:pPr lvl="6">
              <a:buSzPct val="45000"/>
              <a:buFont typeface="StarSymbol"/>
              <a:buChar char=""/>
            </a:pPr>
            <a:r>
              <a:rPr lang="en-US" sz="2000">
                <a:latin typeface="Lucida Sans Unicode"/>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lnSpc>
                <a:spcPct val="100000"/>
              </a:lnSpc>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lnSpc>
                <a:spcPct val="100000"/>
              </a:lnSpc>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lnSpc>
                <a:spcPct val="100000"/>
              </a:lnSpc>
            </a:pPr>
            <a:fld id="{28F7986F-1C2C-4097-8F28-31310BA5E67F}" type="slidenum">
              <a:rPr lang="en-IN" sz="1000" smtClean="0">
                <a:solidFill>
                  <a:srgbClr val="FFFFFF"/>
                </a:solidFill>
                <a:latin typeface="Lucida Sans Unicode"/>
              </a:rPr>
              <a:pPr>
                <a:lnSpc>
                  <a:spcPct val="100000"/>
                </a:lnSpc>
              </a:pPr>
              <a:t>‹#›</a:t>
            </a:fld>
            <a:endParaRPr lang="en-IN"/>
          </a:p>
        </p:txBody>
      </p:sp>
    </p:spTree>
    <p:extLst>
      <p:ext uri="{BB962C8B-B14F-4D97-AF65-F5344CB8AC3E}">
        <p14:creationId xmlns:p14="http://schemas.microsoft.com/office/powerpoint/2010/main" xmlns="" val="160275874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1.jpe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2.jpe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Transfer_rate" TargetMode="External"/><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hyperlink" Target="https://www.elprocus.com/wireless-communication-project-ideas/" TargetMode="External"/><Relationship Id="rId2" Type="http://schemas.openxmlformats.org/officeDocument/2006/relationships/image" Target="../media/image17.jpe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Digital_radio" TargetMode="External"/><Relationship Id="rId2" Type="http://schemas.openxmlformats.org/officeDocument/2006/relationships/hyperlink" Target="https://en.wikipedia.org/wiki/Personal_area_network" TargetMode="Externa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685800" y="1752480"/>
            <a:ext cx="7772040" cy="1829520"/>
          </a:xfrm>
          <a:prstGeom prst="rect">
            <a:avLst/>
          </a:prstGeom>
        </p:spPr>
        <p:txBody>
          <a:bodyPr lIns="90000" tIns="45000" rIns="90000" bIns="45000" anchor="b"/>
          <a:lstStyle/>
          <a:p>
            <a:pPr algn="r">
              <a:lnSpc>
                <a:spcPct val="100000"/>
              </a:lnSpc>
            </a:pPr>
            <a:r>
              <a:rPr lang="en-US" sz="4800" b="1">
                <a:solidFill>
                  <a:srgbClr val="464646"/>
                </a:solidFill>
                <a:latin typeface="Lucida Sans Unicode"/>
              </a:rPr>
              <a:t>IOT PROTOCOLS &amp; SECURITY </a:t>
            </a:r>
            <a:endParaRPr/>
          </a:p>
        </p:txBody>
      </p:sp>
      <p:sp>
        <p:nvSpPr>
          <p:cNvPr id="97" name="TextShape 2"/>
          <p:cNvSpPr txBox="1"/>
          <p:nvPr/>
        </p:nvSpPr>
        <p:spPr>
          <a:xfrm>
            <a:off x="685800" y="3611520"/>
            <a:ext cx="7772040" cy="1199520"/>
          </a:xfrm>
          <a:prstGeom prst="rect">
            <a:avLst/>
          </a:prstGeom>
        </p:spPr>
        <p:txBody>
          <a:bodyPr lIns="45720" tIns="45000" rIns="45720" bIns="45000"/>
          <a:lstStyle/>
          <a:p>
            <a:pPr algn="r">
              <a:lnSpc>
                <a:spcPct val="100000"/>
              </a:lnSpc>
            </a:pPr>
            <a:r>
              <a:rPr lang="en-IN" sz="2700" dirty="0">
                <a:solidFill>
                  <a:srgbClr val="464646"/>
                </a:solidFill>
                <a:latin typeface="Lucida Sans Unicode"/>
              </a:rPr>
              <a:t>ESIOT: Unit </a:t>
            </a:r>
            <a:r>
              <a:rPr lang="en-IN" sz="2700" dirty="0" smtClean="0">
                <a:solidFill>
                  <a:srgbClr val="464646"/>
                </a:solidFill>
                <a:latin typeface="Lucida Sans Unicode"/>
              </a:rPr>
              <a:t>4</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zigbee\2.png"/>
          <p:cNvPicPr>
            <a:picLocks noChangeAspect="1" noChangeArrowheads="1"/>
          </p:cNvPicPr>
          <p:nvPr/>
        </p:nvPicPr>
        <p:blipFill>
          <a:blip r:embed="rId2"/>
          <a:srcRect/>
          <a:stretch>
            <a:fillRect/>
          </a:stretch>
        </p:blipFill>
        <p:spPr bwMode="auto">
          <a:xfrm>
            <a:off x="0" y="0"/>
            <a:ext cx="9144000" cy="6857999"/>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zigbee\3.png"/>
          <p:cNvPicPr>
            <a:picLocks noChangeAspect="1" noChangeArrowheads="1"/>
          </p:cNvPicPr>
          <p:nvPr/>
        </p:nvPicPr>
        <p:blipFill>
          <a:blip r:embed="rId2"/>
          <a:srcRect/>
          <a:stretch>
            <a:fillRect/>
          </a:stretch>
        </p:blipFill>
        <p:spPr bwMode="auto">
          <a:xfrm>
            <a:off x="0" y="-3429000"/>
            <a:ext cx="9144000" cy="6857999"/>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zigbee\4.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zigbee\5.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2" descr="C:\Users\amar\Desktop\bde1fe30-082c-4a82-bab1-5a5421054e78.jpg"/>
          <p:cNvPicPr>
            <a:picLocks noChangeAspect="1" noChangeArrowheads="1"/>
          </p:cNvPicPr>
          <p:nvPr/>
        </p:nvPicPr>
        <p:blipFill>
          <a:blip r:embed="rId2"/>
          <a:srcRect/>
          <a:stretch>
            <a:fillRect/>
          </a:stretch>
        </p:blipFill>
        <p:spPr bwMode="auto">
          <a:xfrm>
            <a:off x="283418" y="1679510"/>
            <a:ext cx="3532968" cy="3713583"/>
          </a:xfrm>
          <a:prstGeom prst="rect">
            <a:avLst/>
          </a:prstGeom>
          <a:noFill/>
        </p:spPr>
      </p:pic>
      <p:pic>
        <p:nvPicPr>
          <p:cNvPr id="3" name="Picture 5" descr="C:\Users\amar\Desktop\082c88f4-7757-4239-aa8b-3779ca422118.jpg"/>
          <p:cNvPicPr>
            <a:picLocks noChangeAspect="1" noChangeArrowheads="1"/>
          </p:cNvPicPr>
          <p:nvPr/>
        </p:nvPicPr>
        <p:blipFill>
          <a:blip r:embed="rId3"/>
          <a:srcRect/>
          <a:stretch>
            <a:fillRect/>
          </a:stretch>
        </p:blipFill>
        <p:spPr bwMode="auto">
          <a:xfrm>
            <a:off x="5934270" y="1513114"/>
            <a:ext cx="2519266" cy="3674706"/>
          </a:xfrm>
          <a:prstGeom prst="rect">
            <a:avLst/>
          </a:prstGeom>
          <a:noFill/>
        </p:spPr>
      </p:pic>
      <p:sp>
        <p:nvSpPr>
          <p:cNvPr id="4" name="TextBox 3"/>
          <p:cNvSpPr txBox="1"/>
          <p:nvPr/>
        </p:nvSpPr>
        <p:spPr>
          <a:xfrm>
            <a:off x="1156996" y="914401"/>
            <a:ext cx="1390573" cy="369332"/>
          </a:xfrm>
          <a:prstGeom prst="rect">
            <a:avLst/>
          </a:prstGeom>
          <a:noFill/>
        </p:spPr>
        <p:txBody>
          <a:bodyPr wrap="none" rtlCol="0">
            <a:spAutoFit/>
          </a:bodyPr>
          <a:lstStyle/>
          <a:p>
            <a:r>
              <a:rPr lang="en-US" dirty="0" smtClean="0"/>
              <a:t>End Device 1</a:t>
            </a:r>
            <a:endParaRPr lang="en-US" dirty="0"/>
          </a:p>
        </p:txBody>
      </p:sp>
      <p:sp>
        <p:nvSpPr>
          <p:cNvPr id="5" name="TextBox 4"/>
          <p:cNvSpPr txBox="1"/>
          <p:nvPr/>
        </p:nvSpPr>
        <p:spPr>
          <a:xfrm>
            <a:off x="6310605" y="973495"/>
            <a:ext cx="1390573" cy="369332"/>
          </a:xfrm>
          <a:prstGeom prst="rect">
            <a:avLst/>
          </a:prstGeom>
          <a:noFill/>
        </p:spPr>
        <p:txBody>
          <a:bodyPr wrap="none" rtlCol="0">
            <a:spAutoFit/>
          </a:bodyPr>
          <a:lstStyle/>
          <a:p>
            <a:r>
              <a:rPr lang="en-US" dirty="0" smtClean="0"/>
              <a:t>End Device 2</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descr="C:\Users\amar\Desktop\688da142-21a4-45b2-a843-e994447fad93.jpg"/>
          <p:cNvPicPr>
            <a:picLocks noChangeAspect="1" noChangeArrowheads="1"/>
          </p:cNvPicPr>
          <p:nvPr/>
        </p:nvPicPr>
        <p:blipFill>
          <a:blip r:embed="rId2"/>
          <a:srcRect/>
          <a:stretch>
            <a:fillRect/>
          </a:stretch>
        </p:blipFill>
        <p:spPr bwMode="auto">
          <a:xfrm>
            <a:off x="264756" y="1623526"/>
            <a:ext cx="3355522" cy="4474029"/>
          </a:xfrm>
          <a:prstGeom prst="rect">
            <a:avLst/>
          </a:prstGeom>
          <a:noFill/>
        </p:spPr>
      </p:pic>
      <p:pic>
        <p:nvPicPr>
          <p:cNvPr id="3" name="Picture 5" descr="C:\Users\amar\Desktop\082c88f4-7757-4239-aa8b-3779ca422118.jpg"/>
          <p:cNvPicPr>
            <a:picLocks noChangeAspect="1" noChangeArrowheads="1"/>
          </p:cNvPicPr>
          <p:nvPr/>
        </p:nvPicPr>
        <p:blipFill>
          <a:blip r:embed="rId3"/>
          <a:srcRect/>
          <a:stretch>
            <a:fillRect/>
          </a:stretch>
        </p:blipFill>
        <p:spPr bwMode="auto">
          <a:xfrm>
            <a:off x="5299788" y="1513114"/>
            <a:ext cx="3153748" cy="4600188"/>
          </a:xfrm>
          <a:prstGeom prst="rect">
            <a:avLst/>
          </a:prstGeom>
          <a:noFill/>
        </p:spPr>
      </p:pic>
      <p:sp>
        <p:nvSpPr>
          <p:cNvPr id="4" name="TextBox 3"/>
          <p:cNvSpPr txBox="1"/>
          <p:nvPr/>
        </p:nvSpPr>
        <p:spPr>
          <a:xfrm>
            <a:off x="1156996" y="914401"/>
            <a:ext cx="1390573" cy="369332"/>
          </a:xfrm>
          <a:prstGeom prst="rect">
            <a:avLst/>
          </a:prstGeom>
          <a:noFill/>
        </p:spPr>
        <p:txBody>
          <a:bodyPr wrap="none" rtlCol="0">
            <a:spAutoFit/>
          </a:bodyPr>
          <a:lstStyle/>
          <a:p>
            <a:r>
              <a:rPr lang="en-US" dirty="0" smtClean="0"/>
              <a:t>End Device 1</a:t>
            </a:r>
            <a:endParaRPr lang="en-US" dirty="0"/>
          </a:p>
        </p:txBody>
      </p:sp>
      <p:sp>
        <p:nvSpPr>
          <p:cNvPr id="5" name="TextBox 4"/>
          <p:cNvSpPr txBox="1"/>
          <p:nvPr/>
        </p:nvSpPr>
        <p:spPr>
          <a:xfrm>
            <a:off x="6441232" y="992156"/>
            <a:ext cx="1390573" cy="369332"/>
          </a:xfrm>
          <a:prstGeom prst="rect">
            <a:avLst/>
          </a:prstGeom>
          <a:noFill/>
        </p:spPr>
        <p:txBody>
          <a:bodyPr wrap="none" rtlCol="0">
            <a:spAutoFit/>
          </a:bodyPr>
          <a:lstStyle/>
          <a:p>
            <a:r>
              <a:rPr lang="en-US" dirty="0" smtClean="0"/>
              <a:t>End Device 2</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p:cNvPicPr>
            <a:picLocks noChangeAspect="1" noChangeArrowheads="1"/>
          </p:cNvPicPr>
          <p:nvPr/>
        </p:nvPicPr>
        <p:blipFill>
          <a:blip r:embed="rId2"/>
          <a:srcRect/>
          <a:stretch>
            <a:fillRect/>
          </a:stretch>
        </p:blipFill>
        <p:spPr bwMode="auto">
          <a:xfrm>
            <a:off x="492338" y="1698172"/>
            <a:ext cx="8350265" cy="33260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457200" y="1481400"/>
            <a:ext cx="8229240" cy="4525560"/>
          </a:xfrm>
          <a:prstGeom prst="rect">
            <a:avLst/>
          </a:prstGeom>
        </p:spPr>
        <p:txBody>
          <a:bodyPr lIns="90000" tIns="45000" rIns="90000" bIns="45000"/>
          <a:lstStyle/>
          <a:p>
            <a:endParaRPr/>
          </a:p>
        </p:txBody>
      </p:sp>
      <p:sp>
        <p:nvSpPr>
          <p:cNvPr id="156" name="TextShape 2"/>
          <p:cNvSpPr txBox="1"/>
          <p:nvPr/>
        </p:nvSpPr>
        <p:spPr>
          <a:xfrm>
            <a:off x="65319" y="13426"/>
            <a:ext cx="8229240" cy="1142640"/>
          </a:xfrm>
          <a:prstGeom prst="rect">
            <a:avLst/>
          </a:prstGeom>
        </p:spPr>
        <p:txBody>
          <a:bodyPr lIns="90000" tIns="45000" rIns="90000" bIns="45000" anchor="ctr"/>
          <a:lstStyle/>
          <a:p>
            <a:pPr>
              <a:lnSpc>
                <a:spcPct val="100000"/>
              </a:lnSpc>
            </a:pPr>
            <a:r>
              <a:rPr lang="en-US" sz="4100" b="1" dirty="0" err="1">
                <a:solidFill>
                  <a:srgbClr val="464646"/>
                </a:solidFill>
                <a:latin typeface="Lucida Sans Unicode"/>
              </a:rPr>
              <a:t>Zigbee</a:t>
            </a:r>
            <a:r>
              <a:rPr lang="en-US" sz="4100" b="1" dirty="0">
                <a:solidFill>
                  <a:srgbClr val="464646"/>
                </a:solidFill>
                <a:latin typeface="Lucida Sans Unicode"/>
              </a:rPr>
              <a:t> Architecture</a:t>
            </a:r>
            <a:endParaRPr/>
          </a:p>
        </p:txBody>
      </p:sp>
      <p:pic>
        <p:nvPicPr>
          <p:cNvPr id="157" name="Picture 2"/>
          <p:cNvPicPr/>
          <p:nvPr/>
        </p:nvPicPr>
        <p:blipFill>
          <a:blip r:embed="rId2"/>
          <a:stretch>
            <a:fillRect/>
          </a:stretch>
        </p:blipFill>
        <p:spPr>
          <a:xfrm>
            <a:off x="0" y="802434"/>
            <a:ext cx="9144000" cy="5887618"/>
          </a:xfrm>
          <a:prstGeom prst="rect">
            <a:avLst/>
          </a:prstGeom>
          <a:ln w="9360">
            <a:noFill/>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32" y="1097155"/>
            <a:ext cx="7968342" cy="3785652"/>
          </a:xfrm>
          <a:prstGeom prst="rect">
            <a:avLst/>
          </a:prstGeom>
        </p:spPr>
        <p:txBody>
          <a:bodyPr wrap="square">
            <a:spAutoFit/>
          </a:bodyPr>
          <a:lstStyle/>
          <a:p>
            <a:r>
              <a:rPr lang="en-US" sz="2400" dirty="0" smtClean="0"/>
              <a:t>Divided into three sections</a:t>
            </a:r>
          </a:p>
          <a:p>
            <a:r>
              <a:rPr lang="en-US" sz="2400" dirty="0" smtClean="0"/>
              <a:t>• IEEE 802.15.4 which consists of MAC and physical layers</a:t>
            </a:r>
          </a:p>
          <a:p>
            <a:endParaRPr lang="en-US" sz="2400" dirty="0" smtClean="0"/>
          </a:p>
          <a:p>
            <a:r>
              <a:rPr lang="en-US" sz="2400" dirty="0" smtClean="0"/>
              <a:t>• </a:t>
            </a:r>
            <a:r>
              <a:rPr lang="en-US" sz="2400" dirty="0" err="1" smtClean="0"/>
              <a:t>ZigBee</a:t>
            </a:r>
            <a:r>
              <a:rPr lang="en-US" sz="2400" dirty="0" smtClean="0"/>
              <a:t> layers, which consist of the network layer, the </a:t>
            </a:r>
            <a:r>
              <a:rPr lang="en-US" sz="2400" dirty="0" err="1" smtClean="0"/>
              <a:t>ZigBee</a:t>
            </a:r>
            <a:r>
              <a:rPr lang="en-US" sz="2400" dirty="0" smtClean="0"/>
              <a:t> device object (ZDO), the application </a:t>
            </a:r>
            <a:r>
              <a:rPr lang="en-US" sz="2400" dirty="0" err="1" smtClean="0"/>
              <a:t>sublayer</a:t>
            </a:r>
            <a:r>
              <a:rPr lang="en-US" sz="2400" dirty="0" smtClean="0"/>
              <a:t>, and security management</a:t>
            </a:r>
          </a:p>
          <a:p>
            <a:endParaRPr lang="en-US" sz="2400" dirty="0" smtClean="0"/>
          </a:p>
          <a:p>
            <a:r>
              <a:rPr lang="en-US" sz="2400" dirty="0" smtClean="0"/>
              <a:t>• Manufacturer application: Manufacturers of </a:t>
            </a:r>
            <a:r>
              <a:rPr lang="en-US" sz="2400" dirty="0" err="1" smtClean="0"/>
              <a:t>ZigBee</a:t>
            </a:r>
            <a:endParaRPr lang="en-US" sz="2400" dirty="0" smtClean="0"/>
          </a:p>
          <a:p>
            <a:r>
              <a:rPr lang="en-US" sz="2400" dirty="0" smtClean="0"/>
              <a:t>devices can use the </a:t>
            </a:r>
            <a:r>
              <a:rPr lang="en-US" sz="2400" dirty="0" err="1" smtClean="0"/>
              <a:t>ZigBee</a:t>
            </a:r>
            <a:r>
              <a:rPr lang="en-US" sz="2400" dirty="0" smtClean="0"/>
              <a:t> application profile or develop</a:t>
            </a:r>
          </a:p>
          <a:p>
            <a:r>
              <a:rPr lang="en-US" sz="2400" dirty="0" smtClean="0"/>
              <a:t>their own application profile</a:t>
            </a:r>
            <a:endParaRPr lang="en-US" sz="2400" dirty="0"/>
          </a:p>
        </p:txBody>
      </p:sp>
      <p:sp>
        <p:nvSpPr>
          <p:cNvPr id="3" name="TextShape 2"/>
          <p:cNvSpPr txBox="1"/>
          <p:nvPr/>
        </p:nvSpPr>
        <p:spPr>
          <a:xfrm>
            <a:off x="457200" y="274680"/>
            <a:ext cx="8229240" cy="1142640"/>
          </a:xfrm>
          <a:prstGeom prst="rect">
            <a:avLst/>
          </a:prstGeom>
        </p:spPr>
        <p:txBody>
          <a:bodyPr lIns="90000" tIns="45000" rIns="90000" bIns="45000" anchor="ctr"/>
          <a:lstStyle/>
          <a:p>
            <a:pPr>
              <a:lnSpc>
                <a:spcPct val="100000"/>
              </a:lnSpc>
            </a:pPr>
            <a:r>
              <a:rPr lang="en-US" sz="4100" b="1" dirty="0" err="1">
                <a:solidFill>
                  <a:srgbClr val="464646"/>
                </a:solidFill>
                <a:latin typeface="Lucida Sans Unicode"/>
              </a:rPr>
              <a:t>Zigbee</a:t>
            </a:r>
            <a:r>
              <a:rPr lang="en-US" sz="4100" b="1" dirty="0">
                <a:solidFill>
                  <a:srgbClr val="464646"/>
                </a:solidFill>
                <a:latin typeface="Lucida Sans Unicode"/>
              </a:rPr>
              <a:t> Architecture</a:t>
            </a:r>
            <a:endParaRPr/>
          </a:p>
        </p:txBody>
      </p:sp>
      <p:pic>
        <p:nvPicPr>
          <p:cNvPr id="4" name="Picture 2"/>
          <p:cNvPicPr/>
          <p:nvPr/>
        </p:nvPicPr>
        <p:blipFill>
          <a:blip r:embed="rId2"/>
          <a:stretch>
            <a:fillRect/>
          </a:stretch>
        </p:blipFill>
        <p:spPr>
          <a:xfrm>
            <a:off x="4870580" y="4572000"/>
            <a:ext cx="3956181" cy="2285999"/>
          </a:xfrm>
          <a:prstGeom prst="rect">
            <a:avLst/>
          </a:prstGeom>
          <a:ln w="9360">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8904" y="557118"/>
            <a:ext cx="2671885" cy="584775"/>
          </a:xfrm>
          <a:prstGeom prst="rect">
            <a:avLst/>
          </a:prstGeom>
        </p:spPr>
        <p:txBody>
          <a:bodyPr wrap="none">
            <a:spAutoFit/>
          </a:bodyPr>
          <a:lstStyle/>
          <a:p>
            <a:r>
              <a:rPr lang="en-US" sz="3200" b="1" dirty="0" smtClean="0"/>
              <a:t>Network Layer</a:t>
            </a:r>
            <a:endParaRPr lang="en-US" sz="3200" b="1" dirty="0"/>
          </a:p>
        </p:txBody>
      </p:sp>
      <p:sp>
        <p:nvSpPr>
          <p:cNvPr id="3" name="Rectangle 2"/>
          <p:cNvSpPr/>
          <p:nvPr/>
        </p:nvSpPr>
        <p:spPr>
          <a:xfrm>
            <a:off x="-18653" y="1250305"/>
            <a:ext cx="8173616" cy="5262979"/>
          </a:xfrm>
          <a:prstGeom prst="rect">
            <a:avLst/>
          </a:prstGeom>
        </p:spPr>
        <p:txBody>
          <a:bodyPr wrap="square">
            <a:spAutoFit/>
          </a:bodyPr>
          <a:lstStyle/>
          <a:p>
            <a:r>
              <a:rPr lang="en-US" sz="2800" dirty="0" smtClean="0"/>
              <a:t>Located between the MAC layer and application</a:t>
            </a:r>
          </a:p>
          <a:p>
            <a:r>
              <a:rPr lang="en-US" sz="2800" dirty="0" smtClean="0"/>
              <a:t>support </a:t>
            </a:r>
            <a:r>
              <a:rPr lang="en-US" sz="2800" dirty="0" err="1" smtClean="0"/>
              <a:t>sublayer</a:t>
            </a:r>
            <a:endParaRPr lang="en-US" sz="2800" dirty="0" smtClean="0"/>
          </a:p>
          <a:p>
            <a:r>
              <a:rPr lang="en-US" sz="2800" dirty="0" smtClean="0"/>
              <a:t>• Provides the following functions:</a:t>
            </a:r>
          </a:p>
          <a:p>
            <a:r>
              <a:rPr lang="en-US" sz="2800" dirty="0" smtClean="0"/>
              <a:t>- </a:t>
            </a:r>
            <a:r>
              <a:rPr lang="en-US" sz="2800" dirty="0" smtClean="0">
                <a:solidFill>
                  <a:srgbClr val="C00000"/>
                </a:solidFill>
              </a:rPr>
              <a:t>Starting a network</a:t>
            </a:r>
          </a:p>
          <a:p>
            <a:r>
              <a:rPr lang="en-US" sz="2800" dirty="0" smtClean="0"/>
              <a:t>- Managing </a:t>
            </a:r>
            <a:r>
              <a:rPr lang="en-US" sz="2800" dirty="0" smtClean="0">
                <a:solidFill>
                  <a:srgbClr val="C00000"/>
                </a:solidFill>
              </a:rPr>
              <a:t>end devices</a:t>
            </a:r>
            <a:r>
              <a:rPr lang="en-US" sz="2800" dirty="0" smtClean="0"/>
              <a:t> joining or leaving a network</a:t>
            </a:r>
          </a:p>
          <a:p>
            <a:r>
              <a:rPr lang="en-US" sz="2800" dirty="0" smtClean="0"/>
              <a:t>- </a:t>
            </a:r>
            <a:r>
              <a:rPr lang="en-US" sz="2800" dirty="0" smtClean="0">
                <a:solidFill>
                  <a:srgbClr val="C00000"/>
                </a:solidFill>
              </a:rPr>
              <a:t>Route discovery</a:t>
            </a:r>
          </a:p>
          <a:p>
            <a:pPr>
              <a:buFontTx/>
              <a:buChar char="-"/>
            </a:pPr>
            <a:r>
              <a:rPr lang="en-US" sz="2800" dirty="0" smtClean="0">
                <a:solidFill>
                  <a:srgbClr val="C00000"/>
                </a:solidFill>
              </a:rPr>
              <a:t>Neighbor discovery</a:t>
            </a:r>
          </a:p>
          <a:p>
            <a:pPr>
              <a:buFontTx/>
              <a:buChar char="-"/>
            </a:pPr>
            <a:endParaRPr lang="en-US" sz="2800" dirty="0" smtClean="0">
              <a:solidFill>
                <a:srgbClr val="C00000"/>
              </a:solidFill>
            </a:endParaRPr>
          </a:p>
          <a:p>
            <a:pPr>
              <a:buFontTx/>
              <a:buChar char="-"/>
            </a:pPr>
            <a:r>
              <a:rPr lang="en-US" sz="2800" dirty="0" smtClean="0"/>
              <a:t>This layer takes care of all network related operations such as network setup, end device connection and disconnection to network, routing, device configurations, etc.</a:t>
            </a:r>
            <a:endParaRPr lang="en-US" sz="2800" dirty="0">
              <a:solidFill>
                <a:srgbClr val="C00000"/>
              </a:solidFill>
            </a:endParaRPr>
          </a:p>
        </p:txBody>
      </p:sp>
      <p:pic>
        <p:nvPicPr>
          <p:cNvPr id="4" name="Picture 2"/>
          <p:cNvPicPr>
            <a:picLocks noChangeAspect="1" noChangeArrowheads="1"/>
          </p:cNvPicPr>
          <p:nvPr/>
        </p:nvPicPr>
        <p:blipFill>
          <a:blip r:embed="rId2"/>
          <a:srcRect/>
          <a:stretch>
            <a:fillRect/>
          </a:stretch>
        </p:blipFill>
        <p:spPr bwMode="auto">
          <a:xfrm>
            <a:off x="5138975" y="3413165"/>
            <a:ext cx="3482501" cy="13871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457200" y="1033536"/>
            <a:ext cx="8229240" cy="4525560"/>
          </a:xfrm>
          <a:prstGeom prst="rect">
            <a:avLst/>
          </a:prstGeom>
        </p:spPr>
        <p:txBody>
          <a:bodyPr lIns="90000" tIns="45000" rIns="90000" bIns="45000"/>
          <a:lstStyle/>
          <a:p>
            <a:pPr>
              <a:lnSpc>
                <a:spcPct val="100000"/>
              </a:lnSpc>
              <a:buSzPct val="68000"/>
              <a:buFont typeface="Wingdings 3" charset="2"/>
              <a:buChar char=""/>
            </a:pPr>
            <a:r>
              <a:rPr lang="en-US" sz="2000" b="1" dirty="0">
                <a:solidFill>
                  <a:srgbClr val="000000"/>
                </a:solidFill>
                <a:latin typeface="Lucida Sans Unicode"/>
              </a:rPr>
              <a:t>IEEE 802.15.4</a:t>
            </a:r>
            <a:r>
              <a:rPr lang="en-US" sz="2000" dirty="0">
                <a:solidFill>
                  <a:srgbClr val="000000"/>
                </a:solidFill>
                <a:latin typeface="Lucida Sans Unicode"/>
              </a:rPr>
              <a:t> is a technical standard which defines the operation of low-rate wireless personal area networks (LR-WPANs</a:t>
            </a:r>
            <a:r>
              <a:rPr lang="en-US" sz="2000" dirty="0" smtClean="0">
                <a:solidFill>
                  <a:srgbClr val="000000"/>
                </a:solidFill>
                <a:latin typeface="Lucida Sans Unicode"/>
              </a:rPr>
              <a:t>).</a:t>
            </a:r>
          </a:p>
          <a:p>
            <a:pPr>
              <a:lnSpc>
                <a:spcPct val="100000"/>
              </a:lnSpc>
              <a:buSzPct val="68000"/>
              <a:buFont typeface="Wingdings 3" charset="2"/>
              <a:buChar char=""/>
            </a:pPr>
            <a:r>
              <a:rPr lang="en-US" sz="2400" dirty="0" smtClean="0">
                <a:solidFill>
                  <a:srgbClr val="C00000"/>
                </a:solidFill>
                <a:latin typeface="Lucida Bright" pitchFamily="18" charset="0"/>
              </a:rPr>
              <a:t> The basic framework conceives a 10-meter communications range with a </a:t>
            </a:r>
            <a:r>
              <a:rPr lang="en-US" sz="2400" dirty="0" smtClean="0">
                <a:solidFill>
                  <a:srgbClr val="C00000"/>
                </a:solidFill>
                <a:latin typeface="Lucida Bright" pitchFamily="18" charset="0"/>
                <a:hlinkClick r:id="rId3" tooltip="Transfer rate"/>
              </a:rPr>
              <a:t>transfer rate</a:t>
            </a:r>
            <a:r>
              <a:rPr lang="en-US" sz="2400" dirty="0" smtClean="0">
                <a:solidFill>
                  <a:srgbClr val="C00000"/>
                </a:solidFill>
                <a:latin typeface="Lucida Bright" pitchFamily="18" charset="0"/>
              </a:rPr>
              <a:t> of 250 </a:t>
            </a:r>
            <a:r>
              <a:rPr lang="en-US" sz="2400" dirty="0" err="1" smtClean="0">
                <a:solidFill>
                  <a:srgbClr val="C00000"/>
                </a:solidFill>
                <a:latin typeface="Lucida Bright" pitchFamily="18" charset="0"/>
              </a:rPr>
              <a:t>kbit</a:t>
            </a:r>
            <a:r>
              <a:rPr lang="en-US" sz="2400" dirty="0" smtClean="0">
                <a:solidFill>
                  <a:srgbClr val="C00000"/>
                </a:solidFill>
                <a:latin typeface="Lucida Bright" pitchFamily="18" charset="0"/>
              </a:rPr>
              <a:t>/s.</a:t>
            </a:r>
          </a:p>
          <a:p>
            <a:pPr>
              <a:lnSpc>
                <a:spcPct val="100000"/>
              </a:lnSpc>
              <a:buSzPct val="68000"/>
              <a:buFont typeface="Wingdings 3" charset="2"/>
              <a:buChar char=""/>
            </a:pPr>
            <a:endParaRPr/>
          </a:p>
          <a:p>
            <a:pPr>
              <a:lnSpc>
                <a:spcPct val="100000"/>
              </a:lnSpc>
              <a:buSzPct val="68000"/>
              <a:buFont typeface="Wingdings 3" charset="2"/>
              <a:buChar char=""/>
            </a:pPr>
            <a:r>
              <a:rPr lang="en-US" sz="2000" dirty="0">
                <a:solidFill>
                  <a:srgbClr val="000000"/>
                </a:solidFill>
                <a:latin typeface="Lucida Sans Unicode"/>
              </a:rPr>
              <a:t> It specifies the physical layer and media access control for LR-WPANs, and is maintained by the </a:t>
            </a:r>
            <a:r>
              <a:rPr lang="en-US" sz="2000" u="sng" dirty="0">
                <a:solidFill>
                  <a:srgbClr val="FF8119"/>
                </a:solidFill>
                <a:latin typeface="Lucida Sans Unicode"/>
              </a:rPr>
              <a:t>IEEE 802.15</a:t>
            </a:r>
            <a:r>
              <a:rPr lang="en-US" sz="2000" dirty="0">
                <a:solidFill>
                  <a:srgbClr val="000000"/>
                </a:solidFill>
                <a:latin typeface="Lucida Sans Unicode"/>
              </a:rPr>
              <a:t> working group, which defined the standard in 2003</a:t>
            </a:r>
            <a:r>
              <a:rPr lang="en-US" sz="2000" dirty="0" smtClean="0">
                <a:solidFill>
                  <a:srgbClr val="000000"/>
                </a:solidFill>
                <a:latin typeface="Lucida Sans Unicode"/>
              </a:rPr>
              <a:t>.</a:t>
            </a:r>
          </a:p>
          <a:p>
            <a:pPr>
              <a:lnSpc>
                <a:spcPct val="100000"/>
              </a:lnSpc>
              <a:buSzPct val="68000"/>
            </a:pPr>
            <a:endParaRPr/>
          </a:p>
          <a:p>
            <a:pPr>
              <a:lnSpc>
                <a:spcPct val="100000"/>
              </a:lnSpc>
              <a:buSzPct val="68000"/>
              <a:buFont typeface="Wingdings 3" charset="2"/>
              <a:buChar char=""/>
            </a:pPr>
            <a:r>
              <a:rPr lang="en-US" sz="2000" dirty="0">
                <a:solidFill>
                  <a:srgbClr val="000000"/>
                </a:solidFill>
                <a:latin typeface="Lucida Sans Unicode"/>
              </a:rPr>
              <a:t>It is the basis for the </a:t>
            </a:r>
            <a:r>
              <a:rPr lang="en-US" sz="2000" u="sng" dirty="0" err="1" smtClean="0">
                <a:solidFill>
                  <a:srgbClr val="FF8119"/>
                </a:solidFill>
                <a:latin typeface="Lucida Sans Unicode"/>
              </a:rPr>
              <a:t>ZigBee</a:t>
            </a:r>
            <a:r>
              <a:rPr lang="en-US" sz="2000" dirty="0" smtClean="0">
                <a:solidFill>
                  <a:srgbClr val="000000"/>
                </a:solidFill>
                <a:latin typeface="Lucida Sans Unicode"/>
              </a:rPr>
              <a:t> specifications of </a:t>
            </a:r>
            <a:r>
              <a:rPr lang="en-US" sz="2000" dirty="0">
                <a:solidFill>
                  <a:srgbClr val="000000"/>
                </a:solidFill>
                <a:latin typeface="Lucida Sans Unicode"/>
              </a:rPr>
              <a:t>which further extends the standard by developing the upper layers which are not defined in IEEE 802.15.4</a:t>
            </a:r>
            <a:r>
              <a:rPr lang="en-US" sz="2000" dirty="0" smtClean="0">
                <a:solidFill>
                  <a:srgbClr val="000000"/>
                </a:solidFill>
                <a:latin typeface="Lucida Sans Unicode"/>
              </a:rPr>
              <a:t>.</a:t>
            </a:r>
          </a:p>
          <a:p>
            <a:pPr>
              <a:lnSpc>
                <a:spcPct val="100000"/>
              </a:lnSpc>
              <a:buSzPct val="68000"/>
              <a:buFont typeface="Wingdings 3" charset="2"/>
              <a:buChar char=""/>
            </a:pPr>
            <a:endParaRPr lang="en-US" sz="2000" dirty="0" smtClean="0">
              <a:solidFill>
                <a:srgbClr val="000000"/>
              </a:solidFill>
              <a:latin typeface="Lucida Sans Unicode"/>
            </a:endParaRPr>
          </a:p>
          <a:p>
            <a:pPr>
              <a:lnSpc>
                <a:spcPct val="100000"/>
              </a:lnSpc>
              <a:buSzPct val="68000"/>
              <a:buFont typeface="Wingdings 3" charset="2"/>
              <a:buChar char=""/>
            </a:pPr>
            <a:r>
              <a:rPr lang="en-US" sz="2000" dirty="0" smtClean="0">
                <a:solidFill>
                  <a:srgbClr val="000000"/>
                </a:solidFill>
                <a:latin typeface="Lucida Sans Unicode"/>
              </a:rPr>
              <a:t> </a:t>
            </a:r>
            <a:r>
              <a:rPr lang="en-US" sz="2000" dirty="0">
                <a:solidFill>
                  <a:srgbClr val="000000"/>
                </a:solidFill>
                <a:latin typeface="Lucida Sans Unicode"/>
              </a:rPr>
              <a:t>Alternatively, it can be used with 6LoWPAN, the technology used to deliver the </a:t>
            </a:r>
            <a:r>
              <a:rPr lang="en-US" sz="2000" u="sng" dirty="0">
                <a:solidFill>
                  <a:srgbClr val="FF8119"/>
                </a:solidFill>
                <a:latin typeface="Lucida Sans Unicode"/>
              </a:rPr>
              <a:t>IPv6</a:t>
            </a:r>
            <a:r>
              <a:rPr lang="en-US" sz="2000" dirty="0">
                <a:solidFill>
                  <a:srgbClr val="000000"/>
                </a:solidFill>
                <a:latin typeface="Lucida Sans Unicode"/>
              </a:rPr>
              <a:t> version of the Internet Protocol (IP) over WPANs, to define the upper layers.</a:t>
            </a:r>
            <a:endParaRPr/>
          </a:p>
        </p:txBody>
      </p:sp>
      <p:sp>
        <p:nvSpPr>
          <p:cNvPr id="141" name="TextShape 2"/>
          <p:cNvSpPr txBox="1"/>
          <p:nvPr/>
        </p:nvSpPr>
        <p:spPr>
          <a:xfrm>
            <a:off x="457200" y="274680"/>
            <a:ext cx="8229240" cy="1142640"/>
          </a:xfrm>
          <a:prstGeom prst="rect">
            <a:avLst/>
          </a:prstGeom>
        </p:spPr>
        <p:txBody>
          <a:bodyPr lIns="90000" tIns="45000" rIns="90000" bIns="45000" anchor="ctr"/>
          <a:lstStyle/>
          <a:p>
            <a:pPr>
              <a:lnSpc>
                <a:spcPct val="100000"/>
              </a:lnSpc>
            </a:pPr>
            <a:r>
              <a:rPr lang="en-US" sz="4400" b="1" dirty="0">
                <a:solidFill>
                  <a:srgbClr val="464646"/>
                </a:solidFill>
                <a:latin typeface="Lucida Sans Unicode"/>
              </a:rPr>
              <a:t>IEEE 802.15.4</a:t>
            </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6367" y="615820"/>
            <a:ext cx="7389845" cy="5509200"/>
          </a:xfrm>
          <a:prstGeom prst="rect">
            <a:avLst/>
          </a:prstGeom>
        </p:spPr>
        <p:txBody>
          <a:bodyPr wrap="square">
            <a:spAutoFit/>
          </a:bodyPr>
          <a:lstStyle/>
          <a:p>
            <a:r>
              <a:rPr lang="en-US" sz="4000" b="1" dirty="0" smtClean="0"/>
              <a:t>APS Layer</a:t>
            </a:r>
          </a:p>
          <a:p>
            <a:r>
              <a:rPr lang="en-US" sz="2400" dirty="0" smtClean="0"/>
              <a:t>• Application Support </a:t>
            </a:r>
            <a:r>
              <a:rPr lang="en-US" sz="2400" dirty="0" err="1" smtClean="0"/>
              <a:t>Sublayer</a:t>
            </a:r>
            <a:r>
              <a:rPr lang="en-US" sz="2400" dirty="0" smtClean="0"/>
              <a:t> (APS)</a:t>
            </a:r>
          </a:p>
          <a:p>
            <a:endParaRPr lang="en-US" sz="2400" dirty="0" smtClean="0"/>
          </a:p>
          <a:p>
            <a:r>
              <a:rPr lang="en-US" sz="2400" dirty="0" smtClean="0"/>
              <a:t>• Provides services necessary for application objects</a:t>
            </a:r>
          </a:p>
          <a:p>
            <a:r>
              <a:rPr lang="en-US" sz="2400" dirty="0" smtClean="0"/>
              <a:t>(endpoints) and the </a:t>
            </a:r>
            <a:r>
              <a:rPr lang="en-US" sz="2400" dirty="0" err="1" smtClean="0"/>
              <a:t>ZigBee</a:t>
            </a:r>
            <a:r>
              <a:rPr lang="en-US" sz="2400" dirty="0" smtClean="0"/>
              <a:t> device object (ZDO)</a:t>
            </a:r>
          </a:p>
          <a:p>
            <a:r>
              <a:rPr lang="en-US" sz="2400" dirty="0" smtClean="0"/>
              <a:t>• Some of services provided by the APS to the application objects for data transfer are</a:t>
            </a:r>
          </a:p>
          <a:p>
            <a:r>
              <a:rPr lang="en-US" sz="2400" dirty="0" smtClean="0"/>
              <a:t>	• Request</a:t>
            </a:r>
          </a:p>
          <a:p>
            <a:r>
              <a:rPr lang="en-US" sz="2400" dirty="0" smtClean="0"/>
              <a:t>	• Confirm</a:t>
            </a:r>
          </a:p>
          <a:p>
            <a:r>
              <a:rPr lang="en-US" sz="2400" dirty="0" smtClean="0"/>
              <a:t>	• Response</a:t>
            </a:r>
          </a:p>
          <a:p>
            <a:endParaRPr lang="en-US" sz="2400" dirty="0" smtClean="0"/>
          </a:p>
          <a:p>
            <a:r>
              <a:rPr lang="en-US" sz="2400" dirty="0" smtClean="0"/>
              <a:t>*  to interface with </a:t>
            </a:r>
          </a:p>
          <a:p>
            <a:r>
              <a:rPr lang="en-US" sz="2400" dirty="0" smtClean="0"/>
              <a:t>the network layers for</a:t>
            </a:r>
          </a:p>
          <a:p>
            <a:r>
              <a:rPr lang="en-US" sz="2400" dirty="0" smtClean="0"/>
              <a:t> data managing services.</a:t>
            </a:r>
            <a:endParaRPr lang="en-US" sz="2400" dirty="0"/>
          </a:p>
        </p:txBody>
      </p:sp>
      <p:pic>
        <p:nvPicPr>
          <p:cNvPr id="3" name="Picture 2"/>
          <p:cNvPicPr/>
          <p:nvPr/>
        </p:nvPicPr>
        <p:blipFill>
          <a:blip r:embed="rId2"/>
          <a:stretch>
            <a:fillRect/>
          </a:stretch>
        </p:blipFill>
        <p:spPr>
          <a:xfrm>
            <a:off x="4055831" y="3247053"/>
            <a:ext cx="4509671" cy="3648269"/>
          </a:xfrm>
          <a:prstGeom prst="rect">
            <a:avLst/>
          </a:prstGeom>
          <a:ln w="9360">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209730" y="1024133"/>
            <a:ext cx="5952931" cy="5283361"/>
          </a:xfrm>
          <a:prstGeom prst="rect">
            <a:avLst/>
          </a:prstGeom>
          <a:noFill/>
          <a:ln w="9525">
            <a:noFill/>
            <a:miter lim="800000"/>
            <a:headEnd/>
            <a:tailEnd/>
          </a:ln>
          <a:effectLst/>
        </p:spPr>
      </p:pic>
      <p:sp>
        <p:nvSpPr>
          <p:cNvPr id="3" name="Rectangle 2"/>
          <p:cNvSpPr/>
          <p:nvPr/>
        </p:nvSpPr>
        <p:spPr>
          <a:xfrm>
            <a:off x="214607" y="1638325"/>
            <a:ext cx="4572000" cy="4093428"/>
          </a:xfrm>
          <a:prstGeom prst="rect">
            <a:avLst/>
          </a:prstGeom>
        </p:spPr>
        <p:txBody>
          <a:bodyPr>
            <a:spAutoFit/>
          </a:bodyPr>
          <a:lstStyle/>
          <a:p>
            <a:r>
              <a:rPr lang="en-US" sz="2000" dirty="0" smtClean="0"/>
              <a:t>Application Object</a:t>
            </a:r>
          </a:p>
          <a:p>
            <a:r>
              <a:rPr lang="en-US" sz="2000" dirty="0" smtClean="0"/>
              <a:t>(endpoint [device instance])</a:t>
            </a:r>
          </a:p>
          <a:p>
            <a:r>
              <a:rPr lang="en-US" sz="2000" dirty="0" smtClean="0"/>
              <a:t>• Defines input and output</a:t>
            </a:r>
          </a:p>
          <a:p>
            <a:r>
              <a:rPr lang="en-US" sz="2000" dirty="0" smtClean="0"/>
              <a:t>to the APS</a:t>
            </a:r>
          </a:p>
          <a:p>
            <a:r>
              <a:rPr lang="en-US" sz="2000" dirty="0" smtClean="0"/>
              <a:t>• For example, a switch</a:t>
            </a:r>
          </a:p>
          <a:p>
            <a:r>
              <a:rPr lang="en-US" sz="2000" dirty="0" smtClean="0"/>
              <a:t>that controls a light is the</a:t>
            </a:r>
          </a:p>
          <a:p>
            <a:r>
              <a:rPr lang="en-US" sz="2000" dirty="0" smtClean="0"/>
              <a:t>input from the</a:t>
            </a:r>
          </a:p>
          <a:p>
            <a:r>
              <a:rPr lang="en-US" sz="2000" dirty="0" smtClean="0"/>
              <a:t>application object, and</a:t>
            </a:r>
          </a:p>
          <a:p>
            <a:r>
              <a:rPr lang="en-US" sz="2000" dirty="0" smtClean="0"/>
              <a:t>the output is the light</a:t>
            </a:r>
          </a:p>
          <a:p>
            <a:r>
              <a:rPr lang="en-US" sz="2000" dirty="0" smtClean="0"/>
              <a:t>bulb condition</a:t>
            </a:r>
          </a:p>
          <a:p>
            <a:r>
              <a:rPr lang="en-US" sz="2000" dirty="0" smtClean="0"/>
              <a:t>• Each node can have 240</a:t>
            </a:r>
          </a:p>
          <a:p>
            <a:r>
              <a:rPr lang="en-US" sz="2000" dirty="0" smtClean="0"/>
              <a:t>separate application</a:t>
            </a:r>
          </a:p>
          <a:p>
            <a:r>
              <a:rPr lang="en-US" sz="2000" dirty="0" smtClean="0"/>
              <a:t>objects</a:t>
            </a:r>
            <a:endParaRPr lang="en-US" sz="2000" dirty="0"/>
          </a:p>
        </p:txBody>
      </p:sp>
      <p:sp>
        <p:nvSpPr>
          <p:cNvPr id="4" name="Rectangle 3"/>
          <p:cNvSpPr/>
          <p:nvPr/>
        </p:nvSpPr>
        <p:spPr>
          <a:xfrm>
            <a:off x="683605" y="463811"/>
            <a:ext cx="5073697" cy="707886"/>
          </a:xfrm>
          <a:prstGeom prst="rect">
            <a:avLst/>
          </a:prstGeom>
        </p:spPr>
        <p:txBody>
          <a:bodyPr wrap="none">
            <a:spAutoFit/>
          </a:bodyPr>
          <a:lstStyle/>
          <a:p>
            <a:r>
              <a:rPr lang="en-US" sz="4000" b="1" dirty="0" smtClean="0"/>
              <a:t>Application framework</a:t>
            </a:r>
            <a:endParaRPr lang="en-US" sz="40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986" y="-466511"/>
            <a:ext cx="7753739" cy="7848302"/>
          </a:xfrm>
          <a:prstGeom prst="rect">
            <a:avLst/>
          </a:prstGeom>
        </p:spPr>
        <p:txBody>
          <a:bodyPr wrap="square">
            <a:spAutoFit/>
          </a:bodyPr>
          <a:lstStyle/>
          <a:p>
            <a:endParaRPr lang="en-US" sz="2400" dirty="0" smtClean="0"/>
          </a:p>
          <a:p>
            <a:endParaRPr lang="en-US" sz="2400" dirty="0" smtClean="0"/>
          </a:p>
          <a:p>
            <a:r>
              <a:rPr lang="en-US" sz="2400" dirty="0" smtClean="0"/>
              <a:t>• </a:t>
            </a:r>
            <a:r>
              <a:rPr lang="en-US" sz="2400" dirty="0" err="1" smtClean="0"/>
              <a:t>ZigBee</a:t>
            </a:r>
            <a:r>
              <a:rPr lang="en-US" sz="2400" dirty="0" smtClean="0"/>
              <a:t> Device Object (ZDO)</a:t>
            </a:r>
          </a:p>
          <a:p>
            <a:r>
              <a:rPr lang="en-US" sz="2400" dirty="0" smtClean="0"/>
              <a:t> * </a:t>
            </a:r>
            <a:r>
              <a:rPr lang="en-US" sz="2400" b="1" dirty="0" smtClean="0">
                <a:solidFill>
                  <a:srgbClr val="C00000"/>
                </a:solidFill>
              </a:rPr>
              <a:t>Control and management of application objects </a:t>
            </a:r>
          </a:p>
          <a:p>
            <a:r>
              <a:rPr lang="en-US" sz="2400" b="1" dirty="0" smtClean="0">
                <a:solidFill>
                  <a:srgbClr val="C00000"/>
                </a:solidFill>
              </a:rPr>
              <a:t>(end points)</a:t>
            </a:r>
          </a:p>
          <a:p>
            <a:r>
              <a:rPr lang="en-US" sz="2400" dirty="0" smtClean="0"/>
              <a:t>* Performs overall device management tasks:</a:t>
            </a:r>
          </a:p>
          <a:p>
            <a:r>
              <a:rPr lang="en-US" sz="2400" dirty="0" smtClean="0"/>
              <a:t>	-   Determines the </a:t>
            </a:r>
            <a:r>
              <a:rPr lang="en-US" sz="2400" b="1" dirty="0" smtClean="0">
                <a:solidFill>
                  <a:srgbClr val="C00000"/>
                </a:solidFill>
              </a:rPr>
              <a:t>type of device</a:t>
            </a:r>
            <a:r>
              <a:rPr lang="en-US" sz="2400" dirty="0" smtClean="0"/>
              <a:t> in a network</a:t>
            </a:r>
          </a:p>
          <a:p>
            <a:r>
              <a:rPr lang="en-US" sz="2400" dirty="0" smtClean="0"/>
              <a:t>	 (for example, </a:t>
            </a:r>
            <a:r>
              <a:rPr lang="en-US" sz="2400" b="1" dirty="0" smtClean="0">
                <a:solidFill>
                  <a:srgbClr val="C00000"/>
                </a:solidFill>
              </a:rPr>
              <a:t>end device, router, or coordinator</a:t>
            </a:r>
            <a:r>
              <a:rPr lang="en-US" sz="2400" dirty="0" smtClean="0"/>
              <a:t>)</a:t>
            </a:r>
          </a:p>
          <a:p>
            <a:r>
              <a:rPr lang="en-US" sz="2400" dirty="0" smtClean="0"/>
              <a:t>	-  Initializes the </a:t>
            </a:r>
            <a:r>
              <a:rPr lang="en-US" sz="2400" b="1" dirty="0" smtClean="0">
                <a:solidFill>
                  <a:srgbClr val="C00000"/>
                </a:solidFill>
              </a:rPr>
              <a:t>APS, network layer, and security 	service provider</a:t>
            </a:r>
          </a:p>
          <a:p>
            <a:r>
              <a:rPr lang="en-US" sz="2400" dirty="0" smtClean="0"/>
              <a:t>	-  Performs </a:t>
            </a:r>
            <a:r>
              <a:rPr lang="en-US" sz="2400" b="1" dirty="0" smtClean="0">
                <a:solidFill>
                  <a:srgbClr val="C00000"/>
                </a:solidFill>
              </a:rPr>
              <a:t>device and service discovery</a:t>
            </a:r>
          </a:p>
          <a:p>
            <a:r>
              <a:rPr lang="en-US" sz="2400" dirty="0" smtClean="0"/>
              <a:t>	-  Initializes </a:t>
            </a:r>
            <a:r>
              <a:rPr lang="en-US" sz="2400" b="1" dirty="0" smtClean="0">
                <a:solidFill>
                  <a:srgbClr val="C00000"/>
                </a:solidFill>
              </a:rPr>
              <a:t>coordinator</a:t>
            </a:r>
            <a:r>
              <a:rPr lang="en-US" sz="2400" dirty="0" smtClean="0"/>
              <a:t> for establishing a network</a:t>
            </a:r>
          </a:p>
          <a:p>
            <a:r>
              <a:rPr lang="en-US" sz="2400" dirty="0" smtClean="0"/>
              <a:t>	-  </a:t>
            </a:r>
            <a:r>
              <a:rPr lang="en-US" sz="2400" b="1" dirty="0" smtClean="0">
                <a:solidFill>
                  <a:srgbClr val="C00000"/>
                </a:solidFill>
              </a:rPr>
              <a:t>Security</a:t>
            </a:r>
            <a:r>
              <a:rPr lang="en-US" sz="2400" dirty="0" smtClean="0"/>
              <a:t> management</a:t>
            </a:r>
          </a:p>
          <a:p>
            <a:r>
              <a:rPr lang="en-US" sz="2400" dirty="0" smtClean="0"/>
              <a:t>	-  </a:t>
            </a:r>
            <a:r>
              <a:rPr lang="en-US" sz="2400" b="1" dirty="0" smtClean="0">
                <a:solidFill>
                  <a:srgbClr val="C00000"/>
                </a:solidFill>
              </a:rPr>
              <a:t>Network</a:t>
            </a:r>
            <a:r>
              <a:rPr lang="en-US" sz="2400" dirty="0" smtClean="0"/>
              <a:t> management</a:t>
            </a:r>
          </a:p>
          <a:p>
            <a:endParaRPr lang="en-US" sz="2400" dirty="0" smtClean="0"/>
          </a:p>
          <a:p>
            <a:pPr>
              <a:buFont typeface="Arial" charset="0"/>
              <a:buChar char="•"/>
            </a:pPr>
            <a:r>
              <a:rPr lang="en-US" sz="2400" dirty="0" err="1" smtClean="0"/>
              <a:t>Zigbee</a:t>
            </a:r>
            <a:r>
              <a:rPr lang="en-US" sz="2400" dirty="0" smtClean="0"/>
              <a:t> Device Object (ZDO) provides</a:t>
            </a:r>
          </a:p>
          <a:p>
            <a:r>
              <a:rPr lang="en-US" sz="2400" dirty="0" smtClean="0"/>
              <a:t> an interface between application objects </a:t>
            </a:r>
          </a:p>
          <a:p>
            <a:r>
              <a:rPr lang="en-US" sz="2400" dirty="0" smtClean="0"/>
              <a:t>and APS layer in </a:t>
            </a:r>
            <a:r>
              <a:rPr lang="en-US" sz="2400" dirty="0" err="1" smtClean="0"/>
              <a:t>Zigbee</a:t>
            </a:r>
            <a:r>
              <a:rPr lang="en-US" sz="2400" dirty="0" smtClean="0"/>
              <a:t> devices.</a:t>
            </a:r>
          </a:p>
          <a:p>
            <a:r>
              <a:rPr lang="en-US" sz="2400" dirty="0" smtClean="0"/>
              <a:t>It is responsible for detecting, initiating </a:t>
            </a:r>
          </a:p>
          <a:p>
            <a:r>
              <a:rPr lang="en-US" sz="2400" dirty="0" smtClean="0"/>
              <a:t>and binding other devices to the network.</a:t>
            </a:r>
          </a:p>
          <a:p>
            <a:endParaRPr lang="en-US" sz="2400" dirty="0"/>
          </a:p>
        </p:txBody>
      </p:sp>
      <p:pic>
        <p:nvPicPr>
          <p:cNvPr id="3" name="Picture 2"/>
          <p:cNvPicPr/>
          <p:nvPr/>
        </p:nvPicPr>
        <p:blipFill>
          <a:blip r:embed="rId2"/>
          <a:stretch>
            <a:fillRect/>
          </a:stretch>
        </p:blipFill>
        <p:spPr>
          <a:xfrm>
            <a:off x="5131841" y="4572000"/>
            <a:ext cx="4105457" cy="2174033"/>
          </a:xfrm>
          <a:prstGeom prst="rect">
            <a:avLst/>
          </a:prstGeom>
          <a:ln w="9360">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5819" y="597169"/>
            <a:ext cx="8061649" cy="4154984"/>
          </a:xfrm>
          <a:prstGeom prst="rect">
            <a:avLst/>
          </a:prstGeom>
        </p:spPr>
        <p:txBody>
          <a:bodyPr wrap="square">
            <a:spAutoFit/>
          </a:bodyPr>
          <a:lstStyle/>
          <a:p>
            <a:r>
              <a:rPr lang="en-US" sz="2400" b="1" dirty="0" smtClean="0">
                <a:solidFill>
                  <a:srgbClr val="C00000"/>
                </a:solidFill>
              </a:rPr>
              <a:t>End Node</a:t>
            </a:r>
          </a:p>
          <a:p>
            <a:r>
              <a:rPr lang="en-US" sz="2400" dirty="0" smtClean="0"/>
              <a:t>  - Each end node or end device can have </a:t>
            </a:r>
            <a:r>
              <a:rPr lang="en-US" sz="2400" dirty="0" smtClean="0">
                <a:solidFill>
                  <a:srgbClr val="C00000"/>
                </a:solidFill>
              </a:rPr>
              <a:t>multiple </a:t>
            </a:r>
            <a:r>
              <a:rPr lang="en-US" sz="2400" dirty="0" err="1" smtClean="0">
                <a:solidFill>
                  <a:srgbClr val="C00000"/>
                </a:solidFill>
              </a:rPr>
              <a:t>Eps</a:t>
            </a:r>
            <a:endParaRPr lang="en-US" sz="2400" dirty="0" smtClean="0">
              <a:solidFill>
                <a:srgbClr val="C00000"/>
              </a:solidFill>
            </a:endParaRPr>
          </a:p>
          <a:p>
            <a:r>
              <a:rPr lang="en-US" sz="2400" dirty="0" smtClean="0"/>
              <a:t> -  Each EP contains an application profile, such as home automation</a:t>
            </a:r>
          </a:p>
          <a:p>
            <a:pPr>
              <a:buFontTx/>
              <a:buChar char="-"/>
            </a:pPr>
            <a:r>
              <a:rPr lang="en-US" sz="2400" dirty="0" smtClean="0"/>
              <a:t>   can be used </a:t>
            </a:r>
            <a:r>
              <a:rPr lang="en-US" sz="2400" b="1" dirty="0" smtClean="0">
                <a:solidFill>
                  <a:srgbClr val="C00000"/>
                </a:solidFill>
              </a:rPr>
              <a:t>to control multiple devices</a:t>
            </a:r>
            <a:r>
              <a:rPr lang="en-US" sz="2400" dirty="0" smtClean="0"/>
              <a:t> or single device</a:t>
            </a:r>
          </a:p>
          <a:p>
            <a:endParaRPr lang="en-US" sz="2400" dirty="0" smtClean="0"/>
          </a:p>
          <a:p>
            <a:r>
              <a:rPr lang="en-US" sz="2400" dirty="0" smtClean="0"/>
              <a:t>• </a:t>
            </a:r>
            <a:r>
              <a:rPr lang="en-US" sz="2400" dirty="0" err="1" smtClean="0"/>
              <a:t>ZigBee</a:t>
            </a:r>
            <a:r>
              <a:rPr lang="en-US" sz="2400" dirty="0" smtClean="0"/>
              <a:t> Addressing Mode</a:t>
            </a:r>
          </a:p>
          <a:p>
            <a:endParaRPr lang="en-US" sz="2400" dirty="0" smtClean="0"/>
          </a:p>
          <a:p>
            <a:r>
              <a:rPr lang="en-US" sz="2400" dirty="0" err="1" smtClean="0"/>
              <a:t>ZigBee</a:t>
            </a:r>
            <a:r>
              <a:rPr lang="en-US" sz="2400" dirty="0" smtClean="0"/>
              <a:t> uses direct, group, and broadcast addressing for</a:t>
            </a:r>
          </a:p>
          <a:p>
            <a:r>
              <a:rPr lang="en-US" sz="2400" dirty="0" smtClean="0"/>
              <a:t>transmission of information</a:t>
            </a:r>
          </a:p>
          <a:p>
            <a:endParaRPr lang="en-US" sz="24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457200" y="32087"/>
            <a:ext cx="8229240" cy="1142640"/>
          </a:xfrm>
          <a:prstGeom prst="rect">
            <a:avLst/>
          </a:prstGeom>
        </p:spPr>
        <p:txBody>
          <a:bodyPr lIns="90000" tIns="45000" rIns="90000" bIns="45000" anchor="ctr"/>
          <a:lstStyle/>
          <a:p>
            <a:pPr>
              <a:lnSpc>
                <a:spcPct val="100000"/>
              </a:lnSpc>
            </a:pPr>
            <a:r>
              <a:rPr lang="en-US" sz="4100" b="1" dirty="0" err="1">
                <a:solidFill>
                  <a:srgbClr val="464646"/>
                </a:solidFill>
                <a:latin typeface="Lucida Sans Unicode"/>
              </a:rPr>
              <a:t>Zigbee</a:t>
            </a:r>
            <a:r>
              <a:rPr lang="en-US" sz="4100" b="1" dirty="0">
                <a:solidFill>
                  <a:srgbClr val="464646"/>
                </a:solidFill>
                <a:latin typeface="Lucida Sans Unicode"/>
              </a:rPr>
              <a:t> system structure</a:t>
            </a:r>
            <a:endParaRPr/>
          </a:p>
        </p:txBody>
      </p:sp>
      <p:sp>
        <p:nvSpPr>
          <p:cNvPr id="160" name="TextShape 2"/>
          <p:cNvSpPr txBox="1"/>
          <p:nvPr/>
        </p:nvSpPr>
        <p:spPr>
          <a:xfrm>
            <a:off x="552181" y="5825160"/>
            <a:ext cx="8229240" cy="1032840"/>
          </a:xfrm>
          <a:prstGeom prst="rect">
            <a:avLst/>
          </a:prstGeom>
        </p:spPr>
        <p:txBody>
          <a:bodyPr lIns="90000" tIns="45000" rIns="90000" bIns="45000"/>
          <a:lstStyle/>
          <a:p>
            <a:pPr>
              <a:lnSpc>
                <a:spcPct val="100000"/>
              </a:lnSpc>
            </a:pPr>
            <a:r>
              <a:rPr lang="en-US" sz="2000" dirty="0">
                <a:solidFill>
                  <a:srgbClr val="000000"/>
                </a:solidFill>
                <a:latin typeface="Lucida Sans Unicode"/>
              </a:rPr>
              <a:t>For more details refer: https://www.elprocus.com/what-is-zigbee-technology-architecture-and-its-applications/</a:t>
            </a:r>
            <a:endParaRPr/>
          </a:p>
        </p:txBody>
      </p:sp>
      <p:pic>
        <p:nvPicPr>
          <p:cNvPr id="161" name="Picture 2"/>
          <p:cNvPicPr/>
          <p:nvPr/>
        </p:nvPicPr>
        <p:blipFill>
          <a:blip r:embed="rId2"/>
          <a:stretch>
            <a:fillRect/>
          </a:stretch>
        </p:blipFill>
        <p:spPr>
          <a:xfrm>
            <a:off x="410547" y="923730"/>
            <a:ext cx="8733453" cy="4767943"/>
          </a:xfrm>
          <a:prstGeom prst="rect">
            <a:avLst/>
          </a:prstGeom>
          <a:ln w="9360">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14234" y="463813"/>
            <a:ext cx="3896516" cy="707886"/>
          </a:xfrm>
          <a:prstGeom prst="rect">
            <a:avLst/>
          </a:prstGeom>
        </p:spPr>
        <p:txBody>
          <a:bodyPr wrap="none">
            <a:spAutoFit/>
          </a:bodyPr>
          <a:lstStyle/>
          <a:p>
            <a:r>
              <a:rPr lang="en-US" sz="4000" dirty="0" err="1" smtClean="0"/>
              <a:t>Zigbee</a:t>
            </a:r>
            <a:r>
              <a:rPr lang="en-US" sz="4000" dirty="0" smtClean="0"/>
              <a:t> Topologies</a:t>
            </a:r>
            <a:endParaRPr lang="en-US" sz="4000" dirty="0"/>
          </a:p>
        </p:txBody>
      </p:sp>
      <p:pic>
        <p:nvPicPr>
          <p:cNvPr id="1026" name="Picture 2" descr="Zigbee Topologies "/>
          <p:cNvPicPr>
            <a:picLocks noChangeAspect="1" noChangeArrowheads="1"/>
          </p:cNvPicPr>
          <p:nvPr/>
        </p:nvPicPr>
        <p:blipFill>
          <a:blip r:embed="rId2"/>
          <a:srcRect/>
          <a:stretch>
            <a:fillRect/>
          </a:stretch>
        </p:blipFill>
        <p:spPr bwMode="auto">
          <a:xfrm>
            <a:off x="1760440" y="1174425"/>
            <a:ext cx="5256181" cy="3153709"/>
          </a:xfrm>
          <a:prstGeom prst="rect">
            <a:avLst/>
          </a:prstGeom>
          <a:noFill/>
        </p:spPr>
      </p:pic>
      <p:sp>
        <p:nvSpPr>
          <p:cNvPr id="5" name="Rectangle 4"/>
          <p:cNvSpPr/>
          <p:nvPr/>
        </p:nvSpPr>
        <p:spPr>
          <a:xfrm>
            <a:off x="233266" y="4661642"/>
            <a:ext cx="8593494" cy="1200329"/>
          </a:xfrm>
          <a:prstGeom prst="rect">
            <a:avLst/>
          </a:prstGeom>
        </p:spPr>
        <p:txBody>
          <a:bodyPr wrap="square">
            <a:spAutoFit/>
          </a:bodyPr>
          <a:lstStyle/>
          <a:p>
            <a:r>
              <a:rPr lang="en-US" dirty="0" smtClean="0"/>
              <a:t>In a star topology, the network consists of one coordinator which is responsible for initiating and managing the devices over the network. All other devices are called end devices that directly communicate with coordinator. This is used in industries where all the end point devices are needed to </a:t>
            </a:r>
            <a:r>
              <a:rPr lang="en-US" dirty="0" smtClean="0">
                <a:hlinkClick r:id="rId3"/>
              </a:rPr>
              <a:t>communicate with the central controller</a:t>
            </a:r>
            <a:r>
              <a:rPr lang="en-US" dirty="0" smtClean="0"/>
              <a: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2" descr="https://www.elprocus.com/wp-content/uploads/2014/05/82.jpg"/>
          <p:cNvPicPr>
            <a:picLocks noChangeAspect="1" noChangeArrowheads="1"/>
          </p:cNvPicPr>
          <p:nvPr/>
        </p:nvPicPr>
        <p:blipFill>
          <a:blip r:embed="rId2"/>
          <a:srcRect/>
          <a:stretch>
            <a:fillRect/>
          </a:stretch>
        </p:blipFill>
        <p:spPr bwMode="auto">
          <a:xfrm>
            <a:off x="0" y="1212980"/>
            <a:ext cx="7264400" cy="4124129"/>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2514" y="690465"/>
            <a:ext cx="8229600" cy="5693866"/>
          </a:xfrm>
          <a:prstGeom prst="rect">
            <a:avLst/>
          </a:prstGeom>
        </p:spPr>
        <p:txBody>
          <a:bodyPr wrap="square">
            <a:spAutoFit/>
          </a:bodyPr>
          <a:lstStyle/>
          <a:p>
            <a:r>
              <a:rPr lang="en-US" sz="2800" dirty="0" smtClean="0"/>
              <a:t>Some of these applications include:</a:t>
            </a:r>
          </a:p>
          <a:p>
            <a:r>
              <a:rPr lang="en-US" sz="2800" dirty="0" smtClean="0"/>
              <a:t>• Building automation for commercial monitoring and control of facilities</a:t>
            </a:r>
          </a:p>
          <a:p>
            <a:r>
              <a:rPr lang="en-US" sz="2800" dirty="0" smtClean="0"/>
              <a:t>• Remote control (RF4CE or RF for consumer electronics)</a:t>
            </a:r>
          </a:p>
          <a:p>
            <a:r>
              <a:rPr lang="en-US" sz="2800" dirty="0" smtClean="0"/>
              <a:t>• Smart energy for home energy monitoring</a:t>
            </a:r>
          </a:p>
          <a:p>
            <a:r>
              <a:rPr lang="en-US" sz="2800" dirty="0" smtClean="0"/>
              <a:t>• Health care for medical and fitness monitoring</a:t>
            </a:r>
          </a:p>
          <a:p>
            <a:r>
              <a:rPr lang="en-US" sz="2800" dirty="0" smtClean="0"/>
              <a:t>• Home automation for control of smart homes</a:t>
            </a:r>
          </a:p>
          <a:p>
            <a:r>
              <a:rPr lang="en-US" sz="2800" dirty="0" smtClean="0"/>
              <a:t>• Input devices for keyboards, mice, touch pads, wands, etc.</a:t>
            </a:r>
          </a:p>
          <a:p>
            <a:r>
              <a:rPr lang="en-US" sz="2800" dirty="0" smtClean="0"/>
              <a:t>• Light Link for control of LED lighting</a:t>
            </a:r>
          </a:p>
          <a:p>
            <a:r>
              <a:rPr lang="en-US" sz="2800" dirty="0" smtClean="0"/>
              <a:t>• Retail services for shopping related uses</a:t>
            </a:r>
          </a:p>
          <a:p>
            <a:r>
              <a:rPr lang="en-US" sz="2800" dirty="0" smtClean="0"/>
              <a:t>• Network services related to large mesh networks</a:t>
            </a: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dirty="0" smtClean="0"/>
              <a:t>It has many subcategories.  The basic standard with the most recent updates and enhancements is 802.15.4a/b, with 802.15.4c for China, 802.15.4d for Japan, 802.15.4e for industrial applications, 802.15.4f for active (battery powered) radio-frequency identification (RFID) uses, and 802.15.4g for smart utility networks (SUNs) for monitoring the Smart Grid.</a:t>
            </a:r>
          </a:p>
          <a:p>
            <a:pPr>
              <a:lnSpc>
                <a:spcPct val="100000"/>
              </a:lnSpc>
              <a:buSzPct val="68000"/>
            </a:pPr>
            <a:endParaRPr lang="en-US" dirty="0" smtClean="0"/>
          </a:p>
          <a:p>
            <a:pPr>
              <a:lnSpc>
                <a:spcPct val="100000"/>
              </a:lnSpc>
              <a:buSzPct val="68000"/>
              <a:buFont typeface="Wingdings 3" charset="2"/>
              <a:buChar char=""/>
            </a:pPr>
            <a:r>
              <a:rPr lang="en-US" dirty="0" smtClean="0"/>
              <a:t> The 802.15.4 standard defines the physical layer (PHY) and media access control (MAC) </a:t>
            </a:r>
          </a:p>
          <a:p>
            <a:pPr>
              <a:lnSpc>
                <a:spcPct val="100000"/>
              </a:lnSpc>
              <a:buSzPct val="68000"/>
              <a:buFont typeface="Wingdings 3" charset="2"/>
              <a:buChar char=""/>
            </a:pPr>
            <a:r>
              <a:rPr lang="en-US" dirty="0" smtClean="0"/>
              <a:t>The PHY defines frequency, power, modulation. The MAC defines the format of the data handling.</a:t>
            </a:r>
          </a:p>
        </p:txBody>
      </p:sp>
      <p:sp>
        <p:nvSpPr>
          <p:cNvPr id="141" name="TextShape 2"/>
          <p:cNvSpPr txBox="1"/>
          <p:nvPr/>
        </p:nvSpPr>
        <p:spPr>
          <a:xfrm>
            <a:off x="457200" y="274680"/>
            <a:ext cx="8229240" cy="1142640"/>
          </a:xfrm>
          <a:prstGeom prst="rect">
            <a:avLst/>
          </a:prstGeom>
        </p:spPr>
        <p:txBody>
          <a:bodyPr lIns="90000" tIns="45000" rIns="90000" bIns="45000" anchor="ctr"/>
          <a:lstStyle/>
          <a:p>
            <a:pPr>
              <a:lnSpc>
                <a:spcPct val="100000"/>
              </a:lnSpc>
            </a:pPr>
            <a:r>
              <a:rPr lang="en-US" sz="4400" b="1" dirty="0">
                <a:solidFill>
                  <a:srgbClr val="464646"/>
                </a:solidFill>
                <a:latin typeface="Lucida Sans Unicode"/>
              </a:rPr>
              <a:t>IEEE 802.15.4</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ttps://www.electronicdesign.com/sites/electronicdesign.com/files/uploads/2013/03/0313_WTD_zigbee_Table.gi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www.electronicdesign.com/sites/electronicdesign.com/files/uploads/2013/03/0313_WTD_zigbee_Table.gi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a:srcRect/>
          <a:stretch>
            <a:fillRect/>
          </a:stretch>
        </p:blipFill>
        <p:spPr bwMode="auto">
          <a:xfrm>
            <a:off x="262677" y="597159"/>
            <a:ext cx="8519256" cy="559836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AutoShape 2" descr="https://www.electronicdesign.com/sites/electronicdesign.com/files/uploads/2013/03/0313_WTD_ZigBee_F4.gif"/>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5779" name="Picture 3"/>
          <p:cNvPicPr>
            <a:picLocks noChangeAspect="1" noChangeArrowheads="1"/>
          </p:cNvPicPr>
          <p:nvPr/>
        </p:nvPicPr>
        <p:blipFill>
          <a:blip r:embed="rId2"/>
          <a:srcRect/>
          <a:stretch>
            <a:fillRect/>
          </a:stretch>
        </p:blipFill>
        <p:spPr bwMode="auto">
          <a:xfrm>
            <a:off x="842575" y="779690"/>
            <a:ext cx="7816234" cy="4762694"/>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000" dirty="0" err="1">
                <a:solidFill>
                  <a:srgbClr val="000000"/>
                </a:solidFill>
                <a:latin typeface="Lucida Sans Unicode"/>
              </a:rPr>
              <a:t>Zigbee</a:t>
            </a:r>
            <a:r>
              <a:rPr lang="en-US" sz="2000" dirty="0">
                <a:solidFill>
                  <a:srgbClr val="000000"/>
                </a:solidFill>
                <a:latin typeface="Lucida Sans Unicode"/>
              </a:rPr>
              <a:t> communication is specially built for control and sensor networks on IEEE 802.15.4 standard for wireless personal area networks (WPANs), and it is the product from </a:t>
            </a:r>
            <a:r>
              <a:rPr lang="en-US" sz="2000" dirty="0" err="1">
                <a:solidFill>
                  <a:srgbClr val="000000"/>
                </a:solidFill>
                <a:latin typeface="Lucida Sans Unicode"/>
              </a:rPr>
              <a:t>Zigbee</a:t>
            </a:r>
            <a:r>
              <a:rPr lang="en-US" sz="2000" dirty="0">
                <a:solidFill>
                  <a:srgbClr val="000000"/>
                </a:solidFill>
                <a:latin typeface="Lucida Sans Unicode"/>
              </a:rPr>
              <a:t> alliance. </a:t>
            </a:r>
            <a:endParaRPr/>
          </a:p>
          <a:p>
            <a:pPr>
              <a:lnSpc>
                <a:spcPct val="100000"/>
              </a:lnSpc>
              <a:buSzPct val="68000"/>
              <a:buFont typeface="Wingdings 3" charset="2"/>
              <a:buChar char=""/>
            </a:pPr>
            <a:r>
              <a:rPr lang="en-US" sz="2000" dirty="0">
                <a:solidFill>
                  <a:srgbClr val="000000"/>
                </a:solidFill>
                <a:latin typeface="Lucida Sans Unicode"/>
              </a:rPr>
              <a:t>This </a:t>
            </a:r>
            <a:r>
              <a:rPr lang="en-US" sz="2000" u="sng" dirty="0">
                <a:solidFill>
                  <a:srgbClr val="FF8119"/>
                </a:solidFill>
                <a:latin typeface="Lucida Sans Unicode"/>
              </a:rPr>
              <a:t>communication standard</a:t>
            </a:r>
            <a:r>
              <a:rPr lang="en-US" sz="2000" dirty="0">
                <a:solidFill>
                  <a:srgbClr val="000000"/>
                </a:solidFill>
                <a:latin typeface="Lucida Sans Unicode"/>
              </a:rPr>
              <a:t> defines physical and Media Access Control (MAC) layers to handle many devices at low-data rates. </a:t>
            </a:r>
            <a:endParaRPr lang="en-US" sz="2000" dirty="0" smtClean="0">
              <a:solidFill>
                <a:srgbClr val="000000"/>
              </a:solidFill>
              <a:latin typeface="Lucida Sans Unicode"/>
            </a:endParaRPr>
          </a:p>
          <a:p>
            <a:pPr>
              <a:lnSpc>
                <a:spcPct val="100000"/>
              </a:lnSpc>
              <a:buSzPct val="68000"/>
              <a:buFont typeface="Wingdings 3" charset="2"/>
              <a:buChar char=""/>
            </a:pPr>
            <a:endParaRPr/>
          </a:p>
          <a:p>
            <a:pPr>
              <a:lnSpc>
                <a:spcPct val="100000"/>
              </a:lnSpc>
              <a:buSzPct val="68000"/>
              <a:buFont typeface="Wingdings 3" charset="2"/>
              <a:buChar char=""/>
            </a:pPr>
            <a:r>
              <a:rPr lang="en-US" sz="2000" dirty="0">
                <a:solidFill>
                  <a:srgbClr val="000000"/>
                </a:solidFill>
                <a:latin typeface="Lucida Sans Unicode"/>
              </a:rPr>
              <a:t>These </a:t>
            </a:r>
            <a:r>
              <a:rPr lang="en-US" sz="2000" dirty="0" err="1">
                <a:solidFill>
                  <a:srgbClr val="000000"/>
                </a:solidFill>
                <a:latin typeface="Lucida Sans Unicode"/>
              </a:rPr>
              <a:t>Zigbee’s</a:t>
            </a:r>
            <a:r>
              <a:rPr lang="en-US" sz="2000" dirty="0">
                <a:solidFill>
                  <a:srgbClr val="000000"/>
                </a:solidFill>
                <a:latin typeface="Lucida Sans Unicode"/>
              </a:rPr>
              <a:t> WPANs operate at </a:t>
            </a:r>
            <a:r>
              <a:rPr lang="en-US" sz="2000" dirty="0">
                <a:solidFill>
                  <a:srgbClr val="FF0000"/>
                </a:solidFill>
                <a:latin typeface="Lucida Sans Unicode"/>
              </a:rPr>
              <a:t>868 MHz, 902-928MHz and 2.4 GHz frequencies. </a:t>
            </a:r>
            <a:endParaRPr>
              <a:solidFill>
                <a:srgbClr val="FF0000"/>
              </a:solidFill>
            </a:endParaRPr>
          </a:p>
          <a:p>
            <a:pPr>
              <a:lnSpc>
                <a:spcPct val="100000"/>
              </a:lnSpc>
              <a:buSzPct val="68000"/>
              <a:buFont typeface="Wingdings 3" charset="2"/>
              <a:buChar char=""/>
            </a:pPr>
            <a:endParaRPr lang="en-US" sz="2000" dirty="0" smtClean="0">
              <a:solidFill>
                <a:srgbClr val="000000"/>
              </a:solidFill>
              <a:latin typeface="Lucida Sans Unicode"/>
            </a:endParaRPr>
          </a:p>
          <a:p>
            <a:pPr>
              <a:lnSpc>
                <a:spcPct val="100000"/>
              </a:lnSpc>
              <a:buSzPct val="68000"/>
              <a:buFont typeface="Wingdings 3" charset="2"/>
              <a:buChar char=""/>
            </a:pPr>
            <a:r>
              <a:rPr lang="en-US" sz="2000" dirty="0" smtClean="0">
                <a:solidFill>
                  <a:srgbClr val="000000"/>
                </a:solidFill>
                <a:latin typeface="Lucida Sans Unicode"/>
              </a:rPr>
              <a:t>The </a:t>
            </a:r>
            <a:r>
              <a:rPr lang="en-US" sz="2000" dirty="0">
                <a:solidFill>
                  <a:srgbClr val="000000"/>
                </a:solidFill>
                <a:latin typeface="Lucida Sans Unicode"/>
              </a:rPr>
              <a:t>date rate of </a:t>
            </a:r>
            <a:r>
              <a:rPr lang="en-US" sz="4000" b="1" dirty="0">
                <a:solidFill>
                  <a:srgbClr val="002060"/>
                </a:solidFill>
                <a:latin typeface="Lucida Sans Unicode"/>
              </a:rPr>
              <a:t>250 kbps</a:t>
            </a:r>
            <a:r>
              <a:rPr lang="en-US" sz="2000" dirty="0">
                <a:solidFill>
                  <a:srgbClr val="000000"/>
                </a:solidFill>
                <a:latin typeface="Lucida Sans Unicode"/>
              </a:rPr>
              <a:t> is best suited for periodic as well as intermediate two way transmission of data between sensors and controllers</a:t>
            </a:r>
            <a:r>
              <a:rPr lang="en-US" sz="2700" dirty="0">
                <a:solidFill>
                  <a:srgbClr val="000000"/>
                </a:solidFill>
                <a:latin typeface="Lucida Sans Unicode"/>
              </a:rPr>
              <a:t>.</a:t>
            </a:r>
            <a:endParaRPr/>
          </a:p>
        </p:txBody>
      </p:sp>
      <p:sp>
        <p:nvSpPr>
          <p:cNvPr id="150" name="TextShape 2"/>
          <p:cNvSpPr txBox="1"/>
          <p:nvPr/>
        </p:nvSpPr>
        <p:spPr>
          <a:xfrm>
            <a:off x="457200" y="274680"/>
            <a:ext cx="8229240" cy="1142640"/>
          </a:xfrm>
          <a:prstGeom prst="rect">
            <a:avLst/>
          </a:prstGeom>
        </p:spPr>
        <p:txBody>
          <a:bodyPr lIns="90000" tIns="45000" rIns="90000" bIns="45000" anchor="ctr"/>
          <a:lstStyle/>
          <a:p>
            <a:pPr>
              <a:lnSpc>
                <a:spcPct val="100000"/>
              </a:lnSpc>
            </a:pPr>
            <a:r>
              <a:rPr lang="en-US" sz="4100" b="1">
                <a:solidFill>
                  <a:srgbClr val="464646"/>
                </a:solidFill>
                <a:latin typeface="Lucida Sans Unicode"/>
              </a:rPr>
              <a:t>Zigbee technology</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000" dirty="0" smtClean="0"/>
              <a:t>Used to create </a:t>
            </a:r>
            <a:r>
              <a:rPr lang="en-US" sz="3600" b="1" dirty="0" smtClean="0">
                <a:hlinkClick r:id="rId2" tooltip="Personal area network"/>
              </a:rPr>
              <a:t>personal area networks</a:t>
            </a:r>
            <a:r>
              <a:rPr lang="en-US" sz="2000" dirty="0" smtClean="0"/>
              <a:t> with small, low-power </a:t>
            </a:r>
            <a:r>
              <a:rPr lang="en-US" sz="2000" dirty="0" smtClean="0">
                <a:hlinkClick r:id="rId3" tooltip="Digital radio"/>
              </a:rPr>
              <a:t>digital radios</a:t>
            </a:r>
            <a:r>
              <a:rPr lang="en-US" sz="2000" dirty="0" smtClean="0"/>
              <a:t>, such as for home automation, medical device data collection, and other low-power low-bandwidth needs</a:t>
            </a:r>
          </a:p>
          <a:p>
            <a:pPr>
              <a:lnSpc>
                <a:spcPct val="100000"/>
              </a:lnSpc>
              <a:buSzPct val="68000"/>
              <a:buFont typeface="Wingdings 3" charset="2"/>
              <a:buChar char=""/>
            </a:pPr>
            <a:endParaRPr lang="en-US" sz="2000" dirty="0" smtClean="0"/>
          </a:p>
          <a:p>
            <a:pPr>
              <a:lnSpc>
                <a:spcPct val="100000"/>
              </a:lnSpc>
              <a:buSzPct val="68000"/>
              <a:buFont typeface="Wingdings 3" charset="2"/>
              <a:buChar char=""/>
            </a:pPr>
            <a:r>
              <a:rPr lang="en-US" sz="2000" dirty="0" err="1" smtClean="0">
                <a:solidFill>
                  <a:srgbClr val="000000"/>
                </a:solidFill>
                <a:latin typeface="Lucida Sans Unicode"/>
              </a:rPr>
              <a:t>Zigbee</a:t>
            </a:r>
            <a:r>
              <a:rPr lang="en-US" sz="2000" dirty="0" smtClean="0">
                <a:solidFill>
                  <a:srgbClr val="000000"/>
                </a:solidFill>
                <a:latin typeface="Lucida Sans Unicode"/>
              </a:rPr>
              <a:t> </a:t>
            </a:r>
            <a:r>
              <a:rPr lang="en-US" sz="2000" dirty="0">
                <a:solidFill>
                  <a:srgbClr val="000000"/>
                </a:solidFill>
                <a:latin typeface="Lucida Sans Unicode"/>
              </a:rPr>
              <a:t>is low-cost and low-powered </a:t>
            </a:r>
            <a:r>
              <a:rPr lang="en-US" sz="2000" b="1" dirty="0">
                <a:solidFill>
                  <a:srgbClr val="000000"/>
                </a:solidFill>
                <a:latin typeface="Lucida Sans Unicode"/>
              </a:rPr>
              <a:t>mesh network</a:t>
            </a:r>
            <a:r>
              <a:rPr lang="en-US" sz="2000" dirty="0">
                <a:solidFill>
                  <a:srgbClr val="000000"/>
                </a:solidFill>
                <a:latin typeface="Lucida Sans Unicode"/>
              </a:rPr>
              <a:t> widely deployed </a:t>
            </a:r>
            <a:r>
              <a:rPr lang="en-US" sz="2000" b="1" dirty="0">
                <a:latin typeface="Lucida Sans Unicode"/>
              </a:rPr>
              <a:t>for controlling and monitoring applications</a:t>
            </a:r>
            <a:r>
              <a:rPr lang="en-US" sz="2000" dirty="0">
                <a:solidFill>
                  <a:srgbClr val="000000"/>
                </a:solidFill>
                <a:latin typeface="Lucida Sans Unicode"/>
              </a:rPr>
              <a:t> where it covers </a:t>
            </a:r>
            <a:r>
              <a:rPr lang="en-US" sz="2000" b="1" dirty="0">
                <a:solidFill>
                  <a:srgbClr val="000000"/>
                </a:solidFill>
                <a:latin typeface="Lucida Sans Unicode"/>
              </a:rPr>
              <a:t>10-100 meters </a:t>
            </a:r>
            <a:r>
              <a:rPr lang="en-US" sz="2000" dirty="0">
                <a:solidFill>
                  <a:srgbClr val="000000"/>
                </a:solidFill>
                <a:latin typeface="Lucida Sans Unicode"/>
              </a:rPr>
              <a:t>within the range. </a:t>
            </a:r>
            <a:endParaRPr/>
          </a:p>
          <a:p>
            <a:pPr>
              <a:lnSpc>
                <a:spcPct val="100000"/>
              </a:lnSpc>
              <a:buSzPct val="68000"/>
              <a:buFont typeface="Wingdings 3" charset="2"/>
              <a:buChar char=""/>
            </a:pPr>
            <a:r>
              <a:rPr lang="en-US" sz="2000" dirty="0">
                <a:solidFill>
                  <a:srgbClr val="000000"/>
                </a:solidFill>
                <a:latin typeface="Lucida Sans Unicode"/>
              </a:rPr>
              <a:t>This communication system is less expensive and simpler than the other proprietary short-range </a:t>
            </a:r>
            <a:r>
              <a:rPr lang="en-US" sz="2000" u="sng" dirty="0">
                <a:solidFill>
                  <a:srgbClr val="FF8119"/>
                </a:solidFill>
                <a:latin typeface="Lucida Sans Unicode"/>
              </a:rPr>
              <a:t>wireless sensor networks  as Bluetoot</a:t>
            </a:r>
            <a:r>
              <a:rPr lang="en-US" sz="2000" dirty="0">
                <a:solidFill>
                  <a:srgbClr val="000000"/>
                </a:solidFill>
                <a:latin typeface="Lucida Sans Unicode"/>
              </a:rPr>
              <a:t>h and Wi-Fi</a:t>
            </a:r>
            <a:r>
              <a:rPr lang="en-US" sz="2000" dirty="0" smtClean="0">
                <a:solidFill>
                  <a:srgbClr val="000000"/>
                </a:solidFill>
                <a:latin typeface="Lucida Sans Unicode"/>
              </a:rPr>
              <a:t>.</a:t>
            </a:r>
          </a:p>
          <a:p>
            <a:pPr>
              <a:lnSpc>
                <a:spcPct val="100000"/>
              </a:lnSpc>
              <a:buSzPct val="68000"/>
              <a:buFont typeface="Wingdings 3" charset="2"/>
              <a:buChar char=""/>
            </a:pPr>
            <a:endParaRPr/>
          </a:p>
          <a:p>
            <a:pPr>
              <a:lnSpc>
                <a:spcPct val="100000"/>
              </a:lnSpc>
              <a:buSzPct val="68000"/>
              <a:buFont typeface="Wingdings 3" charset="2"/>
              <a:buChar char=""/>
            </a:pPr>
            <a:r>
              <a:rPr lang="en-US" sz="2000" dirty="0" err="1">
                <a:solidFill>
                  <a:srgbClr val="000000"/>
                </a:solidFill>
                <a:latin typeface="Lucida Sans Unicode"/>
              </a:rPr>
              <a:t>Zigbee</a:t>
            </a:r>
            <a:r>
              <a:rPr lang="en-US" sz="2000" dirty="0">
                <a:solidFill>
                  <a:srgbClr val="000000"/>
                </a:solidFill>
                <a:latin typeface="Lucida Sans Unicode"/>
              </a:rPr>
              <a:t> supports different network configurations for </a:t>
            </a:r>
            <a:r>
              <a:rPr lang="en-US" sz="2000" b="1" dirty="0">
                <a:solidFill>
                  <a:srgbClr val="000000"/>
                </a:solidFill>
                <a:latin typeface="Lucida Sans Unicode"/>
              </a:rPr>
              <a:t>master to master</a:t>
            </a:r>
            <a:r>
              <a:rPr lang="en-US" sz="2000" dirty="0">
                <a:solidFill>
                  <a:srgbClr val="000000"/>
                </a:solidFill>
                <a:latin typeface="Lucida Sans Unicode"/>
              </a:rPr>
              <a:t> or </a:t>
            </a:r>
            <a:r>
              <a:rPr lang="en-US" sz="2000" b="1" dirty="0">
                <a:solidFill>
                  <a:srgbClr val="000000"/>
                </a:solidFill>
                <a:latin typeface="Lucida Sans Unicode"/>
              </a:rPr>
              <a:t>master to slave communications. </a:t>
            </a:r>
            <a:endParaRPr lang="en-US" sz="2000" b="1" dirty="0" smtClean="0">
              <a:solidFill>
                <a:srgbClr val="000000"/>
              </a:solidFill>
              <a:latin typeface="Lucida Sans Unicode"/>
            </a:endParaRPr>
          </a:p>
          <a:p>
            <a:pPr>
              <a:lnSpc>
                <a:spcPct val="100000"/>
              </a:lnSpc>
              <a:buSzPct val="68000"/>
              <a:buFont typeface="Wingdings 3" charset="2"/>
              <a:buChar char=""/>
            </a:pPr>
            <a:endParaRPr/>
          </a:p>
          <a:p>
            <a:pPr>
              <a:lnSpc>
                <a:spcPct val="100000"/>
              </a:lnSpc>
              <a:buSzPct val="68000"/>
              <a:buFont typeface="Wingdings 3" charset="2"/>
              <a:buChar char=""/>
            </a:pPr>
            <a:r>
              <a:rPr lang="en-US" sz="2000" dirty="0" err="1" smtClean="0">
                <a:solidFill>
                  <a:srgbClr val="000000"/>
                </a:solidFill>
                <a:latin typeface="Lucida Sans Unicode"/>
              </a:rPr>
              <a:t>Zigbee</a:t>
            </a:r>
            <a:r>
              <a:rPr lang="en-US" sz="2000" dirty="0" smtClean="0">
                <a:solidFill>
                  <a:srgbClr val="000000"/>
                </a:solidFill>
                <a:latin typeface="Lucida Sans Unicode"/>
              </a:rPr>
              <a:t> </a:t>
            </a:r>
            <a:r>
              <a:rPr lang="en-US" sz="2000" dirty="0">
                <a:solidFill>
                  <a:srgbClr val="000000"/>
                </a:solidFill>
                <a:latin typeface="Lucida Sans Unicode"/>
              </a:rPr>
              <a:t>networks are </a:t>
            </a:r>
            <a:r>
              <a:rPr lang="en-US" sz="2000" b="1" dirty="0">
                <a:solidFill>
                  <a:srgbClr val="000000"/>
                </a:solidFill>
                <a:latin typeface="Lucida Sans Unicode"/>
              </a:rPr>
              <a:t>extendable with the use of routers</a:t>
            </a:r>
            <a:r>
              <a:rPr lang="en-US" sz="2000" dirty="0">
                <a:solidFill>
                  <a:srgbClr val="000000"/>
                </a:solidFill>
                <a:latin typeface="Lucida Sans Unicode"/>
              </a:rPr>
              <a:t> and allow many nodes to interconnect with each other for building a wider area network.</a:t>
            </a:r>
            <a:endParaRPr/>
          </a:p>
        </p:txBody>
      </p:sp>
      <p:sp>
        <p:nvSpPr>
          <p:cNvPr id="153" name="TextShape 2"/>
          <p:cNvSpPr txBox="1"/>
          <p:nvPr/>
        </p:nvSpPr>
        <p:spPr>
          <a:xfrm>
            <a:off x="457200" y="274680"/>
            <a:ext cx="8229240" cy="1142640"/>
          </a:xfrm>
          <a:prstGeom prst="rect">
            <a:avLst/>
          </a:prstGeom>
        </p:spPr>
        <p:txBody>
          <a:bodyPr lIns="90000" tIns="45000" rIns="90000" bIns="45000" anchor="ctr"/>
          <a:lstStyle/>
          <a:p>
            <a:pPr>
              <a:lnSpc>
                <a:spcPct val="100000"/>
              </a:lnSpc>
            </a:pPr>
            <a:r>
              <a:rPr lang="en-US" sz="4100" b="1">
                <a:solidFill>
                  <a:srgbClr val="464646"/>
                </a:solidFill>
                <a:latin typeface="Lucida Sans Unicode"/>
              </a:rPr>
              <a:t>Zigbee</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AutoShape 2" descr="blob:https://web.whatsapp.com/082c88f4-7757-4239-aa8b-3779ca42211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4212" name="AutoShape 4" descr="blob:https://web.whatsapp.com/082c88f4-7757-4239-aa8b-3779ca42211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4213" name="Picture 5" descr="C:\Users\amar\Desktop\082c88f4-7757-4239-aa8b-3779ca422118.jpg"/>
          <p:cNvPicPr>
            <a:picLocks noChangeAspect="1" noChangeArrowheads="1"/>
          </p:cNvPicPr>
          <p:nvPr/>
        </p:nvPicPr>
        <p:blipFill>
          <a:blip r:embed="rId2"/>
          <a:srcRect/>
          <a:stretch>
            <a:fillRect/>
          </a:stretch>
        </p:blipFill>
        <p:spPr bwMode="auto">
          <a:xfrm>
            <a:off x="6176865" y="1513114"/>
            <a:ext cx="2519266" cy="3180184"/>
          </a:xfrm>
          <a:prstGeom prst="rect">
            <a:avLst/>
          </a:prstGeom>
          <a:noFill/>
        </p:spPr>
      </p:pic>
      <p:pic>
        <p:nvPicPr>
          <p:cNvPr id="5" name="Picture 5" descr="C:\Users\amar\Desktop\082c88f4-7757-4239-aa8b-3779ca422118.jpg"/>
          <p:cNvPicPr>
            <a:picLocks noChangeAspect="1" noChangeArrowheads="1"/>
          </p:cNvPicPr>
          <p:nvPr/>
        </p:nvPicPr>
        <p:blipFill>
          <a:blip r:embed="rId2"/>
          <a:srcRect/>
          <a:stretch>
            <a:fillRect/>
          </a:stretch>
        </p:blipFill>
        <p:spPr bwMode="auto">
          <a:xfrm>
            <a:off x="566446" y="1534885"/>
            <a:ext cx="2661946" cy="3180184"/>
          </a:xfrm>
          <a:prstGeom prst="rect">
            <a:avLst/>
          </a:prstGeom>
          <a:noFill/>
        </p:spPr>
      </p:pic>
      <p:sp>
        <p:nvSpPr>
          <p:cNvPr id="6" name="TextBox 5"/>
          <p:cNvSpPr txBox="1"/>
          <p:nvPr/>
        </p:nvSpPr>
        <p:spPr>
          <a:xfrm>
            <a:off x="1156996" y="914401"/>
            <a:ext cx="1390573" cy="369332"/>
          </a:xfrm>
          <a:prstGeom prst="rect">
            <a:avLst/>
          </a:prstGeom>
          <a:noFill/>
        </p:spPr>
        <p:txBody>
          <a:bodyPr wrap="none" rtlCol="0">
            <a:spAutoFit/>
          </a:bodyPr>
          <a:lstStyle/>
          <a:p>
            <a:r>
              <a:rPr lang="en-US" dirty="0" smtClean="0"/>
              <a:t>End Device 1</a:t>
            </a:r>
            <a:endParaRPr lang="en-US" dirty="0"/>
          </a:p>
        </p:txBody>
      </p:sp>
      <p:sp>
        <p:nvSpPr>
          <p:cNvPr id="7" name="TextBox 6"/>
          <p:cNvSpPr txBox="1"/>
          <p:nvPr/>
        </p:nvSpPr>
        <p:spPr>
          <a:xfrm>
            <a:off x="6870441" y="992156"/>
            <a:ext cx="1390573" cy="369332"/>
          </a:xfrm>
          <a:prstGeom prst="rect">
            <a:avLst/>
          </a:prstGeom>
          <a:noFill/>
        </p:spPr>
        <p:txBody>
          <a:bodyPr wrap="none" rtlCol="0">
            <a:spAutoFit/>
          </a:bodyPr>
          <a:lstStyle/>
          <a:p>
            <a:r>
              <a:rPr lang="en-US" dirty="0" smtClean="0"/>
              <a:t>End Device 2</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zigbee\1.png"/>
          <p:cNvPicPr>
            <a:picLocks noChangeAspect="1" noChangeArrowheads="1"/>
          </p:cNvPicPr>
          <p:nvPr/>
        </p:nvPicPr>
        <p:blipFill>
          <a:blip r:embed="rId2"/>
          <a:srcRect/>
          <a:stretch>
            <a:fillRect/>
          </a:stretch>
        </p:blipFill>
        <p:spPr bwMode="auto">
          <a:xfrm>
            <a:off x="0" y="0"/>
            <a:ext cx="9144000" cy="6857999"/>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1782</TotalTime>
  <Words>653</Words>
  <Application>Microsoft Office PowerPoint</Application>
  <PresentationFormat>On-screen Show (4:3)</PresentationFormat>
  <Paragraphs>137</Paragraphs>
  <Slides>27</Slides>
  <Notes>2</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Office Theme</vt:lpstr>
      <vt:lpstr>1_Office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amar</cp:lastModifiedBy>
  <cp:revision>121</cp:revision>
  <dcterms:modified xsi:type="dcterms:W3CDTF">2020-02-24T12:21:28Z</dcterms:modified>
</cp:coreProperties>
</file>