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6.png" ContentType="image/png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9.jpeg" ContentType="image/jpeg"/>
  <Override PartName="/ppt/media/image13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088880" y="22856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Click to edit Master title style</a:t>
            </a:r>
            <a:endParaRPr b="0" lang="en-US" sz="10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33E52CC-DE55-4F3D-BEFB-7F7CF8B0DCCE}" type="datetime1">
              <a:rPr b="0" lang="en-GB" sz="1200" spc="-1" strike="noStrike">
                <a:solidFill>
                  <a:srgbClr val="31788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22/10/2020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31788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EC2401-D968-4C2B-B830-FC7249BA0157}" type="slidenum">
              <a:rPr b="0" lang="en-GB" sz="1200" spc="-1" strike="noStrike">
                <a:solidFill>
                  <a:srgbClr val="31788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Click to edit Master title style</a:t>
            </a:r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Gill Sans MT"/>
              <a:buChar char="–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8EF1E5-B771-483E-9104-4D4ECA8E8892}" type="datetime1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22/10/2020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4A01A5-59DA-4B8E-9935-080BDF438586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1580400" y="865080"/>
            <a:ext cx="9030960" cy="346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5600" spc="7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Circuit Connection on Raspberry Pi Kit</a:t>
            </a:r>
            <a:endParaRPr b="0" lang="en-US" sz="5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5070600"/>
            <a:ext cx="12191760" cy="1787040"/>
          </a:xfrm>
          <a:custGeom>
            <a:avLst/>
            <a:gdLst/>
            <a:ahLst/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2073240" y="5493240"/>
            <a:ext cx="8044920" cy="741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700"/>
              </a:spcBef>
            </a:pPr>
            <a:r>
              <a:rPr b="1" lang="en-GB" sz="1100" spc="398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Ms. Kritika Purohit</a:t>
            </a:r>
            <a:endParaRPr b="0" lang="en-GB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00"/>
              </a:spcBef>
            </a:pPr>
            <a:r>
              <a:rPr b="1" lang="en-GB" sz="1100" spc="398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Assistant Professor</a:t>
            </a:r>
            <a:endParaRPr b="0" lang="en-GB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00"/>
              </a:spcBef>
            </a:pPr>
            <a:r>
              <a:rPr b="1" lang="en-GB" sz="1100" spc="398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CSE</a:t>
            </a:r>
            <a:endParaRPr b="0" lang="en-GB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718920" y="0"/>
            <a:ext cx="1147248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11340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1664280" y="643320"/>
            <a:ext cx="9600480" cy="55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image3.jpeg" descr=""/>
          <p:cNvPicPr/>
          <p:nvPr/>
        </p:nvPicPr>
        <p:blipFill>
          <a:blip r:embed="rId1"/>
          <a:stretch/>
        </p:blipFill>
        <p:spPr>
          <a:xfrm>
            <a:off x="2104200" y="965160"/>
            <a:ext cx="8721000" cy="4927320"/>
          </a:xfrm>
          <a:prstGeom prst="rect">
            <a:avLst/>
          </a:prstGeom>
          <a:ln>
            <a:noFill/>
          </a:ln>
        </p:spPr>
      </p:pic>
      <p:sp>
        <p:nvSpPr>
          <p:cNvPr id="134" name="TextShape 7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GB" sz="1200" spc="-1" strike="noStrike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8"/>
          <p:cNvSpPr txBox="1"/>
          <p:nvPr/>
        </p:nvSpPr>
        <p:spPr>
          <a:xfrm>
            <a:off x="844596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BB212928-DDF5-49DB-B341-F415911414C0}" type="slidenum">
              <a:rPr b="0" lang="en-GB" sz="1200" spc="-1" strike="noStrike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29600" y="1287360"/>
            <a:ext cx="3753000" cy="4705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Circuit II-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this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ci</a:t>
            </a:r>
            <a:r>
              <a:rPr b="0" lang="en-US" sz="20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cuit,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anode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LED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onnec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3.</a:t>
            </a:r>
            <a:r>
              <a:rPr b="0" lang="en-US" sz="2000" spc="-3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3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supp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aspberry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 th</a:t>
            </a:r>
            <a:r>
              <a:rPr b="0" lang="en-US" sz="20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ough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1KΩ</a:t>
            </a:r>
            <a:r>
              <a:rPr b="0" lang="en-US" sz="20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esis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5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.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0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thode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LED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onnec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GPIO25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(P</a:t>
            </a:r>
            <a:r>
              <a:rPr b="0" lang="en-US" sz="20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h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sical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22). In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this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ci</a:t>
            </a:r>
            <a:r>
              <a:rPr b="0" lang="en-US" sz="20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cuit,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acts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sink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(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GN</a:t>
            </a:r>
            <a:r>
              <a:rPr b="0" lang="en-US" sz="20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).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37" name="image4.jpeg" descr=""/>
          <p:cNvPicPr/>
          <p:nvPr/>
        </p:nvPicPr>
        <p:blipFill>
          <a:blip r:embed="rId1"/>
          <a:stretch/>
        </p:blipFill>
        <p:spPr>
          <a:xfrm>
            <a:off x="5083200" y="1157040"/>
            <a:ext cx="6494400" cy="428688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581C99D2-34A2-4E58-A016-9B57F7CCA70D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10960" y="645840"/>
            <a:ext cx="10318680" cy="490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7040" indent="-228240" algn="just">
              <a:lnSpc>
                <a:spcPct val="150000"/>
              </a:lnSpc>
              <a:buClr>
                <a:srgbClr val="0b082e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Circuit Principle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37040" indent="-228240" algn="just">
              <a:lnSpc>
                <a:spcPct val="150000"/>
              </a:lnSpc>
              <a:spcBef>
                <a:spcPts val="1369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principle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ope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tion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ery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simple.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(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GPIO25)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made 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HIGH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se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ond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and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made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L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</a:t>
            </a:r>
            <a:r>
              <a:rPr b="0" lang="en-US" sz="22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xt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se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ond.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ess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k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loop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</a:t>
            </a:r>
            <a:r>
              <a:rPr b="0" lang="en-US" sz="22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</a:t>
            </a:r>
            <a:r>
              <a:rPr b="0" lang="en-US" sz="22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ect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 Blinking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.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37040" indent="-228240" algn="just">
              <a:lnSpc>
                <a:spcPct val="150000"/>
              </a:lnSpc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der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ol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i.e.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making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HIGH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and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L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8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,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I’ll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using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Python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og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amming and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Python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ac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k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ages.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6E9020-B5AB-435F-ACF0-57CB2FFF1554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64160" y="317880"/>
            <a:ext cx="10500120" cy="59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b="1" lang="en-US" sz="21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Trebuchet MS"/>
              </a:rPr>
              <a:t>How to operate the Blinking LED using Raspberry Pi?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64160" y="1180800"/>
            <a:ext cx="10762560" cy="497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First,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I’</a:t>
            </a:r>
            <a:r>
              <a:rPr b="0" lang="en-US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used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Vim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di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writing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Python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og</a:t>
            </a:r>
            <a:r>
              <a:rPr b="0" lang="en-US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am.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Vim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Command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Line 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di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and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ery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simple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and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ea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use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1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xt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edi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100" spc="-5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.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First,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login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into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our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aspberry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using SSH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(li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k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Putty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x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ampl</a:t>
            </a:r>
            <a:r>
              <a:rPr b="0" lang="en-US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).</a:t>
            </a: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To install the Vim Editor (by default, Raspbian has Vi editor and to get full features of Vim), enter the following code in the SSH Terminal.</a:t>
            </a: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ctr">
              <a:lnSpc>
                <a:spcPct val="150000"/>
              </a:lnSpc>
              <a:spcBef>
                <a:spcPts val="700"/>
              </a:spcBef>
            </a:pPr>
            <a:r>
              <a:rPr b="1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sudo apt-get install vim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</a:t>
            </a:r>
            <a:r>
              <a:rPr b="0" lang="en-US" sz="21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open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blank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Python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fi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using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Vim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edi</a:t>
            </a:r>
            <a:r>
              <a:rPr b="0" lang="en-US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with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fi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name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being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i="1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blink</a:t>
            </a:r>
            <a:r>
              <a:rPr b="0" i="1" lang="en-US" sz="21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</a:t>
            </a:r>
            <a:r>
              <a:rPr b="0" i="1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ed.</a:t>
            </a:r>
            <a:r>
              <a:rPr b="0" i="1" lang="en-US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i="1" lang="en-US" sz="21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.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3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this,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use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oll</a:t>
            </a:r>
            <a:r>
              <a:rPr b="0" lang="en-US" sz="21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wing</a:t>
            </a:r>
            <a:r>
              <a:rPr b="0" lang="en-US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ommand.</a:t>
            </a: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ctr">
              <a:lnSpc>
                <a:spcPct val="150000"/>
              </a:lnSpc>
              <a:spcBef>
                <a:spcPts val="700"/>
              </a:spcBef>
            </a:pPr>
            <a:r>
              <a:rPr b="1" i="1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sudo</a:t>
            </a:r>
            <a:r>
              <a:rPr b="1" i="1" lang="en-US" sz="2100" spc="-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1" i="1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vim</a:t>
            </a:r>
            <a:r>
              <a:rPr b="1" i="1" lang="en-US" sz="2100" spc="-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1" i="1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blink</a:t>
            </a:r>
            <a:r>
              <a:rPr b="1" i="1" lang="en-US" sz="2100" spc="-2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</a:t>
            </a:r>
            <a:r>
              <a:rPr b="1" i="1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ed.</a:t>
            </a:r>
            <a:r>
              <a:rPr b="1" i="1" lang="en-US" sz="21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1" i="1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1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1038AA9-1444-43E4-926B-F3236397ED82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46800" y="247320"/>
            <a:ext cx="10789920" cy="612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er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opening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blink</a:t>
            </a:r>
            <a:r>
              <a:rPr b="0" i="1" lang="en-US" sz="2000" spc="-2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ed.</a:t>
            </a:r>
            <a:r>
              <a:rPr b="0" i="1" lang="en-US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i="1" lang="en-US" sz="2000" spc="-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63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fi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le,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0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following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ode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and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pas</a:t>
            </a:r>
            <a:r>
              <a:rPr b="0" lang="en-US" sz="20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it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0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e.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Sin</a:t>
            </a:r>
            <a:r>
              <a:rPr b="0" lang="en-US" sz="20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it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Python code, you need to be careful with the </a:t>
            </a:r>
            <a:r>
              <a:rPr b="0" lang="en-US" sz="2000" spc="-43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Tab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characters as it is important to group the instruction as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blocks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</a:t>
            </a:r>
            <a:r>
              <a:rPr b="0" lang="en-US" sz="20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Python.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import RPi.GPIO as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import time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GPIO.setmode(GPIO.BOARD)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GPIO.setup(8,GPIO.OUT)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GPIO.setwarnings(False)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blink_interval=0.5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blink_count=10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for i in range(0,blink_count):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 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GPIO.output(8,True)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 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time.sleep(blink_interval)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 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GPIO.output(8,False)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 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time.sleep(blink_interval)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   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GPIO.cleanup()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8C8C3D-AE01-4929-8340-09CE4F955B8A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ontent Placeholder 6" descr=""/>
          <p:cNvPicPr/>
          <p:nvPr/>
        </p:nvPicPr>
        <p:blipFill>
          <a:blip r:embed="rId1"/>
          <a:stretch/>
        </p:blipFill>
        <p:spPr>
          <a:xfrm>
            <a:off x="1036080" y="258120"/>
            <a:ext cx="10119960" cy="634176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2273CE-2425-4B66-AD26-5AE1067DCC89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38040" y="736920"/>
            <a:ext cx="10058040" cy="70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32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69200" y="1438920"/>
            <a:ext cx="10733400" cy="427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great way to get started with electronics and the Raspberry Pi is hooking up a red LED and making it blink using a Python script. 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will need the following tools to complete the project: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Raspberry Pi 3 setup with monitor and USB Mouse &amp; Keyboard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Solderless breadboard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Jumper wires for easy hookup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Resistor pack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 LED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Multimeter (optional)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5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5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A1DB0E1-DA45-4768-AB09-E05CEA5D812D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8" descr=""/>
          <p:cNvPicPr/>
          <p:nvPr/>
        </p:nvPicPr>
        <p:blipFill>
          <a:blip r:embed="rId1"/>
          <a:stretch/>
        </p:blipFill>
        <p:spPr>
          <a:xfrm>
            <a:off x="903960" y="643320"/>
            <a:ext cx="4303800" cy="2248560"/>
          </a:xfrm>
          <a:prstGeom prst="rect">
            <a:avLst/>
          </a:prstGeom>
          <a:ln>
            <a:noFill/>
          </a:ln>
        </p:spPr>
      </p:pic>
      <p:sp>
        <p:nvSpPr>
          <p:cNvPr id="93" name="Line 1"/>
          <p:cNvSpPr/>
          <p:nvPr/>
        </p:nvSpPr>
        <p:spPr>
          <a:xfrm>
            <a:off x="6095880" y="0"/>
            <a:ext cx="360" cy="32004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10" descr=""/>
          <p:cNvPicPr/>
          <p:nvPr/>
        </p:nvPicPr>
        <p:blipFill>
          <a:blip r:embed="rId2"/>
          <a:stretch/>
        </p:blipFill>
        <p:spPr>
          <a:xfrm>
            <a:off x="7440840" y="624240"/>
            <a:ext cx="3389760" cy="2262600"/>
          </a:xfrm>
          <a:prstGeom prst="rect">
            <a:avLst/>
          </a:prstGeom>
          <a:ln>
            <a:noFill/>
          </a:ln>
        </p:spPr>
      </p:pic>
      <p:sp>
        <p:nvSpPr>
          <p:cNvPr id="95" name="Line 2"/>
          <p:cNvSpPr/>
          <p:nvPr/>
        </p:nvSpPr>
        <p:spPr>
          <a:xfrm>
            <a:off x="3621600" y="3200400"/>
            <a:ext cx="360" cy="36576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0" y="64400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GB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Line 4"/>
          <p:cNvSpPr/>
          <p:nvPr/>
        </p:nvSpPr>
        <p:spPr>
          <a:xfrm>
            <a:off x="8552160" y="3200400"/>
            <a:ext cx="360" cy="36576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"/>
          <p:cNvSpPr/>
          <p:nvPr/>
        </p:nvSpPr>
        <p:spPr>
          <a:xfrm flipH="1" flipV="1">
            <a:off x="3609720" y="3197160"/>
            <a:ext cx="4955760" cy="18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6"/>
          <p:cNvSpPr/>
          <p:nvPr/>
        </p:nvSpPr>
        <p:spPr>
          <a:xfrm flipH="1" flipV="1">
            <a:off x="0" y="3993840"/>
            <a:ext cx="3602520" cy="18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7"/>
          <p:cNvSpPr/>
          <p:nvPr/>
        </p:nvSpPr>
        <p:spPr>
          <a:xfrm flipH="1" flipV="1">
            <a:off x="8534160" y="3993840"/>
            <a:ext cx="3657600" cy="1800"/>
          </a:xfrm>
          <a:prstGeom prst="line">
            <a:avLst/>
          </a:prstGeom>
          <a:ln w="3816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15" descr=""/>
          <p:cNvPicPr/>
          <p:nvPr/>
        </p:nvPicPr>
        <p:blipFill>
          <a:blip r:embed="rId3"/>
          <a:stretch/>
        </p:blipFill>
        <p:spPr>
          <a:xfrm>
            <a:off x="986760" y="4316040"/>
            <a:ext cx="1947240" cy="1947240"/>
          </a:xfrm>
          <a:prstGeom prst="rect">
            <a:avLst/>
          </a:prstGeom>
          <a:ln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rId4"/>
          <a:stretch/>
        </p:blipFill>
        <p:spPr>
          <a:xfrm>
            <a:off x="4177080" y="3504240"/>
            <a:ext cx="3779280" cy="2758680"/>
          </a:xfrm>
          <a:prstGeom prst="rect">
            <a:avLst/>
          </a:prstGeom>
          <a:ln>
            <a:noFill/>
          </a:ln>
        </p:spPr>
      </p:pic>
      <p:pic>
        <p:nvPicPr>
          <p:cNvPr id="103" name="Picture 12" descr=""/>
          <p:cNvPicPr/>
          <p:nvPr/>
        </p:nvPicPr>
        <p:blipFill>
          <a:blip r:embed="rId5"/>
          <a:stretch/>
        </p:blipFill>
        <p:spPr>
          <a:xfrm>
            <a:off x="9259560" y="431604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04" name="TextShape 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2BE0C271-9D53-4A77-B161-5FDBB6A4E57B}" type="slidenum">
              <a:rPr b="0" lang="en-GB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53080" y="579240"/>
            <a:ext cx="10177920" cy="59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32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Setting up the Circuit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53080" y="1421280"/>
            <a:ext cx="10311480" cy="464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c4858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first step in this project is to design a simple LED circuit. Then we will make the LED circuit controllable from the Raspberry Pi by connecting the circuit to the general-purpose input/output (GPIO) pins on the Raspberry Pi.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 algn="just">
              <a:lnSpc>
                <a:spcPct val="15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c4858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simple LED circuit consists of a LED and resistor. The resistor is used to limit the current that is being drawn and is called a </a:t>
            </a:r>
            <a:r>
              <a:rPr b="0" i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 limiting resistor</a:t>
            </a:r>
            <a:r>
              <a:rPr b="0" lang="en-US" sz="2200" spc="-1" strike="noStrike">
                <a:solidFill>
                  <a:srgbClr val="3c4858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Without the resistor the LED would run at too high of a voltage, resulting in too much current being drawn which in turn would instantly burn the LED, and likely also the GPIO port on the Raspberry Pi.  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DAA861-6641-4CB2-A953-DBF027EE1E02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F48106-DB54-45F9-A59A-9AC0FD20ABB8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1104120" y="976680"/>
            <a:ext cx="10531800" cy="397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 algn="just">
              <a:lnSpc>
                <a:spcPct val="150000"/>
              </a:lnSpc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calculate the resistor value we need to examine the specifications of the LED. Specifically we need to find the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forward voltage (VF)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forward current (IF).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regular red LED has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forward voltage (VF) of 1.7V and forward current of 20mA (IF).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Additionally we need to know the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 voltage of the Raspberry Pi which is 3.3V.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 algn="just">
              <a:lnSpc>
                <a:spcPct val="150000"/>
              </a:lnSpc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 then calculate the resistor size needed to limit the current to the LED’s maximum forward current (IF) using ohm’s law like this:  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50000"/>
              </a:lnSpc>
            </a:pPr>
            <a:br/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12" name="Picture 7" descr=""/>
          <p:cNvPicPr/>
          <p:nvPr/>
        </p:nvPicPr>
        <p:blipFill>
          <a:blip r:embed="rId1"/>
          <a:stretch/>
        </p:blipFill>
        <p:spPr>
          <a:xfrm>
            <a:off x="3178800" y="4358160"/>
            <a:ext cx="6312240" cy="131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856C01-75C9-4F4B-8F79-83A76D62E026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image3.jpeg" descr=""/>
          <p:cNvPicPr/>
          <p:nvPr/>
        </p:nvPicPr>
        <p:blipFill>
          <a:blip r:embed="rId1"/>
          <a:stretch/>
        </p:blipFill>
        <p:spPr>
          <a:xfrm>
            <a:off x="1591560" y="518400"/>
            <a:ext cx="9008640" cy="559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Content Placeholder 6" descr=""/>
          <p:cNvPicPr/>
          <p:nvPr/>
        </p:nvPicPr>
        <p:blipFill>
          <a:blip r:embed="rId1"/>
          <a:stretch/>
        </p:blipFill>
        <p:spPr>
          <a:xfrm>
            <a:off x="2019960" y="245520"/>
            <a:ext cx="8081640" cy="6129720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6D906CE-9ACA-41C9-827C-BA7693F9EE36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B4DE077-181A-407F-A287-28A112BE1F87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1" name="image2.jpeg" descr=""/>
          <p:cNvPicPr/>
          <p:nvPr/>
        </p:nvPicPr>
        <p:blipFill>
          <a:blip r:embed="rId1"/>
          <a:stretch/>
        </p:blipFill>
        <p:spPr>
          <a:xfrm>
            <a:off x="5091480" y="610560"/>
            <a:ext cx="6681960" cy="521280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249840" y="853560"/>
            <a:ext cx="5376960" cy="42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79760" indent="-342720" algn="just">
              <a:lnSpc>
                <a:spcPct val="150000"/>
              </a:lnSpc>
              <a:spcBef>
                <a:spcPts val="510"/>
              </a:spcBef>
              <a:buClr>
                <a:srgbClr val="002060"/>
              </a:buClr>
              <a:buFont typeface="Arial"/>
              <a:buChar char="•"/>
            </a:pP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numbers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GB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</a:t>
            </a:r>
            <a:r>
              <a:rPr b="0" lang="en-GB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er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(th</a:t>
            </a:r>
            <a:r>
              <a:rPr b="0" lang="en-GB" sz="21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ci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cled)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GB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h</a:t>
            </a:r>
            <a:r>
              <a:rPr b="0" lang="en-GB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sical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aspberry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Pi.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</a:t>
            </a:r>
            <a:r>
              <a:rPr b="0" lang="en-GB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 also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called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Boa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Numbers.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Numbers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(li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k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GB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h</a:t>
            </a:r>
            <a:r>
              <a:rPr b="0" lang="en-GB" sz="21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sical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3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GPIO2)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 those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which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seen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GB" sz="21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GB" sz="21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esso</a:t>
            </a:r>
            <a:r>
              <a:rPr b="0" lang="en-GB" sz="2100" spc="-5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.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This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numbering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called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Numbering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</a:t>
            </a:r>
            <a:r>
              <a:rPr b="0" lang="en-GB" sz="21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GB" sz="2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BCM Numbering.</a:t>
            </a:r>
            <a:endParaRPr b="0" lang="en-GB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25000" y="530640"/>
            <a:ext cx="10177920" cy="44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</a:pPr>
            <a:r>
              <a:rPr b="1" lang="en-US" sz="2200" spc="19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Trebuchet MS"/>
              </a:rPr>
              <a:t>Circuit Diagram of Blinking LED with Raspberry Pi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125000" y="1287360"/>
            <a:ext cx="10564920" cy="449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6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order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Blink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LED</a:t>
            </a:r>
            <a:r>
              <a:rPr b="0" lang="en-US" sz="2200" spc="-43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using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Raspberry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Pi,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need</a:t>
            </a:r>
            <a:r>
              <a:rPr b="0" lang="en-US" sz="2200" spc="-43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2rst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connect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LED</a:t>
            </a:r>
            <a:r>
              <a:rPr b="0" lang="en-US" sz="2200" spc="-43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Raspberry Pi.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way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ou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can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onnect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our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LED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aspberry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Pi.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I’ll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sh</a:t>
            </a:r>
            <a:r>
              <a:rPr b="0" lang="en-US" sz="22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b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way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f 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onnecting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LE</a:t>
            </a:r>
            <a:r>
              <a:rPr b="0" lang="en-US" sz="2200" spc="-1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D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.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37040" indent="-228240">
              <a:lnSpc>
                <a:spcPct val="160000"/>
              </a:lnSpc>
              <a:spcBef>
                <a:spcPts val="510"/>
              </a:spcBef>
              <a:buClr>
                <a:srgbClr val="0b082e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Circuit I-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In the 1st circuit, the anode of the LED is connected to GPIO25 (Physical Pin 22) through a 1KΩ current limiting resistor. The cathode of the LED is connected to the GND Pin. In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ci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cuit,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the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GPIO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Pins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will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act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sou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and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p</a:t>
            </a:r>
            <a:r>
              <a:rPr b="0" lang="en-US" sz="2200" spc="-2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r</a:t>
            </a:r>
            <a:r>
              <a:rPr b="0" lang="en-US" sz="2200" spc="-2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o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vides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with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3.</a:t>
            </a:r>
            <a:r>
              <a:rPr b="0" lang="en-US" sz="2200" spc="-38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3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when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it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is</a:t>
            </a:r>
            <a:r>
              <a:rPr b="0" lang="en-US" sz="2200" spc="-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acti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v</a:t>
            </a:r>
            <a:r>
              <a:rPr b="0" lang="en-US" sz="2200" spc="-4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a</a:t>
            </a:r>
            <a:r>
              <a:rPr b="0" lang="en-US" sz="2200" spc="-12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t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ed.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indent="-228240">
              <a:lnSpc>
                <a:spcPct val="160000"/>
              </a:lnSpc>
              <a:spcBef>
                <a:spcPts val="14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rebuchet MS"/>
              </a:rPr>
              <a:t> </a:t>
            </a: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6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6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6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038480" y="6375600"/>
            <a:ext cx="411444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Ms. Kritika Purohit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8610480" y="6375600"/>
            <a:ext cx="2819160" cy="34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57FFE16-B61A-46C1-8A24-185E750F8A92}" type="slidenum">
              <a:rPr b="0" lang="en-GB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11262</TotalTime>
  <Application>LibreOffice/5.2.7.2$Linux_ARM_EABI LibreOffice_project/20m0$Build-2</Application>
  <Words>969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2020-10-21T16:28:31Z</dcterms:created>
  <dc:creator>Kritika Purohit</dc:creator>
  <dc:description/>
  <dc:language>en-GB</dc:language>
  <cp:lastModifiedBy/>
  <dcterms:modified xsi:type="dcterms:W3CDTF">2020-10-22T09:51:07Z</dcterms:modified>
  <cp:revision>10</cp:revision>
  <dc:subject/>
  <dc:title>Circuit Connection on Raspberry Pi Kit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