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57" r:id="rId3"/>
    <p:sldId id="258" r:id="rId4"/>
    <p:sldId id="259" r:id="rId5"/>
    <p:sldId id="310" r:id="rId6"/>
    <p:sldId id="312" r:id="rId7"/>
    <p:sldId id="311" r:id="rId8"/>
    <p:sldId id="262" r:id="rId9"/>
    <p:sldId id="261" r:id="rId10"/>
    <p:sldId id="263" r:id="rId11"/>
    <p:sldId id="308" r:id="rId12"/>
    <p:sldId id="264" r:id="rId13"/>
    <p:sldId id="269" r:id="rId14"/>
    <p:sldId id="265" r:id="rId15"/>
    <p:sldId id="266" r:id="rId16"/>
    <p:sldId id="267" r:id="rId17"/>
    <p:sldId id="273" r:id="rId18"/>
    <p:sldId id="274" r:id="rId19"/>
    <p:sldId id="275" r:id="rId20"/>
    <p:sldId id="313" r:id="rId21"/>
    <p:sldId id="276" r:id="rId22"/>
    <p:sldId id="268" r:id="rId23"/>
    <p:sldId id="270" r:id="rId24"/>
    <p:sldId id="271"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D02F4-C9AD-444A-BBF0-4A1DEF769C59}" type="datetimeFigureOut">
              <a:rPr lang="en-US" smtClean="0"/>
              <a:t>10/10/2020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E3514-4EC2-4078-9244-798C001910EE}" type="slidenum">
              <a:rPr lang="en-US" smtClean="0"/>
              <a:t>‹#›</a:t>
            </a:fld>
            <a:endParaRPr lang="en-US"/>
          </a:p>
        </p:txBody>
      </p:sp>
    </p:spTree>
    <p:extLst>
      <p:ext uri="{BB962C8B-B14F-4D97-AF65-F5344CB8AC3E}">
        <p14:creationId xmlns:p14="http://schemas.microsoft.com/office/powerpoint/2010/main" val="695272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DDC1FE-4BFA-46A7-A7EE-7CDD6CC4AB75}" type="datetime1">
              <a:rPr lang="en-US" smtClean="0"/>
              <a:t>10/10/2020</a:t>
            </a:fld>
            <a:endParaRPr lang="en-US"/>
          </a:p>
        </p:txBody>
      </p:sp>
      <p:sp>
        <p:nvSpPr>
          <p:cNvPr id="5" name="Footer Placeholder 4"/>
          <p:cNvSpPr>
            <a:spLocks noGrp="1"/>
          </p:cNvSpPr>
          <p:nvPr>
            <p:ph type="ftr" sz="quarter" idx="11"/>
          </p:nvPr>
        </p:nvSpPr>
        <p:spPr/>
        <p:txBody>
          <a:bodyPr/>
          <a:lstStyle/>
          <a:p>
            <a:r>
              <a:rPr lang="en-US"/>
              <a:t>Ms. Kritika Purohit</a:t>
            </a:r>
          </a:p>
        </p:txBody>
      </p:sp>
      <p:sp>
        <p:nvSpPr>
          <p:cNvPr id="6" name="Slide Number Placeholder 5"/>
          <p:cNvSpPr>
            <a:spLocks noGrp="1"/>
          </p:cNvSpPr>
          <p:nvPr>
            <p:ph type="sldNum" sz="quarter" idx="12"/>
          </p:nvPr>
        </p:nvSpPr>
        <p:spPr/>
        <p:txBody>
          <a:bodyPr/>
          <a:lstStyle/>
          <a:p>
            <a:fld id="{A71666FA-13AD-4DEF-A868-FF2FE505C49B}" type="slidenum">
              <a:rPr lang="en-US" smtClean="0"/>
              <a:t>‹#›</a:t>
            </a:fld>
            <a:endParaRPr lang="en-US"/>
          </a:p>
        </p:txBody>
      </p:sp>
    </p:spTree>
    <p:extLst>
      <p:ext uri="{BB962C8B-B14F-4D97-AF65-F5344CB8AC3E}">
        <p14:creationId xmlns:p14="http://schemas.microsoft.com/office/powerpoint/2010/main" val="350291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BD3BAC-F505-436D-8A17-2C6DF7D69B61}" type="datetime1">
              <a:rPr lang="en-US" smtClean="0"/>
              <a:t>10/10/2020</a:t>
            </a:fld>
            <a:endParaRPr lang="en-US"/>
          </a:p>
        </p:txBody>
      </p:sp>
      <p:sp>
        <p:nvSpPr>
          <p:cNvPr id="8" name="Footer Placeholder 7"/>
          <p:cNvSpPr>
            <a:spLocks noGrp="1"/>
          </p:cNvSpPr>
          <p:nvPr>
            <p:ph type="ftr" sz="quarter" idx="11"/>
          </p:nvPr>
        </p:nvSpPr>
        <p:spPr/>
        <p:txBody>
          <a:bodyPr/>
          <a:lstStyle/>
          <a:p>
            <a:r>
              <a:rPr lang="en-US"/>
              <a:t>Ms. Kritika Purohit</a:t>
            </a:r>
          </a:p>
        </p:txBody>
      </p:sp>
      <p:sp>
        <p:nvSpPr>
          <p:cNvPr id="9" name="Slide Number Placeholder 8"/>
          <p:cNvSpPr>
            <a:spLocks noGrp="1"/>
          </p:cNvSpPr>
          <p:nvPr>
            <p:ph type="sldNum" sz="quarter" idx="12"/>
          </p:nvPr>
        </p:nvSpPr>
        <p:spPr/>
        <p:txBody>
          <a:bodyPr/>
          <a:lstStyle/>
          <a:p>
            <a:fld id="{A71666FA-13AD-4DEF-A868-FF2FE505C49B}" type="slidenum">
              <a:rPr lang="en-US" smtClean="0"/>
              <a:t>‹#›</a:t>
            </a:fld>
            <a:endParaRPr lang="en-US"/>
          </a:p>
        </p:txBody>
      </p:sp>
    </p:spTree>
    <p:extLst>
      <p:ext uri="{BB962C8B-B14F-4D97-AF65-F5344CB8AC3E}">
        <p14:creationId xmlns:p14="http://schemas.microsoft.com/office/powerpoint/2010/main" val="1098527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9DAFF9-DC9E-4A4A-A26D-465369E6953E}" type="datetime1">
              <a:rPr lang="en-US" smtClean="0"/>
              <a:t>10/10/2020</a:t>
            </a:fld>
            <a:endParaRPr lang="en-US"/>
          </a:p>
        </p:txBody>
      </p:sp>
      <p:sp>
        <p:nvSpPr>
          <p:cNvPr id="8" name="Footer Placeholder 7"/>
          <p:cNvSpPr>
            <a:spLocks noGrp="1"/>
          </p:cNvSpPr>
          <p:nvPr>
            <p:ph type="ftr" sz="quarter" idx="11"/>
          </p:nvPr>
        </p:nvSpPr>
        <p:spPr/>
        <p:txBody>
          <a:bodyPr/>
          <a:lstStyle/>
          <a:p>
            <a:r>
              <a:rPr lang="en-US"/>
              <a:t>Ms. Kritika Purohit</a:t>
            </a:r>
          </a:p>
        </p:txBody>
      </p:sp>
      <p:sp>
        <p:nvSpPr>
          <p:cNvPr id="9" name="Slide Number Placeholder 8"/>
          <p:cNvSpPr>
            <a:spLocks noGrp="1"/>
          </p:cNvSpPr>
          <p:nvPr>
            <p:ph type="sldNum" sz="quarter" idx="12"/>
          </p:nvPr>
        </p:nvSpPr>
        <p:spPr/>
        <p:txBody>
          <a:bodyPr/>
          <a:lstStyle/>
          <a:p>
            <a:fld id="{A71666FA-13AD-4DEF-A868-FF2FE505C49B}" type="slidenum">
              <a:rPr lang="en-US" smtClean="0"/>
              <a:t>‹#›</a:t>
            </a:fld>
            <a:endParaRPr lang="en-US"/>
          </a:p>
        </p:txBody>
      </p:sp>
    </p:spTree>
    <p:extLst>
      <p:ext uri="{BB962C8B-B14F-4D97-AF65-F5344CB8AC3E}">
        <p14:creationId xmlns:p14="http://schemas.microsoft.com/office/powerpoint/2010/main" val="393700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11A7A-B434-4F51-A02C-C9E6427CACD5}" type="datetime1">
              <a:rPr lang="en-US" smtClean="0"/>
              <a:t>10/10/2020</a:t>
            </a:fld>
            <a:endParaRPr lang="en-US"/>
          </a:p>
        </p:txBody>
      </p:sp>
      <p:sp>
        <p:nvSpPr>
          <p:cNvPr id="5" name="Footer Placeholder 4"/>
          <p:cNvSpPr>
            <a:spLocks noGrp="1"/>
          </p:cNvSpPr>
          <p:nvPr>
            <p:ph type="ftr" sz="quarter" idx="11"/>
          </p:nvPr>
        </p:nvSpPr>
        <p:spPr/>
        <p:txBody>
          <a:bodyPr/>
          <a:lstStyle/>
          <a:p>
            <a:r>
              <a:rPr lang="en-US"/>
              <a:t>Ms. Kritika Purohit</a:t>
            </a:r>
          </a:p>
        </p:txBody>
      </p:sp>
      <p:sp>
        <p:nvSpPr>
          <p:cNvPr id="6" name="Slide Number Placeholder 5"/>
          <p:cNvSpPr>
            <a:spLocks noGrp="1"/>
          </p:cNvSpPr>
          <p:nvPr>
            <p:ph type="sldNum" sz="quarter" idx="12"/>
          </p:nvPr>
        </p:nvSpPr>
        <p:spPr/>
        <p:txBody>
          <a:bodyPr/>
          <a:lstStyle/>
          <a:p>
            <a:fld id="{A71666FA-13AD-4DEF-A868-FF2FE505C49B}" type="slidenum">
              <a:rPr lang="en-US" smtClean="0"/>
              <a:t>‹#›</a:t>
            </a:fld>
            <a:endParaRPr lang="en-US"/>
          </a:p>
        </p:txBody>
      </p:sp>
    </p:spTree>
    <p:extLst>
      <p:ext uri="{BB962C8B-B14F-4D97-AF65-F5344CB8AC3E}">
        <p14:creationId xmlns:p14="http://schemas.microsoft.com/office/powerpoint/2010/main" val="518828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0B6D5-2E64-4645-B994-1CDC0C0BAA9D}" type="datetime1">
              <a:rPr lang="en-US" smtClean="0"/>
              <a:t>10/10/2020</a:t>
            </a:fld>
            <a:endParaRPr lang="en-US"/>
          </a:p>
        </p:txBody>
      </p:sp>
      <p:sp>
        <p:nvSpPr>
          <p:cNvPr id="5" name="Footer Placeholder 4"/>
          <p:cNvSpPr>
            <a:spLocks noGrp="1"/>
          </p:cNvSpPr>
          <p:nvPr>
            <p:ph type="ftr" sz="quarter" idx="11"/>
          </p:nvPr>
        </p:nvSpPr>
        <p:spPr/>
        <p:txBody>
          <a:bodyPr/>
          <a:lstStyle/>
          <a:p>
            <a:r>
              <a:rPr lang="en-US"/>
              <a:t>Ms. Kritika Purohit</a:t>
            </a:r>
          </a:p>
        </p:txBody>
      </p:sp>
      <p:sp>
        <p:nvSpPr>
          <p:cNvPr id="6" name="Slide Number Placeholder 5"/>
          <p:cNvSpPr>
            <a:spLocks noGrp="1"/>
          </p:cNvSpPr>
          <p:nvPr>
            <p:ph type="sldNum" sz="quarter" idx="12"/>
          </p:nvPr>
        </p:nvSpPr>
        <p:spPr/>
        <p:txBody>
          <a:bodyPr/>
          <a:lstStyle/>
          <a:p>
            <a:fld id="{A71666FA-13AD-4DEF-A868-FF2FE505C49B}" type="slidenum">
              <a:rPr lang="en-US" smtClean="0"/>
              <a:t>‹#›</a:t>
            </a:fld>
            <a:endParaRPr lang="en-US"/>
          </a:p>
        </p:txBody>
      </p:sp>
    </p:spTree>
    <p:extLst>
      <p:ext uri="{BB962C8B-B14F-4D97-AF65-F5344CB8AC3E}">
        <p14:creationId xmlns:p14="http://schemas.microsoft.com/office/powerpoint/2010/main" val="352653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33046DF-58B4-4DCD-83B9-EAD743EA0C72}" type="datetime1">
              <a:rPr lang="en-US" smtClean="0"/>
              <a:t>10/10/2020</a:t>
            </a:fld>
            <a:endParaRPr lang="en-US"/>
          </a:p>
        </p:txBody>
      </p:sp>
      <p:sp>
        <p:nvSpPr>
          <p:cNvPr id="9" name="Footer Placeholder 8"/>
          <p:cNvSpPr>
            <a:spLocks noGrp="1"/>
          </p:cNvSpPr>
          <p:nvPr>
            <p:ph type="ftr" sz="quarter" idx="11"/>
          </p:nvPr>
        </p:nvSpPr>
        <p:spPr/>
        <p:txBody>
          <a:bodyPr/>
          <a:lstStyle/>
          <a:p>
            <a:r>
              <a:rPr lang="en-US"/>
              <a:t>Ms. Kritika Purohit</a:t>
            </a:r>
          </a:p>
        </p:txBody>
      </p:sp>
      <p:sp>
        <p:nvSpPr>
          <p:cNvPr id="10" name="Slide Number Placeholder 9"/>
          <p:cNvSpPr>
            <a:spLocks noGrp="1"/>
          </p:cNvSpPr>
          <p:nvPr>
            <p:ph type="sldNum" sz="quarter" idx="12"/>
          </p:nvPr>
        </p:nvSpPr>
        <p:spPr/>
        <p:txBody>
          <a:bodyPr/>
          <a:lstStyle/>
          <a:p>
            <a:fld id="{A71666FA-13AD-4DEF-A868-FF2FE505C49B}" type="slidenum">
              <a:rPr lang="en-US" smtClean="0"/>
              <a:t>‹#›</a:t>
            </a:fld>
            <a:endParaRPr lang="en-US"/>
          </a:p>
        </p:txBody>
      </p:sp>
    </p:spTree>
    <p:extLst>
      <p:ext uri="{BB962C8B-B14F-4D97-AF65-F5344CB8AC3E}">
        <p14:creationId xmlns:p14="http://schemas.microsoft.com/office/powerpoint/2010/main" val="415403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057723C-B024-489F-9FCE-C2511CFB0AF0}" type="datetime1">
              <a:rPr lang="en-US" smtClean="0"/>
              <a:t>10/10/2020</a:t>
            </a:fld>
            <a:endParaRPr lang="en-US"/>
          </a:p>
        </p:txBody>
      </p:sp>
      <p:sp>
        <p:nvSpPr>
          <p:cNvPr id="11" name="Footer Placeholder 10"/>
          <p:cNvSpPr>
            <a:spLocks noGrp="1"/>
          </p:cNvSpPr>
          <p:nvPr>
            <p:ph type="ftr" sz="quarter" idx="11"/>
          </p:nvPr>
        </p:nvSpPr>
        <p:spPr/>
        <p:txBody>
          <a:bodyPr/>
          <a:lstStyle/>
          <a:p>
            <a:r>
              <a:rPr lang="en-US"/>
              <a:t>Ms. Kritika Purohit</a:t>
            </a:r>
          </a:p>
        </p:txBody>
      </p:sp>
      <p:sp>
        <p:nvSpPr>
          <p:cNvPr id="12" name="Slide Number Placeholder 11"/>
          <p:cNvSpPr>
            <a:spLocks noGrp="1"/>
          </p:cNvSpPr>
          <p:nvPr>
            <p:ph type="sldNum" sz="quarter" idx="12"/>
          </p:nvPr>
        </p:nvSpPr>
        <p:spPr/>
        <p:txBody>
          <a:bodyPr/>
          <a:lstStyle/>
          <a:p>
            <a:fld id="{A71666FA-13AD-4DEF-A868-FF2FE505C49B}" type="slidenum">
              <a:rPr lang="en-US" smtClean="0"/>
              <a:t>‹#›</a:t>
            </a:fld>
            <a:endParaRPr lang="en-US"/>
          </a:p>
        </p:txBody>
      </p:sp>
    </p:spTree>
    <p:extLst>
      <p:ext uri="{BB962C8B-B14F-4D97-AF65-F5344CB8AC3E}">
        <p14:creationId xmlns:p14="http://schemas.microsoft.com/office/powerpoint/2010/main" val="361155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53D86DB-AF3D-4EEA-A860-601B6873D2C4}" type="datetime1">
              <a:rPr lang="en-US" smtClean="0"/>
              <a:t>10/10/2020</a:t>
            </a:fld>
            <a:endParaRPr lang="en-US"/>
          </a:p>
        </p:txBody>
      </p:sp>
      <p:sp>
        <p:nvSpPr>
          <p:cNvPr id="7" name="Footer Placeholder 6"/>
          <p:cNvSpPr>
            <a:spLocks noGrp="1"/>
          </p:cNvSpPr>
          <p:nvPr>
            <p:ph type="ftr" sz="quarter" idx="11"/>
          </p:nvPr>
        </p:nvSpPr>
        <p:spPr/>
        <p:txBody>
          <a:bodyPr/>
          <a:lstStyle/>
          <a:p>
            <a:r>
              <a:rPr lang="en-US"/>
              <a:t>Ms. Kritika Purohit</a:t>
            </a:r>
          </a:p>
        </p:txBody>
      </p:sp>
      <p:sp>
        <p:nvSpPr>
          <p:cNvPr id="8" name="Slide Number Placeholder 7"/>
          <p:cNvSpPr>
            <a:spLocks noGrp="1"/>
          </p:cNvSpPr>
          <p:nvPr>
            <p:ph type="sldNum" sz="quarter" idx="12"/>
          </p:nvPr>
        </p:nvSpPr>
        <p:spPr/>
        <p:txBody>
          <a:bodyPr/>
          <a:lstStyle/>
          <a:p>
            <a:fld id="{A71666FA-13AD-4DEF-A868-FF2FE505C49B}" type="slidenum">
              <a:rPr lang="en-US" smtClean="0"/>
              <a:t>‹#›</a:t>
            </a:fld>
            <a:endParaRPr lang="en-US"/>
          </a:p>
        </p:txBody>
      </p:sp>
    </p:spTree>
    <p:extLst>
      <p:ext uri="{BB962C8B-B14F-4D97-AF65-F5344CB8AC3E}">
        <p14:creationId xmlns:p14="http://schemas.microsoft.com/office/powerpoint/2010/main" val="155721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73F118-2BC6-41A6-97D5-84CF60A7B056}" type="datetime1">
              <a:rPr lang="en-US" smtClean="0"/>
              <a:t>10/10/2020</a:t>
            </a:fld>
            <a:endParaRPr lang="en-US"/>
          </a:p>
        </p:txBody>
      </p:sp>
      <p:sp>
        <p:nvSpPr>
          <p:cNvPr id="6" name="Footer Placeholder 5"/>
          <p:cNvSpPr>
            <a:spLocks noGrp="1"/>
          </p:cNvSpPr>
          <p:nvPr>
            <p:ph type="ftr" sz="quarter" idx="11"/>
          </p:nvPr>
        </p:nvSpPr>
        <p:spPr/>
        <p:txBody>
          <a:bodyPr/>
          <a:lstStyle/>
          <a:p>
            <a:r>
              <a:rPr lang="en-US"/>
              <a:t>Ms. Kritika Purohit</a:t>
            </a:r>
          </a:p>
        </p:txBody>
      </p:sp>
      <p:sp>
        <p:nvSpPr>
          <p:cNvPr id="7" name="Slide Number Placeholder 6"/>
          <p:cNvSpPr>
            <a:spLocks noGrp="1"/>
          </p:cNvSpPr>
          <p:nvPr>
            <p:ph type="sldNum" sz="quarter" idx="12"/>
          </p:nvPr>
        </p:nvSpPr>
        <p:spPr/>
        <p:txBody>
          <a:bodyPr/>
          <a:lstStyle/>
          <a:p>
            <a:fld id="{A71666FA-13AD-4DEF-A868-FF2FE505C49B}" type="slidenum">
              <a:rPr lang="en-US" smtClean="0"/>
              <a:t>‹#›</a:t>
            </a:fld>
            <a:endParaRPr lang="en-US"/>
          </a:p>
        </p:txBody>
      </p:sp>
    </p:spTree>
    <p:extLst>
      <p:ext uri="{BB962C8B-B14F-4D97-AF65-F5344CB8AC3E}">
        <p14:creationId xmlns:p14="http://schemas.microsoft.com/office/powerpoint/2010/main" val="817916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6EDCC44-EF8E-4EDB-9F18-5D97AF1ED4B3}" type="datetime1">
              <a:rPr lang="en-US" smtClean="0"/>
              <a:t>10/10/2020</a:t>
            </a:fld>
            <a:endParaRPr lang="en-US"/>
          </a:p>
        </p:txBody>
      </p:sp>
      <p:sp>
        <p:nvSpPr>
          <p:cNvPr id="9" name="Footer Placeholder 8"/>
          <p:cNvSpPr>
            <a:spLocks noGrp="1"/>
          </p:cNvSpPr>
          <p:nvPr>
            <p:ph type="ftr" sz="quarter" idx="11"/>
          </p:nvPr>
        </p:nvSpPr>
        <p:spPr/>
        <p:txBody>
          <a:bodyPr/>
          <a:lstStyle/>
          <a:p>
            <a:r>
              <a:rPr lang="en-US"/>
              <a:t>Ms. Kritika Purohit</a:t>
            </a:r>
          </a:p>
        </p:txBody>
      </p:sp>
      <p:sp>
        <p:nvSpPr>
          <p:cNvPr id="10" name="Slide Number Placeholder 9"/>
          <p:cNvSpPr>
            <a:spLocks noGrp="1"/>
          </p:cNvSpPr>
          <p:nvPr>
            <p:ph type="sldNum" sz="quarter" idx="12"/>
          </p:nvPr>
        </p:nvSpPr>
        <p:spPr/>
        <p:txBody>
          <a:bodyPr/>
          <a:lstStyle/>
          <a:p>
            <a:fld id="{A71666FA-13AD-4DEF-A868-FF2FE505C49B}" type="slidenum">
              <a:rPr lang="en-US" smtClean="0"/>
              <a:t>‹#›</a:t>
            </a:fld>
            <a:endParaRPr lang="en-US"/>
          </a:p>
        </p:txBody>
      </p:sp>
    </p:spTree>
    <p:extLst>
      <p:ext uri="{BB962C8B-B14F-4D97-AF65-F5344CB8AC3E}">
        <p14:creationId xmlns:p14="http://schemas.microsoft.com/office/powerpoint/2010/main" val="50167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D200A21-6A5A-4395-B6F4-F90A7F0B063B}" type="datetime1">
              <a:rPr lang="en-US" smtClean="0"/>
              <a:t>10/10/2020</a:t>
            </a:fld>
            <a:endParaRPr lang="en-US"/>
          </a:p>
        </p:txBody>
      </p:sp>
      <p:sp>
        <p:nvSpPr>
          <p:cNvPr id="9" name="Footer Placeholder 8"/>
          <p:cNvSpPr>
            <a:spLocks noGrp="1"/>
          </p:cNvSpPr>
          <p:nvPr>
            <p:ph type="ftr" sz="quarter" idx="11"/>
          </p:nvPr>
        </p:nvSpPr>
        <p:spPr>
          <a:xfrm>
            <a:off x="3499101" y="6356350"/>
            <a:ext cx="5911517" cy="365125"/>
          </a:xfrm>
        </p:spPr>
        <p:txBody>
          <a:bodyPr/>
          <a:lstStyle/>
          <a:p>
            <a:r>
              <a:rPr lang="en-US"/>
              <a:t>Ms. Kritika Purohit</a:t>
            </a:r>
          </a:p>
        </p:txBody>
      </p:sp>
      <p:sp>
        <p:nvSpPr>
          <p:cNvPr id="10" name="Slide Number Placeholder 9"/>
          <p:cNvSpPr>
            <a:spLocks noGrp="1"/>
          </p:cNvSpPr>
          <p:nvPr>
            <p:ph type="sldNum" sz="quarter" idx="12"/>
          </p:nvPr>
        </p:nvSpPr>
        <p:spPr/>
        <p:txBody>
          <a:bodyPr/>
          <a:lstStyle/>
          <a:p>
            <a:fld id="{A71666FA-13AD-4DEF-A868-FF2FE505C49B}" type="slidenum">
              <a:rPr lang="en-US" smtClean="0"/>
              <a:t>‹#›</a:t>
            </a:fld>
            <a:endParaRPr lang="en-US"/>
          </a:p>
        </p:txBody>
      </p:sp>
    </p:spTree>
    <p:extLst>
      <p:ext uri="{BB962C8B-B14F-4D97-AF65-F5344CB8AC3E}">
        <p14:creationId xmlns:p14="http://schemas.microsoft.com/office/powerpoint/2010/main" val="122919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354A642-C93D-4A2D-800B-319D8C90103C}" type="datetime1">
              <a:rPr lang="en-US" smtClean="0"/>
              <a:t>10/10/2020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Ms. Kritika Purohit</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A71666FA-13AD-4DEF-A868-FF2FE505C49B}" type="slidenum">
              <a:rPr lang="en-US" smtClean="0"/>
              <a:t>‹#›</a:t>
            </a:fld>
            <a:endParaRPr lang="en-US"/>
          </a:p>
        </p:txBody>
      </p:sp>
    </p:spTree>
    <p:extLst>
      <p:ext uri="{BB962C8B-B14F-4D97-AF65-F5344CB8AC3E}">
        <p14:creationId xmlns:p14="http://schemas.microsoft.com/office/powerpoint/2010/main" val="1031806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ARM_Cortex-A5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73DC-0EA0-4A62-B4F0-09DDDF0DE3E3}"/>
              </a:ext>
            </a:extLst>
          </p:cNvPr>
          <p:cNvSpPr>
            <a:spLocks noGrp="1"/>
          </p:cNvSpPr>
          <p:nvPr>
            <p:ph type="ctrTitle"/>
          </p:nvPr>
        </p:nvSpPr>
        <p:spPr>
          <a:xfrm>
            <a:off x="0" y="1658581"/>
            <a:ext cx="9002620" cy="2584236"/>
          </a:xfrm>
        </p:spPr>
        <p:txBody>
          <a:bodyPr>
            <a:normAutofit/>
          </a:bodyPr>
          <a:lstStyle/>
          <a:p>
            <a:pPr algn="ctr">
              <a:lnSpc>
                <a:spcPct val="150000"/>
              </a:lnSpc>
            </a:pPr>
            <a:r>
              <a:rPr lang="en-US" sz="5000" b="1" dirty="0">
                <a:effectLst>
                  <a:outerShdw blurRad="38100" dist="38100" dir="2700000" algn="tl">
                    <a:srgbClr val="000000">
                      <a:alpha val="43137"/>
                    </a:srgbClr>
                  </a:outerShdw>
                </a:effectLst>
                <a:latin typeface="Bookman Old Style" panose="02050604050505020204" pitchFamily="18" charset="0"/>
              </a:rPr>
              <a:t>Introduction to Raspberry Pi</a:t>
            </a:r>
          </a:p>
        </p:txBody>
      </p:sp>
      <p:sp>
        <p:nvSpPr>
          <p:cNvPr id="6" name="TextBox 5">
            <a:extLst>
              <a:ext uri="{FF2B5EF4-FFF2-40B4-BE49-F238E27FC236}">
                <a16:creationId xmlns:a16="http://schemas.microsoft.com/office/drawing/2014/main" id="{C9B38771-FA62-4586-8EC7-FB26FCD6425D}"/>
              </a:ext>
            </a:extLst>
          </p:cNvPr>
          <p:cNvSpPr txBox="1"/>
          <p:nvPr/>
        </p:nvSpPr>
        <p:spPr>
          <a:xfrm>
            <a:off x="9439422" y="4783015"/>
            <a:ext cx="2532184" cy="923330"/>
          </a:xfrm>
          <a:prstGeom prst="rect">
            <a:avLst/>
          </a:prstGeom>
          <a:noFill/>
        </p:spPr>
        <p:txBody>
          <a:bodyPr wrap="square" rtlCol="0">
            <a:spAutoFit/>
          </a:bodyPr>
          <a:lstStyle/>
          <a:p>
            <a:pPr algn="ctr"/>
            <a:r>
              <a:rPr lang="en-US" b="1" dirty="0">
                <a:solidFill>
                  <a:schemeClr val="tx2">
                    <a:lumMod val="50000"/>
                  </a:schemeClr>
                </a:solidFill>
                <a:latin typeface="Bookman Old Style" panose="02050604050505020204" pitchFamily="18" charset="0"/>
              </a:rPr>
              <a:t>Ms. Kritika Purohit</a:t>
            </a:r>
          </a:p>
          <a:p>
            <a:pPr algn="ctr"/>
            <a:r>
              <a:rPr lang="en-US" b="1" dirty="0">
                <a:solidFill>
                  <a:schemeClr val="tx2">
                    <a:lumMod val="50000"/>
                  </a:schemeClr>
                </a:solidFill>
                <a:latin typeface="Bookman Old Style" panose="02050604050505020204" pitchFamily="18" charset="0"/>
              </a:rPr>
              <a:t>Assistant Professor</a:t>
            </a:r>
          </a:p>
          <a:p>
            <a:pPr algn="ctr"/>
            <a:r>
              <a:rPr lang="en-US" b="1" dirty="0">
                <a:solidFill>
                  <a:schemeClr val="tx2">
                    <a:lumMod val="50000"/>
                  </a:schemeClr>
                </a:solidFill>
                <a:latin typeface="Bookman Old Style" panose="02050604050505020204" pitchFamily="18" charset="0"/>
              </a:rPr>
              <a:t>CSE</a:t>
            </a:r>
          </a:p>
        </p:txBody>
      </p:sp>
    </p:spTree>
    <p:extLst>
      <p:ext uri="{BB962C8B-B14F-4D97-AF65-F5344CB8AC3E}">
        <p14:creationId xmlns:p14="http://schemas.microsoft.com/office/powerpoint/2010/main" val="2221660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3EE893FB-04A2-4DDE-B64A-76EA32A778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923" y="-9692"/>
            <a:ext cx="9908683" cy="6867692"/>
          </a:xfrm>
        </p:spPr>
      </p:pic>
      <p:sp>
        <p:nvSpPr>
          <p:cNvPr id="4" name="Footer Placeholder 3">
            <a:extLst>
              <a:ext uri="{FF2B5EF4-FFF2-40B4-BE49-F238E27FC236}">
                <a16:creationId xmlns:a16="http://schemas.microsoft.com/office/drawing/2014/main" id="{D82CFEC6-770C-45A9-96AD-A3EFA5509655}"/>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353822FA-9320-4584-BF72-52AA8D51C161}"/>
              </a:ext>
            </a:extLst>
          </p:cNvPr>
          <p:cNvSpPr>
            <a:spLocks noGrp="1"/>
          </p:cNvSpPr>
          <p:nvPr>
            <p:ph type="sldNum" sz="quarter" idx="12"/>
          </p:nvPr>
        </p:nvSpPr>
        <p:spPr/>
        <p:txBody>
          <a:bodyPr/>
          <a:lstStyle/>
          <a:p>
            <a:fld id="{A71666FA-13AD-4DEF-A868-FF2FE505C49B}" type="slidenum">
              <a:rPr lang="en-US" smtClean="0"/>
              <a:t>10</a:t>
            </a:fld>
            <a:endParaRPr lang="en-US"/>
          </a:p>
        </p:txBody>
      </p:sp>
    </p:spTree>
    <p:extLst>
      <p:ext uri="{BB962C8B-B14F-4D97-AF65-F5344CB8AC3E}">
        <p14:creationId xmlns:p14="http://schemas.microsoft.com/office/powerpoint/2010/main" val="200807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3A46-EA91-421E-B360-1ECF6FEC4B8E}"/>
              </a:ext>
            </a:extLst>
          </p:cNvPr>
          <p:cNvSpPr>
            <a:spLocks noGrp="1"/>
          </p:cNvSpPr>
          <p:nvPr>
            <p:ph type="title"/>
          </p:nvPr>
        </p:nvSpPr>
        <p:spPr/>
        <p:txBody>
          <a:bodyPr>
            <a:noAutofit/>
          </a:bodyPr>
          <a:lstStyle/>
          <a:p>
            <a:pPr algn="ct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Configuration</a:t>
            </a:r>
          </a:p>
        </p:txBody>
      </p:sp>
      <p:sp>
        <p:nvSpPr>
          <p:cNvPr id="3" name="Content Placeholder 2">
            <a:extLst>
              <a:ext uri="{FF2B5EF4-FFF2-40B4-BE49-F238E27FC236}">
                <a16:creationId xmlns:a16="http://schemas.microsoft.com/office/drawing/2014/main" id="{A82F053D-783A-43F1-9B38-776FF7FEEF10}"/>
              </a:ext>
            </a:extLst>
          </p:cNvPr>
          <p:cNvSpPr>
            <a:spLocks noGrp="1"/>
          </p:cNvSpPr>
          <p:nvPr>
            <p:ph idx="1"/>
          </p:nvPr>
        </p:nvSpPr>
        <p:spPr>
          <a:xfrm>
            <a:off x="3644185" y="942008"/>
            <a:ext cx="7947594" cy="4973984"/>
          </a:xfrm>
        </p:spPr>
        <p:txBody>
          <a:bodyPr>
            <a:normAutofit/>
          </a:bodyPr>
          <a:lstStyle/>
          <a:p>
            <a:pPr algn="just" fontAlgn="base">
              <a:lnSpc>
                <a:spcPct val="150000"/>
              </a:lnSpc>
              <a:buFont typeface="Arial" panose="020B0604020202020204" pitchFamily="34" charset="0"/>
              <a:buChar char="•"/>
            </a:pPr>
            <a:r>
              <a:rPr lang="en-US" b="0" i="0" dirty="0">
                <a:solidFill>
                  <a:schemeClr val="tx2">
                    <a:lumMod val="50000"/>
                  </a:schemeClr>
                </a:solidFill>
                <a:effectLst/>
                <a:latin typeface="Times New Roman" panose="02020603050405020304" pitchFamily="18" charset="0"/>
                <a:cs typeface="Times New Roman" panose="02020603050405020304" pitchFamily="18" charset="0"/>
              </a:rPr>
              <a:t>1.4 GHz 64-bit quad-core </a:t>
            </a:r>
            <a:r>
              <a:rPr lang="en-US" b="0" i="0" u="sng" dirty="0">
                <a:solidFill>
                  <a:schemeClr val="tx2">
                    <a:lumMod val="50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ARM Cortex-A53</a:t>
            </a:r>
            <a:r>
              <a:rPr lang="en-US" b="0" i="0" dirty="0">
                <a:solidFill>
                  <a:schemeClr val="tx2">
                    <a:lumMod val="50000"/>
                  </a:schemeClr>
                </a:solidFill>
                <a:effectLst/>
                <a:latin typeface="Times New Roman" panose="02020603050405020304" pitchFamily="18" charset="0"/>
                <a:cs typeface="Times New Roman" panose="02020603050405020304" pitchFamily="18" charset="0"/>
              </a:rPr>
              <a:t>, 1GB RAM</a:t>
            </a:r>
          </a:p>
          <a:p>
            <a:pPr algn="just" fontAlgn="base">
              <a:lnSpc>
                <a:spcPct val="150000"/>
              </a:lnSpc>
              <a:buFont typeface="Arial" panose="020B0604020202020204" pitchFamily="34" charset="0"/>
              <a:buChar char="•"/>
            </a:pPr>
            <a:r>
              <a:rPr lang="en-US" b="0" i="0" dirty="0">
                <a:solidFill>
                  <a:schemeClr val="tx2">
                    <a:lumMod val="50000"/>
                  </a:schemeClr>
                </a:solidFill>
                <a:effectLst/>
                <a:latin typeface="Times New Roman" panose="02020603050405020304" pitchFamily="18" charset="0"/>
                <a:cs typeface="Times New Roman" panose="02020603050405020304" pitchFamily="18" charset="0"/>
              </a:rPr>
              <a:t>2.4/5Ghz dual band 802.11ac Wireless LAN, 10/100/1000Mbps Ethernet</a:t>
            </a:r>
          </a:p>
          <a:p>
            <a:pPr algn="just" fontAlgn="base">
              <a:lnSpc>
                <a:spcPct val="150000"/>
              </a:lnSpc>
              <a:buFont typeface="Arial" panose="020B0604020202020204" pitchFamily="34" charset="0"/>
              <a:buChar char="•"/>
            </a:pPr>
            <a:r>
              <a:rPr lang="en-US" b="0" i="0" dirty="0">
                <a:solidFill>
                  <a:schemeClr val="tx2">
                    <a:lumMod val="50000"/>
                  </a:schemeClr>
                </a:solidFill>
                <a:effectLst/>
                <a:latin typeface="Times New Roman" panose="02020603050405020304" pitchFamily="18" charset="0"/>
                <a:cs typeface="Times New Roman" panose="02020603050405020304" pitchFamily="18" charset="0"/>
              </a:rPr>
              <a:t>Bluetooth 4.2</a:t>
            </a:r>
          </a:p>
          <a:p>
            <a:pPr algn="just" fontAlgn="base">
              <a:lnSpc>
                <a:spcPct val="150000"/>
              </a:lnSpc>
              <a:buFont typeface="Arial" panose="020B0604020202020204" pitchFamily="34" charset="0"/>
              <a:buChar char="•"/>
            </a:pPr>
            <a:r>
              <a:rPr lang="en-US" b="0" i="0" dirty="0">
                <a:solidFill>
                  <a:schemeClr val="tx2">
                    <a:lumMod val="50000"/>
                  </a:schemeClr>
                </a:solidFill>
                <a:effectLst/>
                <a:latin typeface="Times New Roman" panose="02020603050405020304" pitchFamily="18" charset="0"/>
                <a:cs typeface="Times New Roman" panose="02020603050405020304" pitchFamily="18" charset="0"/>
              </a:rPr>
              <a:t>4 USB ports, Full HDMI port, Combined 3.5mm audio jack and composite video port, 40 GPIO pins</a:t>
            </a:r>
          </a:p>
          <a:p>
            <a:pPr algn="just" fontAlgn="base">
              <a:lnSpc>
                <a:spcPct val="150000"/>
              </a:lnSpc>
              <a:buFont typeface="Arial" panose="020B0604020202020204" pitchFamily="34" charset="0"/>
              <a:buChar char="•"/>
            </a:pPr>
            <a:r>
              <a:rPr lang="en-US" b="0" i="0" dirty="0">
                <a:solidFill>
                  <a:schemeClr val="tx2">
                    <a:lumMod val="50000"/>
                  </a:schemeClr>
                </a:solidFill>
                <a:effectLst/>
                <a:latin typeface="Times New Roman" panose="02020603050405020304" pitchFamily="18" charset="0"/>
                <a:cs typeface="Times New Roman" panose="02020603050405020304" pitchFamily="18" charset="0"/>
              </a:rPr>
              <a:t>Micro SD card slot, VideoCore IV 3D graphics core, Camera interface (CSI), Display interface (DSI),</a:t>
            </a:r>
          </a:p>
          <a:p>
            <a:pPr algn="just">
              <a:lnSpc>
                <a:spcPct val="150000"/>
              </a:lnSpc>
            </a:pPr>
            <a:endParaRPr lang="en-US"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85281F6-BC7A-4252-A0E8-F53D1075893B}"/>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EBC933BA-9206-42E1-9326-2A5E0B79D2A5}"/>
              </a:ext>
            </a:extLst>
          </p:cNvPr>
          <p:cNvSpPr>
            <a:spLocks noGrp="1"/>
          </p:cNvSpPr>
          <p:nvPr>
            <p:ph type="sldNum" sz="quarter" idx="12"/>
          </p:nvPr>
        </p:nvSpPr>
        <p:spPr/>
        <p:txBody>
          <a:bodyPr/>
          <a:lstStyle/>
          <a:p>
            <a:fld id="{A71666FA-13AD-4DEF-A868-FF2FE505C49B}" type="slidenum">
              <a:rPr lang="en-US" smtClean="0"/>
              <a:t>11</a:t>
            </a:fld>
            <a:endParaRPr lang="en-US"/>
          </a:p>
        </p:txBody>
      </p:sp>
    </p:spTree>
    <p:extLst>
      <p:ext uri="{BB962C8B-B14F-4D97-AF65-F5344CB8AC3E}">
        <p14:creationId xmlns:p14="http://schemas.microsoft.com/office/powerpoint/2010/main" val="238382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41B-4BCF-4786-853D-C398C0A0D4D7}"/>
              </a:ext>
            </a:extLst>
          </p:cNvPr>
          <p:cNvSpPr>
            <a:spLocks noGrp="1"/>
          </p:cNvSpPr>
          <p:nvPr>
            <p:ph type="title"/>
          </p:nvPr>
        </p:nvSpPr>
        <p:spPr/>
        <p:txBody>
          <a:bodyPr>
            <a:normAutofit/>
          </a:bodyPr>
          <a:lstStyle/>
          <a:p>
            <a:pPr algn="ctr"/>
            <a:r>
              <a:rPr lang="en-US" sz="3200" b="1" dirty="0">
                <a:effectLst>
                  <a:outerShdw blurRad="38100" dist="38100" dir="2700000" algn="tl">
                    <a:srgbClr val="000000">
                      <a:alpha val="43137"/>
                    </a:srgbClr>
                  </a:outerShdw>
                </a:effectLst>
                <a:latin typeface="Bookman Old Style" panose="02050604050505020204" pitchFamily="18" charset="0"/>
              </a:rPr>
              <a:t>Assembling the Raspberry Pi Kit</a:t>
            </a:r>
          </a:p>
        </p:txBody>
      </p:sp>
      <p:sp>
        <p:nvSpPr>
          <p:cNvPr id="3" name="Content Placeholder 2">
            <a:extLst>
              <a:ext uri="{FF2B5EF4-FFF2-40B4-BE49-F238E27FC236}">
                <a16:creationId xmlns:a16="http://schemas.microsoft.com/office/drawing/2014/main" id="{FB2CEEDA-95F2-4322-AC47-55BDAED9D1E5}"/>
              </a:ext>
            </a:extLst>
          </p:cNvPr>
          <p:cNvSpPr>
            <a:spLocks noGrp="1"/>
          </p:cNvSpPr>
          <p:nvPr>
            <p:ph idx="1"/>
          </p:nvPr>
        </p:nvSpPr>
        <p:spPr>
          <a:xfrm>
            <a:off x="3405032" y="1229233"/>
            <a:ext cx="8393371" cy="5127117"/>
          </a:xfrm>
        </p:spPr>
        <p:txBody>
          <a:bodyPr>
            <a:noAutofit/>
          </a:bodyPr>
          <a:lstStyle/>
          <a:p>
            <a:pPr algn="just">
              <a:lnSpc>
                <a:spcPct val="150000"/>
              </a:lnSpc>
            </a:pPr>
            <a:r>
              <a:rPr lang="en-US" dirty="0">
                <a:solidFill>
                  <a:schemeClr val="tx2">
                    <a:lumMod val="50000"/>
                  </a:schemeClr>
                </a:solidFill>
                <a:latin typeface="Times New Roman" panose="02020603050405020304" pitchFamily="18" charset="0"/>
                <a:cs typeface="Times New Roman" panose="02020603050405020304" pitchFamily="18" charset="0"/>
              </a:rPr>
              <a:t>The Raspberry Pi has been designed to be as quick and easy to set up and use as possible, but – like any computer – it relies on various external components, called peripherals.</a:t>
            </a:r>
          </a:p>
          <a:p>
            <a:pPr algn="just">
              <a:lnSpc>
                <a:spcPct val="150000"/>
              </a:lnSpc>
              <a:buFont typeface="Wingdings" panose="05000000000000000000" pitchFamily="2" charset="2"/>
              <a:buChar char="§"/>
            </a:pPr>
            <a:r>
              <a:rPr lang="en-US" b="1" dirty="0">
                <a:solidFill>
                  <a:schemeClr val="tx2">
                    <a:lumMod val="50000"/>
                  </a:schemeClr>
                </a:solidFill>
                <a:latin typeface="Times New Roman" panose="02020603050405020304" pitchFamily="18" charset="0"/>
                <a:cs typeface="Times New Roman" panose="02020603050405020304" pitchFamily="18" charset="0"/>
              </a:rPr>
              <a:t>USB power supply – </a:t>
            </a:r>
            <a:r>
              <a:rPr lang="en-US" dirty="0">
                <a:solidFill>
                  <a:schemeClr val="tx2">
                    <a:lumMod val="50000"/>
                  </a:schemeClr>
                </a:solidFill>
                <a:latin typeface="Times New Roman" panose="02020603050405020304" pitchFamily="18" charset="0"/>
                <a:cs typeface="Times New Roman" panose="02020603050405020304" pitchFamily="18" charset="0"/>
              </a:rPr>
              <a:t>A power supply rated at 2.5 amps (2.5A) or 12.5 watts (12.5W) and with a micro USB connector. The Official Raspberry Pi Power Supply is the recommended choice, as it can cope with the quickly switching power demands of the Raspberry Pi.</a:t>
            </a:r>
          </a:p>
          <a:p>
            <a:pPr algn="just">
              <a:lnSpc>
                <a:spcPct val="150000"/>
              </a:lnSpc>
              <a:buFont typeface="Wingdings" panose="05000000000000000000" pitchFamily="2" charset="2"/>
              <a:buChar char="§"/>
            </a:pPr>
            <a:r>
              <a:rPr lang="en-US" b="1" dirty="0">
                <a:solidFill>
                  <a:schemeClr val="tx2">
                    <a:lumMod val="50000"/>
                  </a:schemeClr>
                </a:solidFill>
                <a:latin typeface="Times New Roman" panose="02020603050405020304" pitchFamily="18" charset="0"/>
                <a:cs typeface="Times New Roman" panose="02020603050405020304" pitchFamily="18" charset="0"/>
              </a:rPr>
              <a:t>MicroSD card with NOOBS –</a:t>
            </a:r>
            <a:r>
              <a:rPr lang="en-US" dirty="0">
                <a:solidFill>
                  <a:schemeClr val="tx2">
                    <a:lumMod val="50000"/>
                  </a:schemeClr>
                </a:solidFill>
                <a:latin typeface="Times New Roman" panose="02020603050405020304" pitchFamily="18" charset="0"/>
                <a:cs typeface="Times New Roman" panose="02020603050405020304" pitchFamily="18" charset="0"/>
              </a:rPr>
              <a:t> The microSD card acts as the Raspberry Pi’s permanent storage; all the files you create and software you install, along with the operating system itself, are stored on the microSD card. Using a card with NOOBS, the New Out-Of-Box Software, pre-installed will save you some time; </a:t>
            </a:r>
          </a:p>
          <a:p>
            <a:pPr algn="just">
              <a:lnSpc>
                <a:spcPct val="150000"/>
              </a:lnSpc>
            </a:pPr>
            <a:endParaRPr lang="en-US"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550DD4B-A683-4C96-82B2-BBFA5EEC854E}"/>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EBE841D6-D404-4F0E-99B2-68BA05C71BC6}"/>
              </a:ext>
            </a:extLst>
          </p:cNvPr>
          <p:cNvSpPr>
            <a:spLocks noGrp="1"/>
          </p:cNvSpPr>
          <p:nvPr>
            <p:ph type="sldNum" sz="quarter" idx="12"/>
          </p:nvPr>
        </p:nvSpPr>
        <p:spPr/>
        <p:txBody>
          <a:bodyPr/>
          <a:lstStyle/>
          <a:p>
            <a:fld id="{A71666FA-13AD-4DEF-A868-FF2FE505C49B}" type="slidenum">
              <a:rPr lang="en-US" smtClean="0"/>
              <a:t>12</a:t>
            </a:fld>
            <a:endParaRPr lang="en-US"/>
          </a:p>
        </p:txBody>
      </p:sp>
    </p:spTree>
    <p:extLst>
      <p:ext uri="{BB962C8B-B14F-4D97-AF65-F5344CB8AC3E}">
        <p14:creationId xmlns:p14="http://schemas.microsoft.com/office/powerpoint/2010/main" val="1779250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41B-4BCF-4786-853D-C398C0A0D4D7}"/>
              </a:ext>
            </a:extLst>
          </p:cNvPr>
          <p:cNvSpPr>
            <a:spLocks noGrp="1"/>
          </p:cNvSpPr>
          <p:nvPr>
            <p:ph type="title"/>
          </p:nvPr>
        </p:nvSpPr>
        <p:spPr/>
        <p:txBody>
          <a:bodyPr>
            <a:normAutofit/>
          </a:bodyPr>
          <a:lstStyle/>
          <a:p>
            <a:pPr algn="ctr"/>
            <a:r>
              <a:rPr lang="en-US" sz="3200" b="1" dirty="0">
                <a:effectLst>
                  <a:outerShdw blurRad="38100" dist="38100" dir="2700000" algn="tl">
                    <a:srgbClr val="000000">
                      <a:alpha val="43137"/>
                    </a:srgbClr>
                  </a:outerShdw>
                </a:effectLst>
                <a:latin typeface="Bookman Old Style" panose="02050604050505020204" pitchFamily="18" charset="0"/>
              </a:rPr>
              <a:t>Assembling the Raspberry Pi Kit</a:t>
            </a:r>
          </a:p>
        </p:txBody>
      </p:sp>
      <p:sp>
        <p:nvSpPr>
          <p:cNvPr id="4" name="Footer Placeholder 3">
            <a:extLst>
              <a:ext uri="{FF2B5EF4-FFF2-40B4-BE49-F238E27FC236}">
                <a16:creationId xmlns:a16="http://schemas.microsoft.com/office/drawing/2014/main" id="{C550DD4B-A683-4C96-82B2-BBFA5EEC854E}"/>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EBE841D6-D404-4F0E-99B2-68BA05C71BC6}"/>
              </a:ext>
            </a:extLst>
          </p:cNvPr>
          <p:cNvSpPr>
            <a:spLocks noGrp="1"/>
          </p:cNvSpPr>
          <p:nvPr>
            <p:ph type="sldNum" sz="quarter" idx="12"/>
          </p:nvPr>
        </p:nvSpPr>
        <p:spPr/>
        <p:txBody>
          <a:bodyPr/>
          <a:lstStyle/>
          <a:p>
            <a:fld id="{A71666FA-13AD-4DEF-A868-FF2FE505C49B}" type="slidenum">
              <a:rPr lang="en-US" smtClean="0"/>
              <a:t>13</a:t>
            </a:fld>
            <a:endParaRPr lang="en-US"/>
          </a:p>
        </p:txBody>
      </p:sp>
      <p:sp>
        <p:nvSpPr>
          <p:cNvPr id="7" name="Content Placeholder 6">
            <a:extLst>
              <a:ext uri="{FF2B5EF4-FFF2-40B4-BE49-F238E27FC236}">
                <a16:creationId xmlns:a16="http://schemas.microsoft.com/office/drawing/2014/main" id="{CEAF2DCC-3CF5-48EE-A9F5-638F592631D5}"/>
              </a:ext>
            </a:extLst>
          </p:cNvPr>
          <p:cNvSpPr>
            <a:spLocks noGrp="1"/>
          </p:cNvSpPr>
          <p:nvPr>
            <p:ph idx="1"/>
          </p:nvPr>
        </p:nvSpPr>
        <p:spPr>
          <a:xfrm>
            <a:off x="3503508" y="646918"/>
            <a:ext cx="8257083" cy="5555020"/>
          </a:xfrm>
        </p:spPr>
        <p:txBody>
          <a:bodyPr>
            <a:noAutofit/>
          </a:bodyPr>
          <a:lstStyle/>
          <a:p>
            <a:pPr algn="just">
              <a:lnSpc>
                <a:spcPct val="150000"/>
              </a:lnSpc>
              <a:buFont typeface="Wingdings" panose="05000000000000000000" pitchFamily="2" charset="2"/>
              <a:buChar char="§"/>
            </a:pPr>
            <a:r>
              <a:rPr lang="en-US" sz="1900" b="1" dirty="0">
                <a:solidFill>
                  <a:schemeClr val="tx2">
                    <a:lumMod val="50000"/>
                  </a:schemeClr>
                </a:solidFill>
                <a:latin typeface="Times New Roman" panose="02020603050405020304" pitchFamily="18" charset="0"/>
                <a:cs typeface="Times New Roman" panose="02020603050405020304" pitchFamily="18" charset="0"/>
              </a:rPr>
              <a:t>USB keyboard and mouse – </a:t>
            </a:r>
            <a:r>
              <a:rPr lang="en-US" sz="1900" dirty="0">
                <a:solidFill>
                  <a:schemeClr val="tx2">
                    <a:lumMod val="50000"/>
                  </a:schemeClr>
                </a:solidFill>
                <a:latin typeface="Times New Roman" panose="02020603050405020304" pitchFamily="18" charset="0"/>
                <a:cs typeface="Times New Roman" panose="02020603050405020304" pitchFamily="18" charset="0"/>
              </a:rPr>
              <a:t>The keyboard and mouse allow you to control the Raspberry Pi. Almost any wired or wireless keyboard and mouse with a USB connector will work with the Raspberry Pi, though some ‘gaming’ style keyboards with colorful lights may draw too much power to be used reliably.</a:t>
            </a:r>
          </a:p>
          <a:p>
            <a:pPr algn="just">
              <a:lnSpc>
                <a:spcPct val="150000"/>
              </a:lnSpc>
              <a:buFont typeface="Wingdings" panose="05000000000000000000" pitchFamily="2" charset="2"/>
              <a:buChar char="§"/>
            </a:pPr>
            <a:r>
              <a:rPr lang="en-US" sz="1900" b="1" dirty="0">
                <a:solidFill>
                  <a:schemeClr val="tx2">
                    <a:lumMod val="50000"/>
                  </a:schemeClr>
                </a:solidFill>
                <a:latin typeface="Times New Roman" panose="02020603050405020304" pitchFamily="18" charset="0"/>
                <a:cs typeface="Times New Roman" panose="02020603050405020304" pitchFamily="18" charset="0"/>
              </a:rPr>
              <a:t>HDMI Cable – </a:t>
            </a:r>
            <a:r>
              <a:rPr lang="en-US" sz="1900" dirty="0">
                <a:solidFill>
                  <a:schemeClr val="tx2">
                    <a:lumMod val="50000"/>
                  </a:schemeClr>
                </a:solidFill>
                <a:latin typeface="Times New Roman" panose="02020603050405020304" pitchFamily="18" charset="0"/>
                <a:cs typeface="Times New Roman" panose="02020603050405020304" pitchFamily="18" charset="0"/>
              </a:rPr>
              <a:t>The HDMI cable carries sound and pictures from the Raspberry Pi to your TV or monitor. </a:t>
            </a:r>
          </a:p>
          <a:p>
            <a:pPr algn="just">
              <a:lnSpc>
                <a:spcPct val="150000"/>
              </a:lnSpc>
            </a:pPr>
            <a:r>
              <a:rPr lang="en-US" sz="1900" dirty="0">
                <a:solidFill>
                  <a:schemeClr val="tx2">
                    <a:lumMod val="50000"/>
                  </a:schemeClr>
                </a:solidFill>
                <a:latin typeface="Times New Roman" panose="02020603050405020304" pitchFamily="18" charset="0"/>
                <a:cs typeface="Times New Roman" panose="02020603050405020304" pitchFamily="18" charset="0"/>
              </a:rPr>
              <a:t>The Raspberry Pi is safe to use without a case, providing you don’t place it on a metal surface which could conduct electricity and cause a short-circuit. The Starter Kit includes the Official Raspberry Pi Case.</a:t>
            </a:r>
          </a:p>
          <a:p>
            <a:pPr algn="just">
              <a:lnSpc>
                <a:spcPct val="150000"/>
              </a:lnSpc>
            </a:pPr>
            <a:r>
              <a:rPr lang="en-US" sz="1900" dirty="0">
                <a:solidFill>
                  <a:schemeClr val="tx2">
                    <a:lumMod val="50000"/>
                  </a:schemeClr>
                </a:solidFill>
                <a:latin typeface="Times New Roman" panose="02020603050405020304" pitchFamily="18" charset="0"/>
                <a:cs typeface="Times New Roman" panose="02020603050405020304" pitchFamily="18" charset="0"/>
              </a:rPr>
              <a:t>If you want to use the Raspberry Pi on a wired network, rather than a wireless (Wi-Fi) network, you’ll also need a network cable. This should be connected at one end to your network’s switch or router. </a:t>
            </a:r>
          </a:p>
        </p:txBody>
      </p:sp>
    </p:spTree>
    <p:extLst>
      <p:ext uri="{BB962C8B-B14F-4D97-AF65-F5344CB8AC3E}">
        <p14:creationId xmlns:p14="http://schemas.microsoft.com/office/powerpoint/2010/main" val="106347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CEEDA-95F2-4322-AC47-55BDAED9D1E5}"/>
              </a:ext>
            </a:extLst>
          </p:cNvPr>
          <p:cNvSpPr>
            <a:spLocks noGrp="1"/>
          </p:cNvSpPr>
          <p:nvPr>
            <p:ph idx="1"/>
          </p:nvPr>
        </p:nvSpPr>
        <p:spPr>
          <a:xfrm>
            <a:off x="3630116" y="927940"/>
            <a:ext cx="7863187" cy="5002120"/>
          </a:xfrm>
        </p:spPr>
        <p:txBody>
          <a:bodyPr/>
          <a:lstStyle/>
          <a:p>
            <a:pPr algn="just">
              <a:lnSpc>
                <a:spcPct val="150000"/>
              </a:lnSpc>
            </a:pPr>
            <a:r>
              <a:rPr lang="en-US" dirty="0">
                <a:solidFill>
                  <a:schemeClr val="tx2">
                    <a:lumMod val="50000"/>
                  </a:schemeClr>
                </a:solidFill>
                <a:latin typeface="Times New Roman" panose="02020603050405020304" pitchFamily="18" charset="0"/>
                <a:cs typeface="Times New Roman" panose="02020603050405020304" pitchFamily="18" charset="0"/>
              </a:rPr>
              <a:t>If we are installing our Pi in a case, it should be our very first step. If we’re using the Official Raspberry Pi Case, we will begin with splitting it into its five individual pieces: the red base, two white sides, red upper, and white lid.</a:t>
            </a:r>
          </a:p>
          <a:p>
            <a:pPr algn="just">
              <a:lnSpc>
                <a:spcPct val="150000"/>
              </a:lnSpc>
              <a:buFont typeface="Wingdings" panose="05000000000000000000" pitchFamily="2" charset="2"/>
              <a:buChar char="§"/>
            </a:pPr>
            <a:r>
              <a:rPr lang="en-US" b="1" dirty="0">
                <a:solidFill>
                  <a:schemeClr val="tx2">
                    <a:lumMod val="50000"/>
                  </a:schemeClr>
                </a:solidFill>
                <a:latin typeface="Times New Roman" panose="02020603050405020304" pitchFamily="18" charset="0"/>
                <a:cs typeface="Times New Roman" panose="02020603050405020304" pitchFamily="18" charset="0"/>
              </a:rPr>
              <a:t>Step 1:- </a:t>
            </a:r>
            <a:r>
              <a:rPr lang="en-US" dirty="0">
                <a:solidFill>
                  <a:schemeClr val="tx2">
                    <a:lumMod val="50000"/>
                  </a:schemeClr>
                </a:solidFill>
                <a:latin typeface="Times New Roman" panose="02020603050405020304" pitchFamily="18" charset="0"/>
                <a:cs typeface="Times New Roman" panose="02020603050405020304" pitchFamily="18" charset="0"/>
              </a:rPr>
              <a:t>Take the base and hold it so that the raised end is to your left and the lower end to your right.</a:t>
            </a:r>
          </a:p>
          <a:p>
            <a:pPr algn="just">
              <a:lnSpc>
                <a:spcPct val="150000"/>
              </a:lnSpc>
              <a:buFont typeface="Wingdings" panose="05000000000000000000" pitchFamily="2" charset="2"/>
              <a:buChar char="§"/>
            </a:pPr>
            <a:endParaRPr lang="en-US"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E941C1F-1A00-4340-A328-2BC7087ED95C}"/>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86D365A3-0B28-4AE0-BC26-36DC5D48CC81}"/>
              </a:ext>
            </a:extLst>
          </p:cNvPr>
          <p:cNvSpPr>
            <a:spLocks noGrp="1"/>
          </p:cNvSpPr>
          <p:nvPr>
            <p:ph type="sldNum" sz="quarter" idx="12"/>
          </p:nvPr>
        </p:nvSpPr>
        <p:spPr/>
        <p:txBody>
          <a:bodyPr/>
          <a:lstStyle/>
          <a:p>
            <a:fld id="{A71666FA-13AD-4DEF-A868-FF2FE505C49B}" type="slidenum">
              <a:rPr lang="en-US" smtClean="0"/>
              <a:t>14</a:t>
            </a:fld>
            <a:endParaRPr lang="en-US"/>
          </a:p>
        </p:txBody>
      </p:sp>
      <p:pic>
        <p:nvPicPr>
          <p:cNvPr id="7" name="Picture 6" descr="Shape, rectangle&#10;&#10;Description automatically generated">
            <a:extLst>
              <a:ext uri="{FF2B5EF4-FFF2-40B4-BE49-F238E27FC236}">
                <a16:creationId xmlns:a16="http://schemas.microsoft.com/office/drawing/2014/main" id="{1052102A-AEEB-45E5-A444-98FF8B80E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026" y="3365994"/>
            <a:ext cx="4717789" cy="3355481"/>
          </a:xfrm>
          <a:prstGeom prst="rect">
            <a:avLst/>
          </a:prstGeom>
        </p:spPr>
      </p:pic>
      <p:sp>
        <p:nvSpPr>
          <p:cNvPr id="8" name="Title 1">
            <a:extLst>
              <a:ext uri="{FF2B5EF4-FFF2-40B4-BE49-F238E27FC236}">
                <a16:creationId xmlns:a16="http://schemas.microsoft.com/office/drawing/2014/main" id="{CF716A9C-3108-4859-9C15-7D1A8442D941}"/>
              </a:ext>
            </a:extLst>
          </p:cNvPr>
          <p:cNvSpPr>
            <a:spLocks noGrp="1"/>
          </p:cNvSpPr>
          <p:nvPr>
            <p:ph type="title"/>
          </p:nvPr>
        </p:nvSpPr>
        <p:spPr>
          <a:xfrm>
            <a:off x="252413" y="1123950"/>
            <a:ext cx="2947987" cy="4600575"/>
          </a:xfrm>
        </p:spPr>
        <p:txBody>
          <a:bodyPr>
            <a:normAutofit/>
          </a:bodyPr>
          <a:lstStyle/>
          <a:p>
            <a:pPr algn="ctr"/>
            <a:r>
              <a:rPr lang="en-US" sz="3200" b="1" dirty="0">
                <a:effectLst>
                  <a:outerShdw blurRad="38100" dist="38100" dir="2700000" algn="tl">
                    <a:srgbClr val="000000">
                      <a:alpha val="43137"/>
                    </a:srgbClr>
                  </a:outerShdw>
                </a:effectLst>
                <a:latin typeface="Bookman Old Style" panose="02050604050505020204" pitchFamily="18" charset="0"/>
              </a:rPr>
              <a:t>Assembling the Raspberry Pi Kit</a:t>
            </a:r>
          </a:p>
        </p:txBody>
      </p:sp>
    </p:spTree>
    <p:extLst>
      <p:ext uri="{BB962C8B-B14F-4D97-AF65-F5344CB8AC3E}">
        <p14:creationId xmlns:p14="http://schemas.microsoft.com/office/powerpoint/2010/main" val="17481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CEEDA-95F2-4322-AC47-55BDAED9D1E5}"/>
              </a:ext>
            </a:extLst>
          </p:cNvPr>
          <p:cNvSpPr>
            <a:spLocks noGrp="1"/>
          </p:cNvSpPr>
          <p:nvPr>
            <p:ph idx="1"/>
          </p:nvPr>
        </p:nvSpPr>
        <p:spPr>
          <a:xfrm>
            <a:off x="3545710" y="864108"/>
            <a:ext cx="8158609" cy="5100594"/>
          </a:xfrm>
        </p:spPr>
        <p:txBody>
          <a:bodyPr/>
          <a:lstStyle/>
          <a:p>
            <a:pPr algn="just">
              <a:lnSpc>
                <a:spcPct val="150000"/>
              </a:lnSpc>
              <a:buFont typeface="Wingdings" panose="05000000000000000000" pitchFamily="2" charset="2"/>
              <a:buChar char="§"/>
            </a:pPr>
            <a:r>
              <a:rPr lang="en-US" b="1" dirty="0">
                <a:solidFill>
                  <a:schemeClr val="tx2">
                    <a:lumMod val="50000"/>
                  </a:schemeClr>
                </a:solidFill>
                <a:latin typeface="Times New Roman" panose="02020603050405020304" pitchFamily="18" charset="0"/>
                <a:cs typeface="Times New Roman" panose="02020603050405020304" pitchFamily="18" charset="0"/>
              </a:rPr>
              <a:t>Step 2:- </a:t>
            </a:r>
            <a:r>
              <a:rPr lang="en-US" dirty="0">
                <a:solidFill>
                  <a:schemeClr val="tx2">
                    <a:lumMod val="50000"/>
                  </a:schemeClr>
                </a:solidFill>
                <a:latin typeface="Times New Roman" panose="02020603050405020304" pitchFamily="18" charset="0"/>
                <a:cs typeface="Times New Roman" panose="02020603050405020304" pitchFamily="18" charset="0"/>
              </a:rPr>
              <a:t>Holding the Pi by its USB and Ethernet ports, with the GPIO header to the top, slot the left-hand side into the case at an angle, then gently lower the right-hand side down so it sits flat.</a:t>
            </a:r>
            <a:r>
              <a:rPr lang="en-US" b="1" dirty="0">
                <a:solidFill>
                  <a:schemeClr val="tx2">
                    <a:lumMod val="50000"/>
                  </a:schemeClr>
                </a:solidFill>
                <a:latin typeface="Times New Roman" panose="02020603050405020304" pitchFamily="18" charset="0"/>
                <a:cs typeface="Times New Roman" panose="02020603050405020304" pitchFamily="18" charset="0"/>
              </a:rPr>
              <a:t> </a:t>
            </a:r>
          </a:p>
          <a:p>
            <a:pPr marL="0" indent="0" algn="just">
              <a:lnSpc>
                <a:spcPct val="150000"/>
              </a:lnSpc>
              <a:buNone/>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marL="0" indent="0" algn="just">
              <a:lnSpc>
                <a:spcPct val="150000"/>
              </a:lnSpc>
              <a:buNone/>
            </a:pPr>
            <a:r>
              <a:rPr lang="en-US" b="1" dirty="0">
                <a:solidFill>
                  <a:schemeClr val="tx2">
                    <a:lumMod val="50000"/>
                  </a:schemeClr>
                </a:solidFill>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23C69AF6-7334-4011-AB63-9A8516E597DF}"/>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017AA5A0-209B-45B7-8FB4-856D4ABE9445}"/>
              </a:ext>
            </a:extLst>
          </p:cNvPr>
          <p:cNvSpPr>
            <a:spLocks noGrp="1"/>
          </p:cNvSpPr>
          <p:nvPr>
            <p:ph type="sldNum" sz="quarter" idx="12"/>
          </p:nvPr>
        </p:nvSpPr>
        <p:spPr/>
        <p:txBody>
          <a:bodyPr/>
          <a:lstStyle/>
          <a:p>
            <a:fld id="{A71666FA-13AD-4DEF-A868-FF2FE505C49B}" type="slidenum">
              <a:rPr lang="en-US" smtClean="0"/>
              <a:t>15</a:t>
            </a:fld>
            <a:endParaRPr lang="en-US"/>
          </a:p>
        </p:txBody>
      </p:sp>
      <p:pic>
        <p:nvPicPr>
          <p:cNvPr id="7" name="Picture 6" descr="Diagram, engineering drawing&#10;&#10;Description automatically generated">
            <a:extLst>
              <a:ext uri="{FF2B5EF4-FFF2-40B4-BE49-F238E27FC236}">
                <a16:creationId xmlns:a16="http://schemas.microsoft.com/office/drawing/2014/main" id="{42F7994C-ED61-42C3-B57E-F9E7E1BFD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457" y="2408361"/>
            <a:ext cx="5911516" cy="4130551"/>
          </a:xfrm>
          <a:prstGeom prst="rect">
            <a:avLst/>
          </a:prstGeom>
        </p:spPr>
      </p:pic>
      <p:sp>
        <p:nvSpPr>
          <p:cNvPr id="8" name="Title 1">
            <a:extLst>
              <a:ext uri="{FF2B5EF4-FFF2-40B4-BE49-F238E27FC236}">
                <a16:creationId xmlns:a16="http://schemas.microsoft.com/office/drawing/2014/main" id="{29657CA8-9B4A-4058-9ABD-777476813725}"/>
              </a:ext>
            </a:extLst>
          </p:cNvPr>
          <p:cNvSpPr>
            <a:spLocks noGrp="1"/>
          </p:cNvSpPr>
          <p:nvPr>
            <p:ph type="title"/>
          </p:nvPr>
        </p:nvSpPr>
        <p:spPr>
          <a:xfrm>
            <a:off x="252413" y="1123950"/>
            <a:ext cx="2947987" cy="4600575"/>
          </a:xfrm>
        </p:spPr>
        <p:txBody>
          <a:bodyPr>
            <a:normAutofit/>
          </a:bodyPr>
          <a:lstStyle/>
          <a:p>
            <a:pPr algn="ctr"/>
            <a:r>
              <a:rPr lang="en-US" sz="3200" b="1" dirty="0">
                <a:effectLst>
                  <a:outerShdw blurRad="38100" dist="38100" dir="2700000" algn="tl">
                    <a:srgbClr val="000000">
                      <a:alpha val="43137"/>
                    </a:srgbClr>
                  </a:outerShdw>
                </a:effectLst>
                <a:latin typeface="Bookman Old Style" panose="02050604050505020204" pitchFamily="18" charset="0"/>
              </a:rPr>
              <a:t>Assembling the Raspberry Pi Kit</a:t>
            </a:r>
          </a:p>
        </p:txBody>
      </p:sp>
    </p:spTree>
    <p:extLst>
      <p:ext uri="{BB962C8B-B14F-4D97-AF65-F5344CB8AC3E}">
        <p14:creationId xmlns:p14="http://schemas.microsoft.com/office/powerpoint/2010/main" val="3231280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CEEDA-95F2-4322-AC47-55BDAED9D1E5}"/>
              </a:ext>
            </a:extLst>
          </p:cNvPr>
          <p:cNvSpPr>
            <a:spLocks noGrp="1"/>
          </p:cNvSpPr>
          <p:nvPr>
            <p:ph idx="1"/>
          </p:nvPr>
        </p:nvSpPr>
        <p:spPr>
          <a:xfrm>
            <a:off x="3587913" y="863916"/>
            <a:ext cx="8074203" cy="5241461"/>
          </a:xfrm>
        </p:spPr>
        <p:txBody>
          <a:bodyPr/>
          <a:lstStyle/>
          <a:p>
            <a:pPr algn="just">
              <a:lnSpc>
                <a:spcPct val="150000"/>
              </a:lnSpc>
              <a:buFont typeface="Wingdings" panose="05000000000000000000" pitchFamily="2" charset="2"/>
              <a:buChar char="§"/>
            </a:pPr>
            <a:r>
              <a:rPr lang="en-US" b="1" dirty="0">
                <a:solidFill>
                  <a:schemeClr val="tx2">
                    <a:lumMod val="50000"/>
                  </a:schemeClr>
                </a:solidFill>
                <a:latin typeface="Times New Roman" panose="02020603050405020304" pitchFamily="18" charset="0"/>
                <a:cs typeface="Times New Roman" panose="02020603050405020304" pitchFamily="18" charset="0"/>
              </a:rPr>
              <a:t>Step 3:- </a:t>
            </a:r>
            <a:r>
              <a:rPr lang="en-US" dirty="0">
                <a:solidFill>
                  <a:schemeClr val="tx2">
                    <a:lumMod val="50000"/>
                  </a:schemeClr>
                </a:solidFill>
                <a:latin typeface="Times New Roman" panose="02020603050405020304" pitchFamily="18" charset="0"/>
                <a:cs typeface="Times New Roman" panose="02020603050405020304" pitchFamily="18" charset="0"/>
              </a:rPr>
              <a:t>Take the two white side pieces and find the one with the cut-outs for the power connector, HDMI port, and 3.5 mm AV jack. Line it up with the ports on the Raspberry Pi and gently push it home until you hear a click.</a:t>
            </a:r>
          </a:p>
          <a:p>
            <a:pPr algn="just">
              <a:lnSpc>
                <a:spcPct val="150000"/>
              </a:lnSpc>
              <a:buFont typeface="Wingdings" panose="05000000000000000000" pitchFamily="2" charset="2"/>
              <a:buChar char="§"/>
            </a:pPr>
            <a:endParaRPr lang="en-US"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1732C73-ADB5-4317-82DD-24BE60A79684}"/>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8D41DF95-BF86-4151-A868-6786DBD7F46F}"/>
              </a:ext>
            </a:extLst>
          </p:cNvPr>
          <p:cNvSpPr>
            <a:spLocks noGrp="1"/>
          </p:cNvSpPr>
          <p:nvPr>
            <p:ph type="sldNum" sz="quarter" idx="12"/>
          </p:nvPr>
        </p:nvSpPr>
        <p:spPr/>
        <p:txBody>
          <a:bodyPr/>
          <a:lstStyle/>
          <a:p>
            <a:fld id="{A71666FA-13AD-4DEF-A868-FF2FE505C49B}" type="slidenum">
              <a:rPr lang="en-US" smtClean="0"/>
              <a:t>16</a:t>
            </a:fld>
            <a:endParaRPr lang="en-US"/>
          </a:p>
        </p:txBody>
      </p:sp>
      <p:sp>
        <p:nvSpPr>
          <p:cNvPr id="6" name="Title 1">
            <a:extLst>
              <a:ext uri="{FF2B5EF4-FFF2-40B4-BE49-F238E27FC236}">
                <a16:creationId xmlns:a16="http://schemas.microsoft.com/office/drawing/2014/main" id="{C2175086-9B68-4BB9-B0A6-F17BDF39BEE3}"/>
              </a:ext>
            </a:extLst>
          </p:cNvPr>
          <p:cNvSpPr>
            <a:spLocks noGrp="1"/>
          </p:cNvSpPr>
          <p:nvPr>
            <p:ph type="title"/>
          </p:nvPr>
        </p:nvSpPr>
        <p:spPr>
          <a:xfrm>
            <a:off x="252413" y="1123950"/>
            <a:ext cx="2947987" cy="4600575"/>
          </a:xfrm>
        </p:spPr>
        <p:txBody>
          <a:bodyPr>
            <a:normAutofit/>
          </a:bodyPr>
          <a:lstStyle/>
          <a:p>
            <a:pPr algn="ctr"/>
            <a:r>
              <a:rPr lang="en-US" sz="3200" b="1" dirty="0">
                <a:effectLst>
                  <a:outerShdw blurRad="38100" dist="38100" dir="2700000" algn="tl">
                    <a:srgbClr val="000000">
                      <a:alpha val="43137"/>
                    </a:srgbClr>
                  </a:outerShdw>
                </a:effectLst>
                <a:latin typeface="Bookman Old Style" panose="02050604050505020204" pitchFamily="18" charset="0"/>
              </a:rPr>
              <a:t>Assembling the Raspberry Pi Kit</a:t>
            </a:r>
          </a:p>
        </p:txBody>
      </p:sp>
      <p:pic>
        <p:nvPicPr>
          <p:cNvPr id="8" name="Picture 7" descr="Diagram, engineering drawing&#10;&#10;Description automatically generated">
            <a:extLst>
              <a:ext uri="{FF2B5EF4-FFF2-40B4-BE49-F238E27FC236}">
                <a16:creationId xmlns:a16="http://schemas.microsoft.com/office/drawing/2014/main" id="{BD7AD7E7-3811-4902-BCD7-0F0F0EDD5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555" y="2583924"/>
            <a:ext cx="6060050" cy="4137551"/>
          </a:xfrm>
          <a:prstGeom prst="rect">
            <a:avLst/>
          </a:prstGeom>
        </p:spPr>
      </p:pic>
    </p:spTree>
    <p:extLst>
      <p:ext uri="{BB962C8B-B14F-4D97-AF65-F5344CB8AC3E}">
        <p14:creationId xmlns:p14="http://schemas.microsoft.com/office/powerpoint/2010/main" val="1745125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CEEDA-95F2-4322-AC47-55BDAED9D1E5}"/>
              </a:ext>
            </a:extLst>
          </p:cNvPr>
          <p:cNvSpPr>
            <a:spLocks noGrp="1"/>
          </p:cNvSpPr>
          <p:nvPr>
            <p:ph idx="1"/>
          </p:nvPr>
        </p:nvSpPr>
        <p:spPr>
          <a:xfrm>
            <a:off x="3672320" y="859887"/>
            <a:ext cx="7764714" cy="5138225"/>
          </a:xfrm>
        </p:spPr>
        <p:txBody>
          <a:bodyPr/>
          <a:lstStyle/>
          <a:p>
            <a:pPr algn="just">
              <a:lnSpc>
                <a:spcPct val="150000"/>
              </a:lnSpc>
            </a:pPr>
            <a:r>
              <a:rPr lang="en-US" b="1" dirty="0">
                <a:solidFill>
                  <a:schemeClr val="tx2">
                    <a:lumMod val="50000"/>
                  </a:schemeClr>
                </a:solidFill>
                <a:latin typeface="Times New Roman" panose="02020603050405020304" pitchFamily="18" charset="0"/>
                <a:cs typeface="Times New Roman" panose="02020603050405020304" pitchFamily="18" charset="0"/>
              </a:rPr>
              <a:t>Step 4:-  </a:t>
            </a:r>
            <a:r>
              <a:rPr lang="en-US" dirty="0">
                <a:solidFill>
                  <a:schemeClr val="tx2">
                    <a:lumMod val="50000"/>
                  </a:schemeClr>
                </a:solidFill>
                <a:latin typeface="Times New Roman" panose="02020603050405020304" pitchFamily="18" charset="0"/>
                <a:cs typeface="Times New Roman" panose="02020603050405020304" pitchFamily="18" charset="0"/>
              </a:rPr>
              <a:t>Take the solid white side piece and click it in to the GPIO header side of the case.</a:t>
            </a:r>
          </a:p>
          <a:p>
            <a:pPr algn="just">
              <a:lnSpc>
                <a:spcPct val="150000"/>
              </a:lnSpc>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1732C73-ADB5-4317-82DD-24BE60A79684}"/>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8D41DF95-BF86-4151-A868-6786DBD7F46F}"/>
              </a:ext>
            </a:extLst>
          </p:cNvPr>
          <p:cNvSpPr>
            <a:spLocks noGrp="1"/>
          </p:cNvSpPr>
          <p:nvPr>
            <p:ph type="sldNum" sz="quarter" idx="12"/>
          </p:nvPr>
        </p:nvSpPr>
        <p:spPr/>
        <p:txBody>
          <a:bodyPr/>
          <a:lstStyle/>
          <a:p>
            <a:fld id="{A71666FA-13AD-4DEF-A868-FF2FE505C49B}" type="slidenum">
              <a:rPr lang="en-US" smtClean="0"/>
              <a:t>17</a:t>
            </a:fld>
            <a:endParaRPr lang="en-US"/>
          </a:p>
        </p:txBody>
      </p:sp>
      <p:sp>
        <p:nvSpPr>
          <p:cNvPr id="6" name="Title 1">
            <a:extLst>
              <a:ext uri="{FF2B5EF4-FFF2-40B4-BE49-F238E27FC236}">
                <a16:creationId xmlns:a16="http://schemas.microsoft.com/office/drawing/2014/main" id="{C2175086-9B68-4BB9-B0A6-F17BDF39BEE3}"/>
              </a:ext>
            </a:extLst>
          </p:cNvPr>
          <p:cNvSpPr>
            <a:spLocks noGrp="1"/>
          </p:cNvSpPr>
          <p:nvPr>
            <p:ph type="title"/>
          </p:nvPr>
        </p:nvSpPr>
        <p:spPr>
          <a:xfrm>
            <a:off x="252413" y="1123950"/>
            <a:ext cx="2947987" cy="4600575"/>
          </a:xfrm>
        </p:spPr>
        <p:txBody>
          <a:bodyPr>
            <a:normAutofit/>
          </a:bodyPr>
          <a:lstStyle/>
          <a:p>
            <a:pPr algn="ctr"/>
            <a:r>
              <a:rPr lang="en-US" sz="3200" b="1" dirty="0">
                <a:effectLst>
                  <a:outerShdw blurRad="38100" dist="38100" dir="2700000" algn="tl">
                    <a:srgbClr val="000000">
                      <a:alpha val="43137"/>
                    </a:srgbClr>
                  </a:outerShdw>
                </a:effectLst>
                <a:latin typeface="Bookman Old Style" panose="02050604050505020204" pitchFamily="18" charset="0"/>
              </a:rPr>
              <a:t>Assembling the Raspberry Pi Kit</a:t>
            </a:r>
          </a:p>
        </p:txBody>
      </p:sp>
      <p:pic>
        <p:nvPicPr>
          <p:cNvPr id="7" name="Picture 6" descr="A picture containing small&#10;&#10;Description automatically generated">
            <a:extLst>
              <a:ext uri="{FF2B5EF4-FFF2-40B4-BE49-F238E27FC236}">
                <a16:creationId xmlns:a16="http://schemas.microsoft.com/office/drawing/2014/main" id="{1217B840-51A6-44D1-8D68-A1A7D16E9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4706" y="1909877"/>
            <a:ext cx="6423822" cy="4237705"/>
          </a:xfrm>
          <a:prstGeom prst="rect">
            <a:avLst/>
          </a:prstGeom>
        </p:spPr>
      </p:pic>
    </p:spTree>
    <p:extLst>
      <p:ext uri="{BB962C8B-B14F-4D97-AF65-F5344CB8AC3E}">
        <p14:creationId xmlns:p14="http://schemas.microsoft.com/office/powerpoint/2010/main" val="505364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CEEDA-95F2-4322-AC47-55BDAED9D1E5}"/>
              </a:ext>
            </a:extLst>
          </p:cNvPr>
          <p:cNvSpPr>
            <a:spLocks noGrp="1"/>
          </p:cNvSpPr>
          <p:nvPr>
            <p:ph idx="1"/>
          </p:nvPr>
        </p:nvSpPr>
        <p:spPr>
          <a:xfrm>
            <a:off x="3672320" y="863917"/>
            <a:ext cx="8116405" cy="5199258"/>
          </a:xfrm>
        </p:spPr>
        <p:txBody>
          <a:bodyPr/>
          <a:lstStyle/>
          <a:p>
            <a:pPr algn="just">
              <a:lnSpc>
                <a:spcPct val="150000"/>
              </a:lnSpc>
            </a:pPr>
            <a:r>
              <a:rPr lang="en-US" b="1" dirty="0">
                <a:solidFill>
                  <a:schemeClr val="tx2">
                    <a:lumMod val="50000"/>
                  </a:schemeClr>
                </a:solidFill>
                <a:latin typeface="Times New Roman" panose="02020603050405020304" pitchFamily="18" charset="0"/>
                <a:cs typeface="Times New Roman" panose="02020603050405020304" pitchFamily="18" charset="0"/>
              </a:rPr>
              <a:t>Step 5:-  </a:t>
            </a:r>
            <a:r>
              <a:rPr lang="en-US" dirty="0">
                <a:solidFill>
                  <a:schemeClr val="tx2">
                    <a:lumMod val="50000"/>
                  </a:schemeClr>
                </a:solidFill>
                <a:latin typeface="Times New Roman" panose="02020603050405020304" pitchFamily="18" charset="0"/>
                <a:cs typeface="Times New Roman" panose="02020603050405020304" pitchFamily="18" charset="0"/>
              </a:rPr>
              <a:t>Take the red plastic upper piece and place the two clips at the left into the matching holes on the left of the base, above the microSD card slot. When they’re in place, push the right-hand side (above the USB ports) down until you hear a click.</a:t>
            </a:r>
          </a:p>
          <a:p>
            <a:pPr algn="just">
              <a:lnSpc>
                <a:spcPct val="150000"/>
              </a:lnSpc>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b="1" dirty="0">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1732C73-ADB5-4317-82DD-24BE60A79684}"/>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8D41DF95-BF86-4151-A868-6786DBD7F46F}"/>
              </a:ext>
            </a:extLst>
          </p:cNvPr>
          <p:cNvSpPr>
            <a:spLocks noGrp="1"/>
          </p:cNvSpPr>
          <p:nvPr>
            <p:ph type="sldNum" sz="quarter" idx="12"/>
          </p:nvPr>
        </p:nvSpPr>
        <p:spPr/>
        <p:txBody>
          <a:bodyPr/>
          <a:lstStyle/>
          <a:p>
            <a:fld id="{A71666FA-13AD-4DEF-A868-FF2FE505C49B}" type="slidenum">
              <a:rPr lang="en-US" smtClean="0"/>
              <a:t>18</a:t>
            </a:fld>
            <a:endParaRPr lang="en-US"/>
          </a:p>
        </p:txBody>
      </p:sp>
      <p:sp>
        <p:nvSpPr>
          <p:cNvPr id="6" name="Title 1">
            <a:extLst>
              <a:ext uri="{FF2B5EF4-FFF2-40B4-BE49-F238E27FC236}">
                <a16:creationId xmlns:a16="http://schemas.microsoft.com/office/drawing/2014/main" id="{C2175086-9B68-4BB9-B0A6-F17BDF39BEE3}"/>
              </a:ext>
            </a:extLst>
          </p:cNvPr>
          <p:cNvSpPr>
            <a:spLocks noGrp="1"/>
          </p:cNvSpPr>
          <p:nvPr>
            <p:ph type="title"/>
          </p:nvPr>
        </p:nvSpPr>
        <p:spPr>
          <a:xfrm>
            <a:off x="252413" y="1123950"/>
            <a:ext cx="2947987" cy="4600575"/>
          </a:xfrm>
        </p:spPr>
        <p:txBody>
          <a:bodyPr>
            <a:normAutofit/>
          </a:bodyPr>
          <a:lstStyle/>
          <a:p>
            <a:pPr algn="ctr"/>
            <a:r>
              <a:rPr lang="en-US" sz="3200" b="1" dirty="0">
                <a:effectLst>
                  <a:outerShdw blurRad="38100" dist="38100" dir="2700000" algn="tl">
                    <a:srgbClr val="000000">
                      <a:alpha val="43137"/>
                    </a:srgbClr>
                  </a:outerShdw>
                </a:effectLst>
                <a:latin typeface="Bookman Old Style" panose="02050604050505020204" pitchFamily="18" charset="0"/>
              </a:rPr>
              <a:t>Assembling the Raspberry Pi Kit</a:t>
            </a:r>
          </a:p>
        </p:txBody>
      </p:sp>
      <p:pic>
        <p:nvPicPr>
          <p:cNvPr id="7" name="Picture 6" descr="A close up of a device&#10;&#10;Description automatically generated">
            <a:extLst>
              <a:ext uri="{FF2B5EF4-FFF2-40B4-BE49-F238E27FC236}">
                <a16:creationId xmlns:a16="http://schemas.microsoft.com/office/drawing/2014/main" id="{554662D7-4A64-4A31-845B-A5D41C737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9446" y="2660134"/>
            <a:ext cx="5830326" cy="4061341"/>
          </a:xfrm>
          <a:prstGeom prst="rect">
            <a:avLst/>
          </a:prstGeom>
        </p:spPr>
      </p:pic>
    </p:spTree>
    <p:extLst>
      <p:ext uri="{BB962C8B-B14F-4D97-AF65-F5344CB8AC3E}">
        <p14:creationId xmlns:p14="http://schemas.microsoft.com/office/powerpoint/2010/main" val="246198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CEEDA-95F2-4322-AC47-55BDAED9D1E5}"/>
              </a:ext>
            </a:extLst>
          </p:cNvPr>
          <p:cNvSpPr>
            <a:spLocks noGrp="1"/>
          </p:cNvSpPr>
          <p:nvPr>
            <p:ph idx="1"/>
          </p:nvPr>
        </p:nvSpPr>
        <p:spPr>
          <a:xfrm>
            <a:off x="3559779" y="850567"/>
            <a:ext cx="8186744" cy="5240743"/>
          </a:xfrm>
        </p:spPr>
        <p:txBody>
          <a:bodyPr/>
          <a:lstStyle/>
          <a:p>
            <a:pPr algn="just">
              <a:lnSpc>
                <a:spcPct val="150000"/>
              </a:lnSpc>
            </a:pPr>
            <a:r>
              <a:rPr lang="en-US" b="1">
                <a:solidFill>
                  <a:schemeClr val="tx2">
                    <a:lumMod val="50000"/>
                  </a:schemeClr>
                </a:solidFill>
                <a:latin typeface="Times New Roman" panose="02020603050405020304" pitchFamily="18" charset="0"/>
                <a:cs typeface="Times New Roman" panose="02020603050405020304" pitchFamily="18" charset="0"/>
              </a:rPr>
              <a:t>Step 6:- </a:t>
            </a:r>
            <a:r>
              <a:rPr lang="en-US">
                <a:solidFill>
                  <a:schemeClr val="tx2">
                    <a:lumMod val="50000"/>
                  </a:schemeClr>
                </a:solidFill>
                <a:latin typeface="Times New Roman" panose="02020603050405020304" pitchFamily="18" charset="0"/>
                <a:cs typeface="Times New Roman" panose="02020603050405020304" pitchFamily="18" charset="0"/>
              </a:rPr>
              <a:t>Finally, take the white lid and hold it so that the Raspberry Pi logo is to your right and the small raised clips on its underside are lined up with the hole on the top of the case, then gently push it down until you hear a click. Your case is now fully built.</a:t>
            </a:r>
          </a:p>
          <a:p>
            <a:pPr algn="just">
              <a:lnSpc>
                <a:spcPct val="150000"/>
              </a:lnSpc>
            </a:pPr>
            <a:endParaRPr lang="en-US">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a:solidFill>
                <a:schemeClr val="tx2">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1732C73-ADB5-4317-82DD-24BE60A79684}"/>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8D41DF95-BF86-4151-A868-6786DBD7F46F}"/>
              </a:ext>
            </a:extLst>
          </p:cNvPr>
          <p:cNvSpPr>
            <a:spLocks noGrp="1"/>
          </p:cNvSpPr>
          <p:nvPr>
            <p:ph type="sldNum" sz="quarter" idx="12"/>
          </p:nvPr>
        </p:nvSpPr>
        <p:spPr/>
        <p:txBody>
          <a:bodyPr/>
          <a:lstStyle/>
          <a:p>
            <a:fld id="{A71666FA-13AD-4DEF-A868-FF2FE505C49B}" type="slidenum">
              <a:rPr lang="en-US" smtClean="0"/>
              <a:t>19</a:t>
            </a:fld>
            <a:endParaRPr lang="en-US"/>
          </a:p>
        </p:txBody>
      </p:sp>
      <p:sp>
        <p:nvSpPr>
          <p:cNvPr id="6" name="Title 1">
            <a:extLst>
              <a:ext uri="{FF2B5EF4-FFF2-40B4-BE49-F238E27FC236}">
                <a16:creationId xmlns:a16="http://schemas.microsoft.com/office/drawing/2014/main" id="{C2175086-9B68-4BB9-B0A6-F17BDF39BEE3}"/>
              </a:ext>
            </a:extLst>
          </p:cNvPr>
          <p:cNvSpPr>
            <a:spLocks noGrp="1"/>
          </p:cNvSpPr>
          <p:nvPr>
            <p:ph type="title"/>
          </p:nvPr>
        </p:nvSpPr>
        <p:spPr>
          <a:xfrm>
            <a:off x="252413" y="1123950"/>
            <a:ext cx="2947987" cy="4600575"/>
          </a:xfrm>
        </p:spPr>
        <p:txBody>
          <a:bodyPr>
            <a:normAutofit/>
          </a:bodyPr>
          <a:lstStyle/>
          <a:p>
            <a:pPr algn="ctr"/>
            <a:r>
              <a:rPr lang="en-US" sz="3200" b="1">
                <a:effectLst>
                  <a:outerShdw blurRad="38100" dist="38100" dir="2700000" algn="tl">
                    <a:srgbClr val="000000">
                      <a:alpha val="43137"/>
                    </a:srgbClr>
                  </a:outerShdw>
                </a:effectLst>
                <a:latin typeface="Bookman Old Style" panose="02050604050505020204" pitchFamily="18" charset="0"/>
              </a:rPr>
              <a:t>Assembling the Raspberry Pi Kit</a:t>
            </a:r>
            <a:endParaRPr lang="en-US" sz="3200" b="1" dirty="0">
              <a:effectLst>
                <a:outerShdw blurRad="38100" dist="38100" dir="2700000" algn="tl">
                  <a:srgbClr val="000000">
                    <a:alpha val="43137"/>
                  </a:srgbClr>
                </a:outerShdw>
              </a:effectLst>
              <a:latin typeface="Bookman Old Style" panose="02050604050505020204" pitchFamily="18" charset="0"/>
            </a:endParaRPr>
          </a:p>
        </p:txBody>
      </p:sp>
      <p:pic>
        <p:nvPicPr>
          <p:cNvPr id="7" name="Picture 6" descr="A close up of electronics&#10;&#10;Description automatically generated">
            <a:extLst>
              <a:ext uri="{FF2B5EF4-FFF2-40B4-BE49-F238E27FC236}">
                <a16:creationId xmlns:a16="http://schemas.microsoft.com/office/drawing/2014/main" id="{8EA627DE-A4A1-482A-A682-AE35B5944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070" y="2909379"/>
            <a:ext cx="5973282" cy="3812095"/>
          </a:xfrm>
          <a:prstGeom prst="rect">
            <a:avLst/>
          </a:prstGeom>
        </p:spPr>
      </p:pic>
    </p:spTree>
    <p:extLst>
      <p:ext uri="{BB962C8B-B14F-4D97-AF65-F5344CB8AC3E}">
        <p14:creationId xmlns:p14="http://schemas.microsoft.com/office/powerpoint/2010/main" val="382524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9A2B2-0934-4C0C-8374-7EA0BD8DA711}"/>
              </a:ext>
            </a:extLst>
          </p:cNvPr>
          <p:cNvSpPr>
            <a:spLocks noGrp="1"/>
          </p:cNvSpPr>
          <p:nvPr>
            <p:ph type="title"/>
          </p:nvPr>
        </p:nvSpPr>
        <p:spPr/>
        <p:txBody>
          <a:bodyPr>
            <a:normAutofit/>
          </a:bodyPr>
          <a:lstStyle/>
          <a:p>
            <a:pPr algn="ctr"/>
            <a:r>
              <a:rPr lang="en-US" sz="3200" b="1" dirty="0">
                <a:effectLst>
                  <a:outerShdw blurRad="38100" dist="38100" dir="2700000" algn="tl">
                    <a:srgbClr val="000000">
                      <a:alpha val="43137"/>
                    </a:srgbClr>
                  </a:outerShdw>
                </a:effectLst>
                <a:latin typeface="Bookman Old Style" panose="02050604050505020204" pitchFamily="18" charset="0"/>
              </a:rPr>
              <a:t>Points to be covered</a:t>
            </a:r>
          </a:p>
        </p:txBody>
      </p:sp>
      <p:sp>
        <p:nvSpPr>
          <p:cNvPr id="3" name="Content Placeholder 2">
            <a:extLst>
              <a:ext uri="{FF2B5EF4-FFF2-40B4-BE49-F238E27FC236}">
                <a16:creationId xmlns:a16="http://schemas.microsoft.com/office/drawing/2014/main" id="{34AFADD8-E527-43AE-9AAF-32021E131873}"/>
              </a:ext>
            </a:extLst>
          </p:cNvPr>
          <p:cNvSpPr>
            <a:spLocks noGrp="1"/>
          </p:cNvSpPr>
          <p:nvPr>
            <p:ph idx="1"/>
          </p:nvPr>
        </p:nvSpPr>
        <p:spPr/>
        <p:txBody>
          <a:bodyPr>
            <a:normAutofit/>
          </a:bodyPr>
          <a:lstStyle/>
          <a:p>
            <a:r>
              <a:rPr lang="en-US" sz="2200" b="1" dirty="0">
                <a:solidFill>
                  <a:schemeClr val="tx2">
                    <a:lumMod val="50000"/>
                  </a:schemeClr>
                </a:solidFill>
                <a:latin typeface="Times New Roman" panose="02020603050405020304" pitchFamily="18" charset="0"/>
                <a:cs typeface="Times New Roman" panose="02020603050405020304" pitchFamily="18" charset="0"/>
              </a:rPr>
              <a:t>Introduction to Raspberry Pi</a:t>
            </a:r>
          </a:p>
          <a:p>
            <a:pPr lvl="1">
              <a:buFont typeface="Wingdings 3" panose="05040102010807070707" pitchFamily="18" charset="2"/>
              <a:buChar char="c"/>
            </a:pPr>
            <a:r>
              <a:rPr lang="en-US" sz="2200" b="1" dirty="0">
                <a:solidFill>
                  <a:schemeClr val="tx2">
                    <a:lumMod val="50000"/>
                  </a:schemeClr>
                </a:solidFill>
                <a:latin typeface="Times New Roman" panose="02020603050405020304" pitchFamily="18" charset="0"/>
                <a:cs typeface="Times New Roman" panose="02020603050405020304" pitchFamily="18" charset="0"/>
              </a:rPr>
              <a:t>Versions</a:t>
            </a:r>
          </a:p>
          <a:p>
            <a:pPr lvl="1">
              <a:buFont typeface="Wingdings 3" panose="05040102010807070707" pitchFamily="18" charset="2"/>
              <a:buChar char="c"/>
            </a:pPr>
            <a:r>
              <a:rPr lang="en-US" sz="2200" b="1" dirty="0">
                <a:solidFill>
                  <a:schemeClr val="tx2">
                    <a:lumMod val="50000"/>
                  </a:schemeClr>
                </a:solidFill>
                <a:latin typeface="Times New Roman" panose="02020603050405020304" pitchFamily="18" charset="0"/>
                <a:cs typeface="Times New Roman" panose="02020603050405020304" pitchFamily="18" charset="0"/>
              </a:rPr>
              <a:t>Components</a:t>
            </a:r>
          </a:p>
          <a:p>
            <a:pPr lvl="1">
              <a:buFont typeface="Wingdings 3" panose="05040102010807070707" pitchFamily="18" charset="2"/>
              <a:buChar char="c"/>
            </a:pPr>
            <a:r>
              <a:rPr lang="en-US" sz="2200" b="1" dirty="0">
                <a:solidFill>
                  <a:schemeClr val="tx2">
                    <a:lumMod val="50000"/>
                  </a:schemeClr>
                </a:solidFill>
                <a:latin typeface="Times New Roman" panose="02020603050405020304" pitchFamily="18" charset="0"/>
                <a:cs typeface="Times New Roman" panose="02020603050405020304" pitchFamily="18" charset="0"/>
              </a:rPr>
              <a:t>Configuration</a:t>
            </a:r>
          </a:p>
          <a:p>
            <a:pPr lvl="1">
              <a:buFont typeface="Wingdings 3" panose="05040102010807070707" pitchFamily="18" charset="2"/>
              <a:buChar char="c"/>
            </a:pPr>
            <a:r>
              <a:rPr lang="en-US" sz="2200" b="1" dirty="0">
                <a:solidFill>
                  <a:schemeClr val="tx2">
                    <a:lumMod val="50000"/>
                  </a:schemeClr>
                </a:solidFill>
                <a:latin typeface="Times New Roman" panose="02020603050405020304" pitchFamily="18" charset="0"/>
                <a:cs typeface="Times New Roman" panose="02020603050405020304" pitchFamily="18" charset="0"/>
              </a:rPr>
              <a:t>Assembling the kit</a:t>
            </a:r>
          </a:p>
          <a:p>
            <a:pPr lvl="1">
              <a:buFont typeface="Wingdings 3" panose="05040102010807070707" pitchFamily="18" charset="2"/>
              <a:buChar char="c"/>
            </a:pPr>
            <a:r>
              <a:rPr lang="en-US" sz="2200" b="1" dirty="0">
                <a:solidFill>
                  <a:schemeClr val="tx2">
                    <a:lumMod val="50000"/>
                  </a:schemeClr>
                </a:solidFill>
                <a:latin typeface="Times New Roman" panose="02020603050405020304" pitchFamily="18" charset="0"/>
                <a:cs typeface="Times New Roman" panose="02020603050405020304" pitchFamily="18" charset="0"/>
              </a:rPr>
              <a:t>Hardware Connections</a:t>
            </a:r>
          </a:p>
          <a:p>
            <a:pPr lvl="1">
              <a:buFont typeface="Wingdings 3" panose="05040102010807070707" pitchFamily="18" charset="2"/>
              <a:buChar char="c"/>
            </a:pPr>
            <a:r>
              <a:rPr lang="en-US" sz="2200" b="1" dirty="0">
                <a:solidFill>
                  <a:schemeClr val="tx2">
                    <a:lumMod val="50000"/>
                  </a:schemeClr>
                </a:solidFill>
                <a:latin typeface="Times New Roman" panose="02020603050405020304" pitchFamily="18" charset="0"/>
                <a:cs typeface="Times New Roman" panose="02020603050405020304" pitchFamily="18" charset="0"/>
              </a:rPr>
              <a:t>Software Set-up</a:t>
            </a:r>
          </a:p>
          <a:p>
            <a:pPr lvl="1">
              <a:buFont typeface="Wingdings 3" panose="05040102010807070707" pitchFamily="18" charset="2"/>
              <a:buChar char="c"/>
            </a:pPr>
            <a:r>
              <a:rPr lang="en-US" sz="2200" b="1" dirty="0">
                <a:solidFill>
                  <a:schemeClr val="tx2">
                    <a:lumMod val="50000"/>
                  </a:schemeClr>
                </a:solidFill>
                <a:latin typeface="Times New Roman" panose="02020603050405020304" pitchFamily="18" charset="0"/>
                <a:cs typeface="Times New Roman" panose="02020603050405020304" pitchFamily="18" charset="0"/>
              </a:rPr>
              <a:t>OS Installation Process</a:t>
            </a:r>
          </a:p>
        </p:txBody>
      </p:sp>
      <p:sp>
        <p:nvSpPr>
          <p:cNvPr id="4" name="Footer Placeholder 3">
            <a:extLst>
              <a:ext uri="{FF2B5EF4-FFF2-40B4-BE49-F238E27FC236}">
                <a16:creationId xmlns:a16="http://schemas.microsoft.com/office/drawing/2014/main" id="{B875CB62-6A10-43B7-9693-ADDD187A4D4A}"/>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5EAE2138-91DA-469C-9E2F-E1D8BED30035}"/>
              </a:ext>
            </a:extLst>
          </p:cNvPr>
          <p:cNvSpPr>
            <a:spLocks noGrp="1"/>
          </p:cNvSpPr>
          <p:nvPr>
            <p:ph type="sldNum" sz="quarter" idx="12"/>
          </p:nvPr>
        </p:nvSpPr>
        <p:spPr/>
        <p:txBody>
          <a:bodyPr/>
          <a:lstStyle/>
          <a:p>
            <a:fld id="{A71666FA-13AD-4DEF-A868-FF2FE505C49B}" type="slidenum">
              <a:rPr lang="en-US" smtClean="0"/>
              <a:t>2</a:t>
            </a:fld>
            <a:endParaRPr lang="en-US"/>
          </a:p>
        </p:txBody>
      </p:sp>
    </p:spTree>
    <p:extLst>
      <p:ext uri="{BB962C8B-B14F-4D97-AF65-F5344CB8AC3E}">
        <p14:creationId xmlns:p14="http://schemas.microsoft.com/office/powerpoint/2010/main" val="380739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5624-B8A6-4C02-B210-12EA7C4ED5D3}"/>
              </a:ext>
            </a:extLst>
          </p:cNvPr>
          <p:cNvSpPr>
            <a:spLocks noGrp="1"/>
          </p:cNvSpPr>
          <p:nvPr>
            <p:ph type="title"/>
          </p:nvPr>
        </p:nvSpPr>
        <p:spPr/>
        <p:txBody>
          <a:bodyPr/>
          <a:lstStyle/>
          <a:p>
            <a:endParaRPr lang="en-US"/>
          </a:p>
        </p:txBody>
      </p:sp>
      <p:pic>
        <p:nvPicPr>
          <p:cNvPr id="6" name="Screenrecorder-2020-10-09-19-53-05-545(0)">
            <a:hlinkClick r:id="" action="ppaction://media"/>
            <a:extLst>
              <a:ext uri="{FF2B5EF4-FFF2-40B4-BE49-F238E27FC236}">
                <a16:creationId xmlns:a16="http://schemas.microsoft.com/office/drawing/2014/main" id="{F201D6C2-B615-4C97-A28B-87A25D9BAE8C}"/>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0" y="498158"/>
            <a:ext cx="12199180" cy="6099590"/>
          </a:xfrm>
        </p:spPr>
      </p:pic>
      <p:sp>
        <p:nvSpPr>
          <p:cNvPr id="4" name="Footer Placeholder 3">
            <a:extLst>
              <a:ext uri="{FF2B5EF4-FFF2-40B4-BE49-F238E27FC236}">
                <a16:creationId xmlns:a16="http://schemas.microsoft.com/office/drawing/2014/main" id="{904627B3-AC0E-4ACE-966F-A82BCE79FE15}"/>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F598A356-8049-493C-8F35-798A741ED2B2}"/>
              </a:ext>
            </a:extLst>
          </p:cNvPr>
          <p:cNvSpPr>
            <a:spLocks noGrp="1"/>
          </p:cNvSpPr>
          <p:nvPr>
            <p:ph type="sldNum" sz="quarter" idx="12"/>
          </p:nvPr>
        </p:nvSpPr>
        <p:spPr/>
        <p:txBody>
          <a:bodyPr/>
          <a:lstStyle/>
          <a:p>
            <a:fld id="{A71666FA-13AD-4DEF-A868-FF2FE505C49B}" type="slidenum">
              <a:rPr lang="en-US" smtClean="0"/>
              <a:t>20</a:t>
            </a:fld>
            <a:endParaRPr lang="en-US"/>
          </a:p>
        </p:txBody>
      </p:sp>
    </p:spTree>
    <p:extLst>
      <p:ext uri="{BB962C8B-B14F-4D97-AF65-F5344CB8AC3E}">
        <p14:creationId xmlns:p14="http://schemas.microsoft.com/office/powerpoint/2010/main" val="6844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249"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CEEDA-95F2-4322-AC47-55BDAED9D1E5}"/>
              </a:ext>
            </a:extLst>
          </p:cNvPr>
          <p:cNvSpPr>
            <a:spLocks noGrp="1"/>
          </p:cNvSpPr>
          <p:nvPr>
            <p:ph idx="1"/>
          </p:nvPr>
        </p:nvSpPr>
        <p:spPr>
          <a:xfrm>
            <a:off x="3447238" y="1235710"/>
            <a:ext cx="8257082" cy="5120640"/>
          </a:xfrm>
        </p:spPr>
        <p:txBody>
          <a:bodyPr>
            <a:noAutofit/>
          </a:bodyPr>
          <a:lstStyle/>
          <a:p>
            <a:pPr algn="just">
              <a:lnSpc>
                <a:spcPct val="150000"/>
              </a:lnSpc>
            </a:pPr>
            <a:r>
              <a:rPr lang="en-US" b="1" dirty="0">
                <a:solidFill>
                  <a:schemeClr val="tx2">
                    <a:lumMod val="50000"/>
                  </a:schemeClr>
                </a:solidFill>
                <a:latin typeface="Times New Roman" panose="02020603050405020304" pitchFamily="18" charset="0"/>
                <a:cs typeface="Times New Roman" panose="02020603050405020304" pitchFamily="18" charset="0"/>
              </a:rPr>
              <a:t>Connecting the microSD card- </a:t>
            </a:r>
            <a:r>
              <a:rPr lang="en-US" dirty="0">
                <a:solidFill>
                  <a:schemeClr val="tx2">
                    <a:lumMod val="50000"/>
                  </a:schemeClr>
                </a:solidFill>
                <a:latin typeface="Times New Roman" panose="02020603050405020304" pitchFamily="18" charset="0"/>
                <a:cs typeface="Times New Roman" panose="02020603050405020304" pitchFamily="18" charset="0"/>
              </a:rPr>
              <a:t>To install the microSD card, which is the Raspberry Pi’s storage, turn the Raspberry Pi over and slide the card into the microSD slot with the label facing away from the Pi. It can only go in one way and should slide home without too much pressure.</a:t>
            </a:r>
          </a:p>
          <a:p>
            <a:pPr algn="just">
              <a:lnSpc>
                <a:spcPct val="150000"/>
              </a:lnSpc>
            </a:pPr>
            <a:r>
              <a:rPr lang="en-US" b="1" dirty="0">
                <a:solidFill>
                  <a:schemeClr val="tx2">
                    <a:lumMod val="50000"/>
                  </a:schemeClr>
                </a:solidFill>
                <a:latin typeface="Times New Roman" panose="02020603050405020304" pitchFamily="18" charset="0"/>
                <a:cs typeface="Times New Roman" panose="02020603050405020304" pitchFamily="18" charset="0"/>
              </a:rPr>
              <a:t>Connecting a keyboard and mouse- </a:t>
            </a:r>
            <a:r>
              <a:rPr lang="en-US" dirty="0">
                <a:solidFill>
                  <a:schemeClr val="tx2">
                    <a:lumMod val="50000"/>
                  </a:schemeClr>
                </a:solidFill>
                <a:latin typeface="Times New Roman" panose="02020603050405020304" pitchFamily="18" charset="0"/>
                <a:cs typeface="Times New Roman" panose="02020603050405020304" pitchFamily="18" charset="0"/>
              </a:rPr>
              <a:t>Connect the keyboard’s USB cable to any of the four USB ports on the Raspberry Pi. When the keyboard is connected, simply do the same for the mouse. </a:t>
            </a:r>
          </a:p>
          <a:p>
            <a:pPr algn="just">
              <a:lnSpc>
                <a:spcPct val="150000"/>
              </a:lnSpc>
            </a:pPr>
            <a:r>
              <a:rPr lang="en-US" b="1" dirty="0">
                <a:solidFill>
                  <a:schemeClr val="tx2">
                    <a:lumMod val="50000"/>
                  </a:schemeClr>
                </a:solidFill>
                <a:latin typeface="Times New Roman" panose="02020603050405020304" pitchFamily="18" charset="0"/>
                <a:cs typeface="Times New Roman" panose="02020603050405020304" pitchFamily="18" charset="0"/>
              </a:rPr>
              <a:t>Connecting a display- </a:t>
            </a:r>
            <a:r>
              <a:rPr lang="en-US" dirty="0">
                <a:solidFill>
                  <a:schemeClr val="tx2">
                    <a:lumMod val="50000"/>
                  </a:schemeClr>
                </a:solidFill>
                <a:latin typeface="Times New Roman" panose="02020603050405020304" pitchFamily="18" charset="0"/>
                <a:cs typeface="Times New Roman" panose="02020603050405020304" pitchFamily="18" charset="0"/>
              </a:rPr>
              <a:t>Take the HDMI cable and connect one end – it doesn’t matter which – to your Raspberry Pi and the other end to your display. If your display has more than one HDMI port, look for a port number next to the connector itself; you’ll need to switch the TV to this input to see the Pi’s display</a:t>
            </a:r>
          </a:p>
          <a:p>
            <a:pPr algn="just">
              <a:lnSpc>
                <a:spcPct val="150000"/>
              </a:lnSpc>
            </a:pPr>
            <a:endParaRPr lang="en-US"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1732C73-ADB5-4317-82DD-24BE60A79684}"/>
              </a:ext>
            </a:extLst>
          </p:cNvPr>
          <p:cNvSpPr>
            <a:spLocks noGrp="1"/>
          </p:cNvSpPr>
          <p:nvPr>
            <p:ph type="ftr" sz="quarter" idx="11"/>
          </p:nvPr>
        </p:nvSpPr>
        <p:spPr/>
        <p:txBody>
          <a:bodyPr/>
          <a:lstStyle/>
          <a:p>
            <a:r>
              <a:rPr lang="en-US" dirty="0"/>
              <a:t>Ms. Kritika Purohit</a:t>
            </a:r>
          </a:p>
        </p:txBody>
      </p:sp>
      <p:sp>
        <p:nvSpPr>
          <p:cNvPr id="5" name="Slide Number Placeholder 4">
            <a:extLst>
              <a:ext uri="{FF2B5EF4-FFF2-40B4-BE49-F238E27FC236}">
                <a16:creationId xmlns:a16="http://schemas.microsoft.com/office/drawing/2014/main" id="{8D41DF95-BF86-4151-A868-6786DBD7F46F}"/>
              </a:ext>
            </a:extLst>
          </p:cNvPr>
          <p:cNvSpPr>
            <a:spLocks noGrp="1"/>
          </p:cNvSpPr>
          <p:nvPr>
            <p:ph type="sldNum" sz="quarter" idx="12"/>
          </p:nvPr>
        </p:nvSpPr>
        <p:spPr/>
        <p:txBody>
          <a:bodyPr/>
          <a:lstStyle/>
          <a:p>
            <a:fld id="{A71666FA-13AD-4DEF-A868-FF2FE505C49B}" type="slidenum">
              <a:rPr lang="en-US" smtClean="0"/>
              <a:t>21</a:t>
            </a:fld>
            <a:endParaRPr lang="en-US"/>
          </a:p>
        </p:txBody>
      </p:sp>
      <p:sp>
        <p:nvSpPr>
          <p:cNvPr id="6" name="Title 1">
            <a:extLst>
              <a:ext uri="{FF2B5EF4-FFF2-40B4-BE49-F238E27FC236}">
                <a16:creationId xmlns:a16="http://schemas.microsoft.com/office/drawing/2014/main" id="{C2175086-9B68-4BB9-B0A6-F17BDF39BEE3}"/>
              </a:ext>
            </a:extLst>
          </p:cNvPr>
          <p:cNvSpPr>
            <a:spLocks noGrp="1"/>
          </p:cNvSpPr>
          <p:nvPr>
            <p:ph type="title"/>
          </p:nvPr>
        </p:nvSpPr>
        <p:spPr>
          <a:xfrm>
            <a:off x="252413" y="1123950"/>
            <a:ext cx="2947987" cy="4600575"/>
          </a:xfrm>
        </p:spPr>
        <p:txBody>
          <a:bodyPr>
            <a:normAutofit/>
          </a:bodyPr>
          <a:lstStyle/>
          <a:p>
            <a:pPr algn="ctr"/>
            <a:r>
              <a:rPr lang="en-US" sz="3200" b="1" dirty="0">
                <a:effectLst>
                  <a:outerShdw blurRad="38100" dist="38100" dir="2700000" algn="tl">
                    <a:srgbClr val="000000">
                      <a:alpha val="43137"/>
                    </a:srgbClr>
                  </a:outerShdw>
                </a:effectLst>
                <a:latin typeface="Bookman Old Style" panose="02050604050505020204" pitchFamily="18" charset="0"/>
              </a:rPr>
              <a:t>Hardware </a:t>
            </a:r>
            <a:br>
              <a:rPr lang="en-US" sz="3200" b="1" dirty="0">
                <a:effectLst>
                  <a:outerShdw blurRad="38100" dist="38100" dir="2700000" algn="tl">
                    <a:srgbClr val="000000">
                      <a:alpha val="43137"/>
                    </a:srgbClr>
                  </a:outerShdw>
                </a:effectLst>
                <a:latin typeface="Bookman Old Style" panose="02050604050505020204" pitchFamily="18" charset="0"/>
              </a:rPr>
            </a:br>
            <a:r>
              <a:rPr lang="en-US" sz="3200" b="1" dirty="0">
                <a:effectLst>
                  <a:outerShdw blurRad="38100" dist="38100" dir="2700000" algn="tl">
                    <a:srgbClr val="000000">
                      <a:alpha val="43137"/>
                    </a:srgbClr>
                  </a:outerShdw>
                </a:effectLst>
                <a:latin typeface="Bookman Old Style" panose="02050604050505020204" pitchFamily="18" charset="0"/>
              </a:rPr>
              <a:t>Connection</a:t>
            </a:r>
          </a:p>
        </p:txBody>
      </p:sp>
    </p:spTree>
    <p:extLst>
      <p:ext uri="{BB962C8B-B14F-4D97-AF65-F5344CB8AC3E}">
        <p14:creationId xmlns:p14="http://schemas.microsoft.com/office/powerpoint/2010/main" val="156974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CEEDA-95F2-4322-AC47-55BDAED9D1E5}"/>
              </a:ext>
            </a:extLst>
          </p:cNvPr>
          <p:cNvSpPr>
            <a:spLocks noGrp="1"/>
          </p:cNvSpPr>
          <p:nvPr>
            <p:ph idx="1"/>
          </p:nvPr>
        </p:nvSpPr>
        <p:spPr>
          <a:xfrm>
            <a:off x="3630117" y="817685"/>
            <a:ext cx="7947594" cy="5222630"/>
          </a:xfrm>
        </p:spPr>
        <p:txBody>
          <a:bodyPr>
            <a:normAutofit/>
          </a:bodyPr>
          <a:lstStyle/>
          <a:p>
            <a:pPr algn="just">
              <a:lnSpc>
                <a:spcPct val="150000"/>
              </a:lnSpc>
            </a:pPr>
            <a:r>
              <a:rPr lang="en-US" b="1" dirty="0">
                <a:solidFill>
                  <a:schemeClr val="tx2">
                    <a:lumMod val="50000"/>
                  </a:schemeClr>
                </a:solidFill>
                <a:latin typeface="Times New Roman" panose="02020603050405020304" pitchFamily="18" charset="0"/>
                <a:cs typeface="Times New Roman" panose="02020603050405020304" pitchFamily="18" charset="0"/>
              </a:rPr>
              <a:t>Connecting a network cable (optional)- </a:t>
            </a:r>
            <a:r>
              <a:rPr lang="en-US" dirty="0">
                <a:solidFill>
                  <a:schemeClr val="tx2">
                    <a:lumMod val="50000"/>
                  </a:schemeClr>
                </a:solidFill>
                <a:latin typeface="Times New Roman" panose="02020603050405020304" pitchFamily="18" charset="0"/>
                <a:cs typeface="Times New Roman" panose="02020603050405020304" pitchFamily="18" charset="0"/>
              </a:rPr>
              <a:t>To connect your Raspberry Pi to a wired network, take a network cable – known as an Ethernet cable – and push it into the Pi’s Ethernet port, with the plastic clip facing downwards, until you hear a click.</a:t>
            </a:r>
          </a:p>
          <a:p>
            <a:pPr algn="just">
              <a:lnSpc>
                <a:spcPct val="150000"/>
              </a:lnSpc>
            </a:pPr>
            <a:r>
              <a:rPr lang="en-US" b="1" dirty="0">
                <a:solidFill>
                  <a:schemeClr val="tx2">
                    <a:lumMod val="50000"/>
                  </a:schemeClr>
                </a:solidFill>
                <a:latin typeface="Times New Roman" panose="02020603050405020304" pitchFamily="18" charset="0"/>
                <a:cs typeface="Times New Roman" panose="02020603050405020304" pitchFamily="18" charset="0"/>
              </a:rPr>
              <a:t>Connecting a power supply- </a:t>
            </a:r>
            <a:r>
              <a:rPr lang="en-US" dirty="0">
                <a:solidFill>
                  <a:schemeClr val="tx2">
                    <a:lumMod val="50000"/>
                  </a:schemeClr>
                </a:solidFill>
                <a:latin typeface="Times New Roman" panose="02020603050405020304" pitchFamily="18" charset="0"/>
                <a:cs typeface="Times New Roman" panose="02020603050405020304" pitchFamily="18" charset="0"/>
              </a:rPr>
              <a:t>Connecting the Raspberry Pi to a power supply is the very last step in the hardware setup process, and it’s one you should do only when you’re ready to set up its software: the Raspberry Pi does not have a power switch and will turn on as soon as it is connected to a live power supply. First, connect the micro USB end of the power supply cable to the micro USB power connector on the Raspberry Pi. </a:t>
            </a:r>
          </a:p>
        </p:txBody>
      </p:sp>
      <p:sp>
        <p:nvSpPr>
          <p:cNvPr id="4" name="Footer Placeholder 3">
            <a:extLst>
              <a:ext uri="{FF2B5EF4-FFF2-40B4-BE49-F238E27FC236}">
                <a16:creationId xmlns:a16="http://schemas.microsoft.com/office/drawing/2014/main" id="{0D36416B-CF8A-4928-A5CF-0B2A20F24A6A}"/>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B6320533-B7EA-4113-8385-E94E2D8504FE}"/>
              </a:ext>
            </a:extLst>
          </p:cNvPr>
          <p:cNvSpPr>
            <a:spLocks noGrp="1"/>
          </p:cNvSpPr>
          <p:nvPr>
            <p:ph type="sldNum" sz="quarter" idx="12"/>
          </p:nvPr>
        </p:nvSpPr>
        <p:spPr/>
        <p:txBody>
          <a:bodyPr/>
          <a:lstStyle/>
          <a:p>
            <a:fld id="{A71666FA-13AD-4DEF-A868-FF2FE505C49B}" type="slidenum">
              <a:rPr lang="en-US" smtClean="0"/>
              <a:t>22</a:t>
            </a:fld>
            <a:endParaRPr lang="en-US"/>
          </a:p>
        </p:txBody>
      </p:sp>
      <p:sp>
        <p:nvSpPr>
          <p:cNvPr id="11" name="Title 1">
            <a:extLst>
              <a:ext uri="{FF2B5EF4-FFF2-40B4-BE49-F238E27FC236}">
                <a16:creationId xmlns:a16="http://schemas.microsoft.com/office/drawing/2014/main" id="{248AA8CA-5C4E-460B-8953-86E89FF32319}"/>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sz="3200" b="1" dirty="0">
                <a:effectLst>
                  <a:outerShdw blurRad="38100" dist="38100" dir="2700000" algn="tl">
                    <a:srgbClr val="000000">
                      <a:alpha val="43137"/>
                    </a:srgbClr>
                  </a:outerShdw>
                </a:effectLst>
                <a:latin typeface="Bookman Old Style" panose="02050604050505020204" pitchFamily="18" charset="0"/>
              </a:rPr>
              <a:t>Hardware </a:t>
            </a:r>
            <a:br>
              <a:rPr lang="en-US" sz="3200" b="1" dirty="0">
                <a:effectLst>
                  <a:outerShdw blurRad="38100" dist="38100" dir="2700000" algn="tl">
                    <a:srgbClr val="000000">
                      <a:alpha val="43137"/>
                    </a:srgbClr>
                  </a:outerShdw>
                </a:effectLst>
                <a:latin typeface="Bookman Old Style" panose="02050604050505020204" pitchFamily="18" charset="0"/>
              </a:rPr>
            </a:br>
            <a:r>
              <a:rPr lang="en-US" sz="3200" b="1" dirty="0">
                <a:effectLst>
                  <a:outerShdw blurRad="38100" dist="38100" dir="2700000" algn="tl">
                    <a:srgbClr val="000000">
                      <a:alpha val="43137"/>
                    </a:srgbClr>
                  </a:outerShdw>
                </a:effectLst>
                <a:latin typeface="Bookman Old Style" panose="02050604050505020204" pitchFamily="18" charset="0"/>
              </a:rPr>
              <a:t>Connection</a:t>
            </a:r>
          </a:p>
        </p:txBody>
      </p:sp>
    </p:spTree>
    <p:extLst>
      <p:ext uri="{BB962C8B-B14F-4D97-AF65-F5344CB8AC3E}">
        <p14:creationId xmlns:p14="http://schemas.microsoft.com/office/powerpoint/2010/main" val="30007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41B-4BCF-4786-853D-C398C0A0D4D7}"/>
              </a:ext>
            </a:extLst>
          </p:cNvPr>
          <p:cNvSpPr>
            <a:spLocks noGrp="1"/>
          </p:cNvSpPr>
          <p:nvPr>
            <p:ph type="title"/>
          </p:nvPr>
        </p:nvSpPr>
        <p:spPr/>
        <p:txBody>
          <a:bodyPr>
            <a:normAutofit/>
          </a:bodyPr>
          <a:lstStyle/>
          <a:p>
            <a:pPr algn="ctr"/>
            <a:r>
              <a:rPr lang="en-US" sz="3200" b="1" dirty="0">
                <a:effectLst>
                  <a:outerShdw blurRad="38100" dist="38100" dir="2700000" algn="tl">
                    <a:srgbClr val="000000">
                      <a:alpha val="43137"/>
                    </a:srgbClr>
                  </a:outerShdw>
                </a:effectLst>
                <a:latin typeface="Bookman Old Style" panose="02050604050505020204" pitchFamily="18" charset="0"/>
              </a:rPr>
              <a:t>Software </a:t>
            </a:r>
            <a:br>
              <a:rPr lang="en-US" sz="3200" b="1" dirty="0">
                <a:effectLst>
                  <a:outerShdw blurRad="38100" dist="38100" dir="2700000" algn="tl">
                    <a:srgbClr val="000000">
                      <a:alpha val="43137"/>
                    </a:srgbClr>
                  </a:outerShdw>
                </a:effectLst>
                <a:latin typeface="Bookman Old Style" panose="02050604050505020204" pitchFamily="18" charset="0"/>
              </a:rPr>
            </a:br>
            <a:r>
              <a:rPr lang="en-US" sz="3200" b="1" dirty="0">
                <a:effectLst>
                  <a:outerShdw blurRad="38100" dist="38100" dir="2700000" algn="tl">
                    <a:srgbClr val="000000">
                      <a:alpha val="43137"/>
                    </a:srgbClr>
                  </a:outerShdw>
                </a:effectLst>
                <a:latin typeface="Bookman Old Style" panose="02050604050505020204" pitchFamily="18" charset="0"/>
              </a:rPr>
              <a:t>Set-up</a:t>
            </a:r>
          </a:p>
        </p:txBody>
      </p:sp>
      <p:sp>
        <p:nvSpPr>
          <p:cNvPr id="3" name="Content Placeholder 2">
            <a:extLst>
              <a:ext uri="{FF2B5EF4-FFF2-40B4-BE49-F238E27FC236}">
                <a16:creationId xmlns:a16="http://schemas.microsoft.com/office/drawing/2014/main" id="{FB2CEEDA-95F2-4322-AC47-55BDAED9D1E5}"/>
              </a:ext>
            </a:extLst>
          </p:cNvPr>
          <p:cNvSpPr>
            <a:spLocks noGrp="1"/>
          </p:cNvSpPr>
          <p:nvPr>
            <p:ph idx="1"/>
          </p:nvPr>
        </p:nvSpPr>
        <p:spPr>
          <a:xfrm>
            <a:off x="3531641" y="664503"/>
            <a:ext cx="8243017" cy="5519850"/>
          </a:xfrm>
        </p:spPr>
        <p:txBody>
          <a:bodyPr>
            <a:noAutofit/>
          </a:bodyPr>
          <a:lstStyle/>
          <a:p>
            <a:pPr algn="just">
              <a:lnSpc>
                <a:spcPct val="150000"/>
              </a:lnSpc>
            </a:pPr>
            <a:r>
              <a:rPr lang="en-US" dirty="0">
                <a:solidFill>
                  <a:schemeClr val="tx2">
                    <a:lumMod val="50000"/>
                  </a:schemeClr>
                </a:solidFill>
                <a:latin typeface="Times New Roman" panose="02020603050405020304" pitchFamily="18" charset="0"/>
                <a:cs typeface="Times New Roman" panose="02020603050405020304" pitchFamily="18" charset="0"/>
              </a:rPr>
              <a:t>Before we start using the Raspberry Pi in earnest, we need to set up its software i.e. it’s operating system, the software which controls what the Pi can do. </a:t>
            </a:r>
          </a:p>
          <a:p>
            <a:pPr algn="just">
              <a:lnSpc>
                <a:spcPct val="150000"/>
              </a:lnSpc>
            </a:pPr>
            <a:r>
              <a:rPr lang="en-US" dirty="0">
                <a:solidFill>
                  <a:schemeClr val="tx2">
                    <a:lumMod val="50000"/>
                  </a:schemeClr>
                </a:solidFill>
                <a:latin typeface="Times New Roman" panose="02020603050405020304" pitchFamily="18" charset="0"/>
                <a:cs typeface="Times New Roman" panose="02020603050405020304" pitchFamily="18" charset="0"/>
              </a:rPr>
              <a:t>NOOBS, the New Out-Of-Box Software, is designed to make this as easy as possible, allowing us to choose from several different operating systems and install them automatically. </a:t>
            </a:r>
          </a:p>
          <a:p>
            <a:pPr algn="just">
              <a:lnSpc>
                <a:spcPct val="150000"/>
              </a:lnSpc>
              <a:buFont typeface="Wingdings 3" panose="05040102010807070707" pitchFamily="18" charset="2"/>
              <a:buChar char="c"/>
            </a:pPr>
            <a:r>
              <a:rPr lang="en-US" b="1" dirty="0">
                <a:solidFill>
                  <a:schemeClr val="tx2">
                    <a:lumMod val="50000"/>
                  </a:schemeClr>
                </a:solidFill>
                <a:latin typeface="Times New Roman" panose="02020603050405020304" pitchFamily="18" charset="0"/>
                <a:cs typeface="Times New Roman" panose="02020603050405020304" pitchFamily="18" charset="0"/>
              </a:rPr>
              <a:t>Step 1:- </a:t>
            </a:r>
            <a:r>
              <a:rPr lang="en-US" dirty="0">
                <a:solidFill>
                  <a:schemeClr val="tx2">
                    <a:lumMod val="50000"/>
                  </a:schemeClr>
                </a:solidFill>
                <a:latin typeface="Times New Roman" panose="02020603050405020304" pitchFamily="18" charset="0"/>
                <a:cs typeface="Times New Roman" panose="02020603050405020304" pitchFamily="18" charset="0"/>
              </a:rPr>
              <a:t>When the Pi is first switched on, or booted, with a fresh installation of NOOBS on its microSD card, we will see a screen with the Raspberry Pi logo on it and a small progress window at the upper-left. After a short pause, which can take up to a minute the first time we use the NOOBS microSD card.</a:t>
            </a:r>
          </a:p>
        </p:txBody>
      </p:sp>
      <p:sp>
        <p:nvSpPr>
          <p:cNvPr id="4" name="Footer Placeholder 3">
            <a:extLst>
              <a:ext uri="{FF2B5EF4-FFF2-40B4-BE49-F238E27FC236}">
                <a16:creationId xmlns:a16="http://schemas.microsoft.com/office/drawing/2014/main" id="{0D36416B-CF8A-4928-A5CF-0B2A20F24A6A}"/>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B6320533-B7EA-4113-8385-E94E2D8504FE}"/>
              </a:ext>
            </a:extLst>
          </p:cNvPr>
          <p:cNvSpPr>
            <a:spLocks noGrp="1"/>
          </p:cNvSpPr>
          <p:nvPr>
            <p:ph type="sldNum" sz="quarter" idx="12"/>
          </p:nvPr>
        </p:nvSpPr>
        <p:spPr/>
        <p:txBody>
          <a:bodyPr/>
          <a:lstStyle/>
          <a:p>
            <a:fld id="{A71666FA-13AD-4DEF-A868-FF2FE505C49B}" type="slidenum">
              <a:rPr lang="en-US" smtClean="0"/>
              <a:t>23</a:t>
            </a:fld>
            <a:endParaRPr lang="en-US"/>
          </a:p>
        </p:txBody>
      </p:sp>
    </p:spTree>
    <p:extLst>
      <p:ext uri="{BB962C8B-B14F-4D97-AF65-F5344CB8AC3E}">
        <p14:creationId xmlns:p14="http://schemas.microsoft.com/office/powerpoint/2010/main" val="747644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CEEDA-95F2-4322-AC47-55BDAED9D1E5}"/>
              </a:ext>
            </a:extLst>
          </p:cNvPr>
          <p:cNvSpPr>
            <a:spLocks noGrp="1"/>
          </p:cNvSpPr>
          <p:nvPr>
            <p:ph idx="1"/>
          </p:nvPr>
        </p:nvSpPr>
        <p:spPr>
          <a:xfrm>
            <a:off x="3470680" y="694717"/>
            <a:ext cx="8318048" cy="5459039"/>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It displays the NOOBS menu  a system which lets you choose the operating system to run on your Pi. Two operating systems are included with NOOBS as standard: </a:t>
            </a:r>
            <a:r>
              <a:rPr lang="en-US" dirty="0">
                <a:solidFill>
                  <a:schemeClr val="accent2">
                    <a:lumMod val="75000"/>
                  </a:schemeClr>
                </a:solidFill>
                <a:latin typeface="Times New Roman" panose="02020603050405020304" pitchFamily="18" charset="0"/>
                <a:cs typeface="Times New Roman" panose="02020603050405020304" pitchFamily="18" charset="0"/>
              </a:rPr>
              <a:t>Raspbian, a version of the Debian Linux operating system tailored specifically for the Raspberry Pi; and LibreELEC, a version of the Kodi Entertainment Centre software.</a:t>
            </a:r>
          </a:p>
          <a:p>
            <a:pPr algn="just">
              <a:lnSpc>
                <a:spcPct val="150000"/>
              </a:lnSpc>
            </a:pPr>
            <a:r>
              <a:rPr lang="en-US" b="1" dirty="0">
                <a:solidFill>
                  <a:schemeClr val="tx2">
                    <a:lumMod val="50000"/>
                  </a:schemeClr>
                </a:solidFill>
                <a:latin typeface="Times New Roman" panose="02020603050405020304" pitchFamily="18" charset="0"/>
                <a:cs typeface="Times New Roman" panose="02020603050405020304" pitchFamily="18" charset="0"/>
              </a:rPr>
              <a:t>Step 2:- </a:t>
            </a:r>
            <a:r>
              <a:rPr lang="en-US" dirty="0">
                <a:solidFill>
                  <a:schemeClr val="tx2">
                    <a:lumMod val="50000"/>
                  </a:schemeClr>
                </a:solidFill>
                <a:latin typeface="Times New Roman" panose="02020603050405020304" pitchFamily="18" charset="0"/>
                <a:cs typeface="Times New Roman" panose="02020603050405020304" pitchFamily="18" charset="0"/>
              </a:rPr>
              <a:t>Select Raspbian OS and Start Installation</a:t>
            </a:r>
          </a:p>
          <a:p>
            <a:pPr algn="just">
              <a:lnSpc>
                <a:spcPct val="150000"/>
              </a:lnSpc>
            </a:pPr>
            <a:r>
              <a:rPr lang="en-US" b="1" dirty="0">
                <a:solidFill>
                  <a:schemeClr val="tx2">
                    <a:lumMod val="50000"/>
                  </a:schemeClr>
                </a:solidFill>
                <a:latin typeface="Times New Roman" panose="02020603050405020304" pitchFamily="18" charset="0"/>
                <a:cs typeface="Times New Roman" panose="02020603050405020304" pitchFamily="18" charset="0"/>
              </a:rPr>
              <a:t>Step 3:-  </a:t>
            </a:r>
            <a:r>
              <a:rPr lang="en-US" dirty="0">
                <a:solidFill>
                  <a:schemeClr val="tx2">
                    <a:lumMod val="50000"/>
                  </a:schemeClr>
                </a:solidFill>
                <a:latin typeface="Times New Roman" panose="02020603050405020304" pitchFamily="18" charset="0"/>
                <a:cs typeface="Times New Roman" panose="02020603050405020304" pitchFamily="18" charset="0"/>
              </a:rPr>
              <a:t>After installation/booting you will get welcome wizard to select further details.</a:t>
            </a:r>
          </a:p>
          <a:p>
            <a:pPr algn="just">
              <a:lnSpc>
                <a:spcPct val="150000"/>
              </a:lnSpc>
            </a:pPr>
            <a:r>
              <a:rPr lang="en-US" b="1" dirty="0">
                <a:solidFill>
                  <a:schemeClr val="tx2">
                    <a:lumMod val="50000"/>
                  </a:schemeClr>
                </a:solidFill>
                <a:latin typeface="Times New Roman" panose="02020603050405020304" pitchFamily="18" charset="0"/>
                <a:cs typeface="Times New Roman" panose="02020603050405020304" pitchFamily="18" charset="0"/>
              </a:rPr>
              <a:t>Step 4:- </a:t>
            </a:r>
            <a:r>
              <a:rPr lang="en-US" dirty="0">
                <a:solidFill>
                  <a:schemeClr val="tx2">
                    <a:lumMod val="50000"/>
                  </a:schemeClr>
                </a:solidFill>
                <a:latin typeface="Times New Roman" panose="02020603050405020304" pitchFamily="18" charset="0"/>
                <a:cs typeface="Times New Roman" panose="02020603050405020304" pitchFamily="18" charset="0"/>
              </a:rPr>
              <a:t>Set-up a Network or Wi-Fi connection  </a:t>
            </a:r>
          </a:p>
          <a:p>
            <a:pPr algn="just">
              <a:lnSpc>
                <a:spcPct val="150000"/>
              </a:lnSpc>
            </a:pPr>
            <a:r>
              <a:rPr lang="en-US" b="1" dirty="0">
                <a:solidFill>
                  <a:schemeClr val="tx2">
                    <a:lumMod val="50000"/>
                  </a:schemeClr>
                </a:solidFill>
                <a:latin typeface="Times New Roman" panose="02020603050405020304" pitchFamily="18" charset="0"/>
                <a:cs typeface="Times New Roman" panose="02020603050405020304" pitchFamily="18" charset="0"/>
              </a:rPr>
              <a:t>Step 5:- </a:t>
            </a:r>
            <a:r>
              <a:rPr lang="en-US" dirty="0">
                <a:solidFill>
                  <a:schemeClr val="tx2">
                    <a:lumMod val="50000"/>
                  </a:schemeClr>
                </a:solidFill>
                <a:latin typeface="Times New Roman" panose="02020603050405020304" pitchFamily="18" charset="0"/>
                <a:cs typeface="Times New Roman" panose="02020603050405020304" pitchFamily="18" charset="0"/>
              </a:rPr>
              <a:t>Now we will get a Raspbian Desktop.</a:t>
            </a:r>
          </a:p>
        </p:txBody>
      </p:sp>
      <p:sp>
        <p:nvSpPr>
          <p:cNvPr id="4" name="Footer Placeholder 3">
            <a:extLst>
              <a:ext uri="{FF2B5EF4-FFF2-40B4-BE49-F238E27FC236}">
                <a16:creationId xmlns:a16="http://schemas.microsoft.com/office/drawing/2014/main" id="{0D36416B-CF8A-4928-A5CF-0B2A20F24A6A}"/>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B6320533-B7EA-4113-8385-E94E2D8504FE}"/>
              </a:ext>
            </a:extLst>
          </p:cNvPr>
          <p:cNvSpPr>
            <a:spLocks noGrp="1"/>
          </p:cNvSpPr>
          <p:nvPr>
            <p:ph type="sldNum" sz="quarter" idx="12"/>
          </p:nvPr>
        </p:nvSpPr>
        <p:spPr/>
        <p:txBody>
          <a:bodyPr/>
          <a:lstStyle/>
          <a:p>
            <a:fld id="{A71666FA-13AD-4DEF-A868-FF2FE505C49B}" type="slidenum">
              <a:rPr lang="en-US" smtClean="0"/>
              <a:t>24</a:t>
            </a:fld>
            <a:endParaRPr lang="en-US"/>
          </a:p>
        </p:txBody>
      </p:sp>
      <p:sp>
        <p:nvSpPr>
          <p:cNvPr id="6" name="Title 1">
            <a:extLst>
              <a:ext uri="{FF2B5EF4-FFF2-40B4-BE49-F238E27FC236}">
                <a16:creationId xmlns:a16="http://schemas.microsoft.com/office/drawing/2014/main" id="{F3F23D85-D9EF-4A9C-A821-3FD8BB4A6133}"/>
              </a:ext>
            </a:extLst>
          </p:cNvPr>
          <p:cNvSpPr>
            <a:spLocks noGrp="1"/>
          </p:cNvSpPr>
          <p:nvPr>
            <p:ph type="title"/>
          </p:nvPr>
        </p:nvSpPr>
        <p:spPr>
          <a:xfrm>
            <a:off x="252413" y="1123950"/>
            <a:ext cx="2947987" cy="4600575"/>
          </a:xfrm>
        </p:spPr>
        <p:txBody>
          <a:bodyPr>
            <a:normAutofit/>
          </a:bodyPr>
          <a:lstStyle/>
          <a:p>
            <a:pPr algn="ctr"/>
            <a:r>
              <a:rPr lang="en-US" sz="3200" b="1" dirty="0">
                <a:effectLst>
                  <a:outerShdw blurRad="38100" dist="38100" dir="2700000" algn="tl">
                    <a:srgbClr val="000000">
                      <a:alpha val="43137"/>
                    </a:srgbClr>
                  </a:outerShdw>
                </a:effectLst>
                <a:latin typeface="Bookman Old Style" panose="02050604050505020204" pitchFamily="18" charset="0"/>
              </a:rPr>
              <a:t>Software </a:t>
            </a:r>
            <a:br>
              <a:rPr lang="en-US" sz="3200" b="1" dirty="0">
                <a:effectLst>
                  <a:outerShdw blurRad="38100" dist="38100" dir="2700000" algn="tl">
                    <a:srgbClr val="000000">
                      <a:alpha val="43137"/>
                    </a:srgbClr>
                  </a:outerShdw>
                </a:effectLst>
                <a:latin typeface="Bookman Old Style" panose="02050604050505020204" pitchFamily="18" charset="0"/>
              </a:rPr>
            </a:br>
            <a:r>
              <a:rPr lang="en-US" sz="3200" b="1" dirty="0">
                <a:effectLst>
                  <a:outerShdw blurRad="38100" dist="38100" dir="2700000" algn="tl">
                    <a:srgbClr val="000000">
                      <a:alpha val="43137"/>
                    </a:srgbClr>
                  </a:outerShdw>
                </a:effectLst>
                <a:latin typeface="Bookman Old Style" panose="02050604050505020204" pitchFamily="18" charset="0"/>
              </a:rPr>
              <a:t>Set-up</a:t>
            </a:r>
          </a:p>
        </p:txBody>
      </p:sp>
    </p:spTree>
    <p:extLst>
      <p:ext uri="{BB962C8B-B14F-4D97-AF65-F5344CB8AC3E}">
        <p14:creationId xmlns:p14="http://schemas.microsoft.com/office/powerpoint/2010/main" val="3828962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34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Graphical user interface, website&#10;&#10;Description automatically generated">
            <a:extLst>
              <a:ext uri="{FF2B5EF4-FFF2-40B4-BE49-F238E27FC236}">
                <a16:creationId xmlns:a16="http://schemas.microsoft.com/office/drawing/2014/main" id="{16241CE3-27E9-4E3F-B02A-CFC7D51AB5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2765" y="458470"/>
            <a:ext cx="6870253" cy="5856891"/>
          </a:xfrm>
          <a:prstGeom prst="rect">
            <a:avLst/>
          </a:prstGeom>
        </p:spPr>
      </p:pic>
      <p:sp>
        <p:nvSpPr>
          <p:cNvPr id="4" name="Footer Placeholder 3">
            <a:extLst>
              <a:ext uri="{FF2B5EF4-FFF2-40B4-BE49-F238E27FC236}">
                <a16:creationId xmlns:a16="http://schemas.microsoft.com/office/drawing/2014/main" id="{0D36416B-CF8A-4928-A5CF-0B2A20F24A6A}"/>
              </a:ext>
            </a:extLst>
          </p:cNvPr>
          <p:cNvSpPr>
            <a:spLocks noGrp="1"/>
          </p:cNvSpPr>
          <p:nvPr>
            <p:ph type="ftr" sz="quarter" idx="11"/>
          </p:nvPr>
        </p:nvSpPr>
        <p:spPr>
          <a:xfrm>
            <a:off x="3869268" y="6404118"/>
            <a:ext cx="5911517"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Ms. Kritika Purohit</a:t>
            </a:r>
          </a:p>
        </p:txBody>
      </p:sp>
      <p:sp>
        <p:nvSpPr>
          <p:cNvPr id="5" name="Slide Number Placeholder 4">
            <a:extLst>
              <a:ext uri="{FF2B5EF4-FFF2-40B4-BE49-F238E27FC236}">
                <a16:creationId xmlns:a16="http://schemas.microsoft.com/office/drawing/2014/main" id="{B6320533-B7EA-4113-8385-E94E2D8504FE}"/>
              </a:ext>
            </a:extLst>
          </p:cNvPr>
          <p:cNvSpPr>
            <a:spLocks noGrp="1"/>
          </p:cNvSpPr>
          <p:nvPr>
            <p:ph type="sldNum" sz="quarter" idx="12"/>
          </p:nvPr>
        </p:nvSpPr>
        <p:spPr>
          <a:xfrm>
            <a:off x="10634135" y="6356350"/>
            <a:ext cx="1530927" cy="365125"/>
          </a:xfrm>
        </p:spPr>
        <p:txBody>
          <a:bodyPr vert="horz" lIns="91440" tIns="45720" rIns="91440" bIns="45720" rtlCol="0" anchor="ctr">
            <a:normAutofit/>
          </a:bodyPr>
          <a:lstStyle/>
          <a:p>
            <a:pPr>
              <a:spcAft>
                <a:spcPts val="600"/>
              </a:spcAft>
            </a:pPr>
            <a:fld id="{A71666FA-13AD-4DEF-A868-FF2FE505C49B}" type="slidenum">
              <a:rPr lang="en-US">
                <a:solidFill>
                  <a:srgbClr val="FFFFFF"/>
                </a:solidFill>
              </a:rPr>
              <a:pPr>
                <a:spcAft>
                  <a:spcPts val="600"/>
                </a:spcAft>
              </a:pPr>
              <a:t>25</a:t>
            </a:fld>
            <a:endParaRPr lang="en-US">
              <a:solidFill>
                <a:srgbClr val="FFFFFF"/>
              </a:solidFill>
            </a:endParaRPr>
          </a:p>
        </p:txBody>
      </p:sp>
    </p:spTree>
    <p:extLst>
      <p:ext uri="{BB962C8B-B14F-4D97-AF65-F5344CB8AC3E}">
        <p14:creationId xmlns:p14="http://schemas.microsoft.com/office/powerpoint/2010/main" val="216943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9A2B2-0934-4C0C-8374-7EA0BD8DA711}"/>
              </a:ext>
            </a:extLst>
          </p:cNvPr>
          <p:cNvSpPr>
            <a:spLocks noGrp="1"/>
          </p:cNvSpPr>
          <p:nvPr>
            <p:ph type="title"/>
          </p:nvPr>
        </p:nvSpPr>
        <p:spPr/>
        <p:txBody>
          <a:bodyPr>
            <a:normAutofit/>
          </a:bodyPr>
          <a:lstStyle/>
          <a:p>
            <a:pPr algn="ctr"/>
            <a:r>
              <a:rPr lang="en-US" sz="3200" b="1" dirty="0">
                <a:effectLst>
                  <a:outerShdw blurRad="38100" dist="38100" dir="2700000" algn="tl">
                    <a:srgbClr val="000000">
                      <a:alpha val="43137"/>
                    </a:srgbClr>
                  </a:outerShdw>
                </a:effectLst>
                <a:latin typeface="Bookman Old Style" panose="02050604050505020204" pitchFamily="18" charset="0"/>
              </a:rPr>
              <a:t>Introduction</a:t>
            </a:r>
          </a:p>
        </p:txBody>
      </p:sp>
      <p:sp>
        <p:nvSpPr>
          <p:cNvPr id="3" name="Content Placeholder 2">
            <a:extLst>
              <a:ext uri="{FF2B5EF4-FFF2-40B4-BE49-F238E27FC236}">
                <a16:creationId xmlns:a16="http://schemas.microsoft.com/office/drawing/2014/main" id="{34AFADD8-E527-43AE-9AAF-32021E131873}"/>
              </a:ext>
            </a:extLst>
          </p:cNvPr>
          <p:cNvSpPr>
            <a:spLocks noGrp="1"/>
          </p:cNvSpPr>
          <p:nvPr>
            <p:ph idx="1"/>
          </p:nvPr>
        </p:nvSpPr>
        <p:spPr>
          <a:xfrm>
            <a:off x="3503508" y="920379"/>
            <a:ext cx="8271150" cy="5241270"/>
          </a:xfrm>
        </p:spPr>
        <p:txBody>
          <a:bodyPr>
            <a:noAutofit/>
          </a:bodyPr>
          <a:lstStyle/>
          <a:p>
            <a:pPr algn="just">
              <a:lnSpc>
                <a:spcPct val="150000"/>
              </a:lnSpc>
            </a:pPr>
            <a:r>
              <a:rPr lang="en-US"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Raspberry Pi is a remarkable device: a fully functional computer in a tiny and low-cost package. </a:t>
            </a:r>
          </a:p>
          <a:p>
            <a:pPr algn="just">
              <a:lnSpc>
                <a:spcPct val="150000"/>
              </a:lnSpc>
            </a:pPr>
            <a:r>
              <a:rPr lang="en-US"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Raspberry Pi is known as a single-board computer, which means exactly what it sounds like: it is a computer, just like a desktop, laptop, or smartphone, but built on a single printed circuit board.</a:t>
            </a:r>
          </a:p>
          <a:p>
            <a:pPr algn="just">
              <a:lnSpc>
                <a:spcPct val="150000"/>
              </a:lnSpc>
            </a:pPr>
            <a:r>
              <a:rPr lang="en-US"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Raspberry Pi is small – roughly the same footprint as a credit card – but that doesn’t mean it’s not powerful: a Raspberry Pi can do anything a bigger and more power-hungry computer can do, though not necessarily as quickly.</a:t>
            </a:r>
          </a:p>
          <a:p>
            <a:pPr algn="just">
              <a:lnSpc>
                <a:spcPct val="150000"/>
              </a:lnSpc>
            </a:pPr>
            <a:r>
              <a:rPr lang="en-US"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Raspberry Pi family was born from a desire to encourage more hands-on computer education around the world. </a:t>
            </a:r>
          </a:p>
          <a:p>
            <a:pPr algn="just">
              <a:lnSpc>
                <a:spcPct val="150000"/>
              </a:lnSpc>
            </a:pPr>
            <a:endParaRPr lang="en-US"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A6E4F5E-A90A-47FA-A7D6-8DF04067136C}"/>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1A080AB3-D4EE-4CD7-BEDC-24AED6D96502}"/>
              </a:ext>
            </a:extLst>
          </p:cNvPr>
          <p:cNvSpPr>
            <a:spLocks noGrp="1"/>
          </p:cNvSpPr>
          <p:nvPr>
            <p:ph type="sldNum" sz="quarter" idx="12"/>
          </p:nvPr>
        </p:nvSpPr>
        <p:spPr/>
        <p:txBody>
          <a:bodyPr/>
          <a:lstStyle/>
          <a:p>
            <a:fld id="{A71666FA-13AD-4DEF-A868-FF2FE505C49B}" type="slidenum">
              <a:rPr lang="en-US" smtClean="0"/>
              <a:t>3</a:t>
            </a:fld>
            <a:endParaRPr lang="en-US"/>
          </a:p>
        </p:txBody>
      </p:sp>
    </p:spTree>
    <p:extLst>
      <p:ext uri="{BB962C8B-B14F-4D97-AF65-F5344CB8AC3E}">
        <p14:creationId xmlns:p14="http://schemas.microsoft.com/office/powerpoint/2010/main" val="258334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CEEDA-95F2-4322-AC47-55BDAED9D1E5}"/>
              </a:ext>
            </a:extLst>
          </p:cNvPr>
          <p:cNvSpPr>
            <a:spLocks noGrp="1"/>
          </p:cNvSpPr>
          <p:nvPr>
            <p:ph idx="1"/>
          </p:nvPr>
        </p:nvSpPr>
        <p:spPr>
          <a:xfrm>
            <a:off x="3559777" y="878703"/>
            <a:ext cx="8200813" cy="5100594"/>
          </a:xfrm>
        </p:spPr>
        <p:txBody>
          <a:bodyPr>
            <a:noAutofit/>
          </a:bodyPr>
          <a:lstStyle/>
          <a:p>
            <a:pPr algn="just">
              <a:lnSpc>
                <a:spcPct val="150000"/>
              </a:lnSpc>
            </a:pPr>
            <a:r>
              <a:rPr lang="en-US"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Various models of Raspberry Pi have been released since the original Model B, each bringing either improved specifications or features specific to a particular use-case. </a:t>
            </a:r>
          </a:p>
          <a:p>
            <a:pPr algn="just">
              <a:lnSpc>
                <a:spcPct val="150000"/>
              </a:lnSpc>
            </a:pPr>
            <a:r>
              <a:rPr lang="en-US"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All Raspberry Pi models have one thing in common, though: they are compatible, meaning that software written for one model will run on any other model. It is even possible to take the very latest version of the Raspberry Pi’s operating system and run it on an original pre-launch Model B prototype. It will run more slowly, it is true, but it will still run.</a:t>
            </a:r>
          </a:p>
          <a:p>
            <a:pPr algn="just">
              <a:lnSpc>
                <a:spcPct val="150000"/>
              </a:lnSpc>
            </a:pPr>
            <a:r>
              <a:rPr lang="en-US"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Unlike a traditional computer, which hides its inner workings in a case, a Raspberry Pi has all its components, ports, and features out on display – although you can buy a case to provide extra protection, if you’d prefer. </a:t>
            </a:r>
            <a:endParaRPr lang="en-US"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DE3A729-8480-45C9-8359-653F853E5BDC}"/>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63186434-AF03-4546-A899-95B2ACFE841E}"/>
              </a:ext>
            </a:extLst>
          </p:cNvPr>
          <p:cNvSpPr>
            <a:spLocks noGrp="1"/>
          </p:cNvSpPr>
          <p:nvPr>
            <p:ph type="sldNum" sz="quarter" idx="12"/>
          </p:nvPr>
        </p:nvSpPr>
        <p:spPr/>
        <p:txBody>
          <a:bodyPr/>
          <a:lstStyle/>
          <a:p>
            <a:fld id="{A71666FA-13AD-4DEF-A868-FF2FE505C49B}" type="slidenum">
              <a:rPr lang="en-US" smtClean="0"/>
              <a:t>4</a:t>
            </a:fld>
            <a:endParaRPr lang="en-US"/>
          </a:p>
        </p:txBody>
      </p:sp>
      <p:sp>
        <p:nvSpPr>
          <p:cNvPr id="6" name="Title 1">
            <a:extLst>
              <a:ext uri="{FF2B5EF4-FFF2-40B4-BE49-F238E27FC236}">
                <a16:creationId xmlns:a16="http://schemas.microsoft.com/office/drawing/2014/main" id="{2925A14E-632A-4D7B-88A5-02145F0E8B96}"/>
              </a:ext>
            </a:extLst>
          </p:cNvPr>
          <p:cNvSpPr>
            <a:spLocks noGrp="1"/>
          </p:cNvSpPr>
          <p:nvPr>
            <p:ph type="title"/>
          </p:nvPr>
        </p:nvSpPr>
        <p:spPr>
          <a:xfrm>
            <a:off x="252413" y="1123950"/>
            <a:ext cx="2947987" cy="4600575"/>
          </a:xfrm>
        </p:spPr>
        <p:txBody>
          <a:bodyPr>
            <a:normAutofit/>
          </a:bodyPr>
          <a:lstStyle/>
          <a:p>
            <a:pPr algn="ctr"/>
            <a:r>
              <a:rPr lang="en-US" sz="3200" b="1" dirty="0">
                <a:effectLst>
                  <a:outerShdw blurRad="38100" dist="38100" dir="2700000" algn="tl">
                    <a:srgbClr val="000000">
                      <a:alpha val="43137"/>
                    </a:srgbClr>
                  </a:outerShdw>
                </a:effectLst>
                <a:latin typeface="Bookman Old Style" panose="02050604050505020204" pitchFamily="18" charset="0"/>
              </a:rPr>
              <a:t>Introduction</a:t>
            </a:r>
          </a:p>
        </p:txBody>
      </p:sp>
    </p:spTree>
    <p:extLst>
      <p:ext uri="{BB962C8B-B14F-4D97-AF65-F5344CB8AC3E}">
        <p14:creationId xmlns:p14="http://schemas.microsoft.com/office/powerpoint/2010/main" val="353285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E1D6-0043-4680-9380-7B4C11221C42}"/>
              </a:ext>
            </a:extLst>
          </p:cNvPr>
          <p:cNvSpPr>
            <a:spLocks noGrp="1"/>
          </p:cNvSpPr>
          <p:nvPr>
            <p:ph type="title"/>
          </p:nvPr>
        </p:nvSpPr>
        <p:spPr/>
        <p:txBody>
          <a:bodyPr>
            <a:normAutofit/>
          </a:bodyPr>
          <a:lstStyle/>
          <a:p>
            <a:pPr algn="ctr"/>
            <a:r>
              <a:rPr lang="en-US" sz="3200" b="1" dirty="0">
                <a:effectLst>
                  <a:outerShdw blurRad="38100" dist="38100" dir="2700000" algn="tl">
                    <a:srgbClr val="000000">
                      <a:alpha val="43137"/>
                    </a:srgbClr>
                  </a:outerShdw>
                </a:effectLst>
                <a:latin typeface="Bookman Old Style" panose="02050604050505020204" pitchFamily="18" charset="0"/>
              </a:rPr>
              <a:t>Versions of Raspberry Pi</a:t>
            </a:r>
          </a:p>
        </p:txBody>
      </p:sp>
      <p:sp>
        <p:nvSpPr>
          <p:cNvPr id="3" name="Content Placeholder 2">
            <a:extLst>
              <a:ext uri="{FF2B5EF4-FFF2-40B4-BE49-F238E27FC236}">
                <a16:creationId xmlns:a16="http://schemas.microsoft.com/office/drawing/2014/main" id="{3F8B30E2-BE5D-429C-89B3-AF0A7E0FADC1}"/>
              </a:ext>
            </a:extLst>
          </p:cNvPr>
          <p:cNvSpPr>
            <a:spLocks noGrp="1"/>
          </p:cNvSpPr>
          <p:nvPr>
            <p:ph idx="1"/>
          </p:nvPr>
        </p:nvSpPr>
        <p:spPr>
          <a:xfrm>
            <a:off x="3527031" y="808171"/>
            <a:ext cx="8219491" cy="5232513"/>
          </a:xfrm>
        </p:spPr>
        <p:txBody>
          <a:bodyPr>
            <a:noAutofit/>
          </a:bodyPr>
          <a:lstStyle/>
          <a:p>
            <a:pPr algn="just">
              <a:lnSpc>
                <a:spcPct val="150000"/>
              </a:lnSpc>
            </a:pPr>
            <a:r>
              <a:rPr lang="en-US" b="0" i="0" dirty="0">
                <a:solidFill>
                  <a:schemeClr val="tx2">
                    <a:lumMod val="50000"/>
                  </a:schemeClr>
                </a:solidFill>
                <a:effectLst/>
                <a:latin typeface="Times New Roman" panose="02020603050405020304" pitchFamily="18" charset="0"/>
                <a:cs typeface="Times New Roman" panose="02020603050405020304" pitchFamily="18" charset="0"/>
              </a:rPr>
              <a:t>There are different versions of raspberry pi available as listed below:</a:t>
            </a:r>
          </a:p>
          <a:p>
            <a:pPr lvl="1" algn="just">
              <a:lnSpc>
                <a:spcPct val="150000"/>
              </a:lnSpc>
              <a:buFont typeface="Wingdings" panose="05000000000000000000" pitchFamily="2" charset="2"/>
              <a:buChar char="ü"/>
            </a:pPr>
            <a:r>
              <a:rPr lang="en-US" sz="2000" b="1" i="0" dirty="0">
                <a:solidFill>
                  <a:schemeClr val="tx2">
                    <a:lumMod val="50000"/>
                  </a:schemeClr>
                </a:solidFill>
                <a:effectLst/>
                <a:latin typeface="Times New Roman" panose="02020603050405020304" pitchFamily="18" charset="0"/>
                <a:cs typeface="Times New Roman" panose="02020603050405020304" pitchFamily="18" charset="0"/>
              </a:rPr>
              <a:t>Raspberry Pi 1 Model A</a:t>
            </a:r>
            <a:endParaRPr lang="en-US" sz="2000" b="0" i="0" dirty="0">
              <a:solidFill>
                <a:schemeClr val="tx2">
                  <a:lumMod val="50000"/>
                </a:schemeClr>
              </a:solidFill>
              <a:effectLst/>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ü"/>
            </a:pPr>
            <a:r>
              <a:rPr lang="en-US" sz="2000" b="1" i="0" dirty="0">
                <a:solidFill>
                  <a:schemeClr val="tx2">
                    <a:lumMod val="50000"/>
                  </a:schemeClr>
                </a:solidFill>
                <a:effectLst/>
                <a:latin typeface="Times New Roman" panose="02020603050405020304" pitchFamily="18" charset="0"/>
                <a:cs typeface="Times New Roman" panose="02020603050405020304" pitchFamily="18" charset="0"/>
              </a:rPr>
              <a:t>Raspberry Pi 1 Model A+</a:t>
            </a:r>
            <a:endParaRPr lang="en-US" sz="2000" b="0" i="0" dirty="0">
              <a:solidFill>
                <a:schemeClr val="tx2">
                  <a:lumMod val="50000"/>
                </a:schemeClr>
              </a:solidFill>
              <a:effectLst/>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ü"/>
            </a:pPr>
            <a:r>
              <a:rPr lang="en-US" sz="2000" b="1" i="0" dirty="0">
                <a:solidFill>
                  <a:schemeClr val="tx2">
                    <a:lumMod val="50000"/>
                  </a:schemeClr>
                </a:solidFill>
                <a:effectLst/>
                <a:latin typeface="Times New Roman" panose="02020603050405020304" pitchFamily="18" charset="0"/>
                <a:cs typeface="Times New Roman" panose="02020603050405020304" pitchFamily="18" charset="0"/>
              </a:rPr>
              <a:t>Raspberry Pi 1 Model B</a:t>
            </a:r>
            <a:endParaRPr lang="en-US" sz="2000" b="0" i="0" dirty="0">
              <a:solidFill>
                <a:schemeClr val="tx2">
                  <a:lumMod val="50000"/>
                </a:schemeClr>
              </a:solidFill>
              <a:effectLst/>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ü"/>
            </a:pPr>
            <a:r>
              <a:rPr lang="en-US" sz="2000" b="1" i="0" dirty="0">
                <a:solidFill>
                  <a:schemeClr val="tx2">
                    <a:lumMod val="50000"/>
                  </a:schemeClr>
                </a:solidFill>
                <a:effectLst/>
                <a:latin typeface="Times New Roman" panose="02020603050405020304" pitchFamily="18" charset="0"/>
                <a:cs typeface="Times New Roman" panose="02020603050405020304" pitchFamily="18" charset="0"/>
              </a:rPr>
              <a:t>Raspberry Pi 1 Model B+</a:t>
            </a:r>
            <a:endParaRPr lang="en-US" sz="2000" b="0" i="0" dirty="0">
              <a:solidFill>
                <a:schemeClr val="tx2">
                  <a:lumMod val="50000"/>
                </a:schemeClr>
              </a:solidFill>
              <a:effectLst/>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ü"/>
            </a:pPr>
            <a:r>
              <a:rPr lang="en-US" sz="2000" b="1" i="0" dirty="0">
                <a:solidFill>
                  <a:schemeClr val="tx2">
                    <a:lumMod val="50000"/>
                  </a:schemeClr>
                </a:solidFill>
                <a:effectLst/>
                <a:latin typeface="Times New Roman" panose="02020603050405020304" pitchFamily="18" charset="0"/>
                <a:cs typeface="Times New Roman" panose="02020603050405020304" pitchFamily="18" charset="0"/>
              </a:rPr>
              <a:t>Raspberry Pi 2 Model B</a:t>
            </a:r>
            <a:endParaRPr lang="en-US" sz="2000" b="0" i="0" dirty="0">
              <a:solidFill>
                <a:schemeClr val="tx2">
                  <a:lumMod val="50000"/>
                </a:schemeClr>
              </a:solidFill>
              <a:effectLst/>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ü"/>
            </a:pPr>
            <a:r>
              <a:rPr lang="en-US" sz="2000" b="1" i="0" dirty="0">
                <a:solidFill>
                  <a:schemeClr val="tx2">
                    <a:lumMod val="50000"/>
                  </a:schemeClr>
                </a:solidFill>
                <a:effectLst/>
                <a:latin typeface="Times New Roman" panose="02020603050405020304" pitchFamily="18" charset="0"/>
                <a:cs typeface="Times New Roman" panose="02020603050405020304" pitchFamily="18" charset="0"/>
              </a:rPr>
              <a:t>Raspberry Pi 3 Model B</a:t>
            </a:r>
            <a:endParaRPr lang="en-US" sz="2000" b="0" i="0" dirty="0">
              <a:solidFill>
                <a:schemeClr val="tx2">
                  <a:lumMod val="50000"/>
                </a:schemeClr>
              </a:solidFill>
              <a:effectLst/>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ü"/>
            </a:pPr>
            <a:r>
              <a:rPr lang="en-US" sz="2000" b="1" i="0" dirty="0">
                <a:solidFill>
                  <a:schemeClr val="tx2">
                    <a:lumMod val="50000"/>
                  </a:schemeClr>
                </a:solidFill>
                <a:effectLst/>
                <a:latin typeface="Times New Roman" panose="02020603050405020304" pitchFamily="18" charset="0"/>
                <a:cs typeface="Times New Roman" panose="02020603050405020304" pitchFamily="18" charset="0"/>
              </a:rPr>
              <a:t>Raspberry Pi Zero</a:t>
            </a:r>
          </a:p>
          <a:p>
            <a:pPr marL="0" indent="0" algn="just">
              <a:lnSpc>
                <a:spcPct val="150000"/>
              </a:lnSpc>
              <a:buNone/>
            </a:pPr>
            <a:r>
              <a:rPr kumimoji="0" lang="en-US" altLang="en-US" b="0" i="0" u="none" strike="noStrike" cap="none" normalizeH="0" baseline="0" dirty="0">
                <a:ln>
                  <a:noFill/>
                </a:ln>
                <a:solidFill>
                  <a:schemeClr val="tx2">
                    <a:lumMod val="50000"/>
                  </a:schemeClr>
                </a:solidFill>
                <a:effectLst/>
                <a:latin typeface="Times New Roman" panose="02020603050405020304" pitchFamily="18" charset="0"/>
                <a:cs typeface="Times New Roman" panose="02020603050405020304" pitchFamily="18" charset="0"/>
              </a:rPr>
              <a:t>Out of the above versions of Raspberry Pi, more prominently use Raspberry Pi and their features are as follows:</a:t>
            </a:r>
            <a:endParaRPr lang="en-US" b="0" i="0" dirty="0">
              <a:solidFill>
                <a:schemeClr val="tx2">
                  <a:lumMod val="50000"/>
                </a:schemeClr>
              </a:solidFill>
              <a:effectLst/>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EF5F57B-5C13-4BAF-98FD-B119F039D17D}"/>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3E64803B-F4A1-4B6D-AA61-7B3FF68993C5}"/>
              </a:ext>
            </a:extLst>
          </p:cNvPr>
          <p:cNvSpPr>
            <a:spLocks noGrp="1"/>
          </p:cNvSpPr>
          <p:nvPr>
            <p:ph type="sldNum" sz="quarter" idx="12"/>
          </p:nvPr>
        </p:nvSpPr>
        <p:spPr/>
        <p:txBody>
          <a:bodyPr/>
          <a:lstStyle/>
          <a:p>
            <a:fld id="{A71666FA-13AD-4DEF-A868-FF2FE505C49B}" type="slidenum">
              <a:rPr lang="en-US" smtClean="0"/>
              <a:t>5</a:t>
            </a:fld>
            <a:endParaRPr lang="en-US"/>
          </a:p>
        </p:txBody>
      </p:sp>
    </p:spTree>
    <p:extLst>
      <p:ext uri="{BB962C8B-B14F-4D97-AF65-F5344CB8AC3E}">
        <p14:creationId xmlns:p14="http://schemas.microsoft.com/office/powerpoint/2010/main" val="122152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D4CC2-2329-44E2-9823-33D3758F39E9}"/>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C9E59E13-7BDE-4077-A243-3ABF6DE76BFD}"/>
              </a:ext>
            </a:extLst>
          </p:cNvPr>
          <p:cNvSpPr>
            <a:spLocks noGrp="1"/>
          </p:cNvSpPr>
          <p:nvPr>
            <p:ph type="sldNum" sz="quarter" idx="12"/>
          </p:nvPr>
        </p:nvSpPr>
        <p:spPr/>
        <p:txBody>
          <a:bodyPr/>
          <a:lstStyle/>
          <a:p>
            <a:fld id="{A71666FA-13AD-4DEF-A868-FF2FE505C49B}" type="slidenum">
              <a:rPr lang="en-US" smtClean="0"/>
              <a:t>6</a:t>
            </a:fld>
            <a:endParaRPr lang="en-US"/>
          </a:p>
        </p:txBody>
      </p:sp>
      <p:graphicFrame>
        <p:nvGraphicFramePr>
          <p:cNvPr id="6" name="Content Placeholder 9">
            <a:extLst>
              <a:ext uri="{FF2B5EF4-FFF2-40B4-BE49-F238E27FC236}">
                <a16:creationId xmlns:a16="http://schemas.microsoft.com/office/drawing/2014/main" id="{CAAE2BF5-082A-49A3-AFA4-DF9BBAB6CF39}"/>
              </a:ext>
            </a:extLst>
          </p:cNvPr>
          <p:cNvGraphicFramePr>
            <a:graphicFrameLocks noGrp="1"/>
          </p:cNvGraphicFramePr>
          <p:nvPr>
            <p:ph idx="1"/>
            <p:extLst>
              <p:ext uri="{D42A27DB-BD31-4B8C-83A1-F6EECF244321}">
                <p14:modId xmlns:p14="http://schemas.microsoft.com/office/powerpoint/2010/main" val="3422674182"/>
              </p:ext>
            </p:extLst>
          </p:nvPr>
        </p:nvGraphicFramePr>
        <p:xfrm>
          <a:off x="3615519" y="745045"/>
          <a:ext cx="8110928" cy="5358765"/>
        </p:xfrm>
        <a:graphic>
          <a:graphicData uri="http://schemas.openxmlformats.org/drawingml/2006/table">
            <a:tbl>
              <a:tblPr>
                <a:tableStyleId>{D113A9D2-9D6B-4929-AA2D-F23B5EE8CBE7}</a:tableStyleId>
              </a:tblPr>
              <a:tblGrid>
                <a:gridCol w="1388947">
                  <a:extLst>
                    <a:ext uri="{9D8B030D-6E8A-4147-A177-3AD203B41FA5}">
                      <a16:colId xmlns:a16="http://schemas.microsoft.com/office/drawing/2014/main" val="960969106"/>
                    </a:ext>
                  </a:extLst>
                </a:gridCol>
                <a:gridCol w="1860665">
                  <a:extLst>
                    <a:ext uri="{9D8B030D-6E8A-4147-A177-3AD203B41FA5}">
                      <a16:colId xmlns:a16="http://schemas.microsoft.com/office/drawing/2014/main" val="516806832"/>
                    </a:ext>
                  </a:extLst>
                </a:gridCol>
                <a:gridCol w="1572394">
                  <a:extLst>
                    <a:ext uri="{9D8B030D-6E8A-4147-A177-3AD203B41FA5}">
                      <a16:colId xmlns:a16="http://schemas.microsoft.com/office/drawing/2014/main" val="1196509237"/>
                    </a:ext>
                  </a:extLst>
                </a:gridCol>
                <a:gridCol w="1664116">
                  <a:extLst>
                    <a:ext uri="{9D8B030D-6E8A-4147-A177-3AD203B41FA5}">
                      <a16:colId xmlns:a16="http://schemas.microsoft.com/office/drawing/2014/main" val="3707417604"/>
                    </a:ext>
                  </a:extLst>
                </a:gridCol>
                <a:gridCol w="1624806">
                  <a:extLst>
                    <a:ext uri="{9D8B030D-6E8A-4147-A177-3AD203B41FA5}">
                      <a16:colId xmlns:a16="http://schemas.microsoft.com/office/drawing/2014/main" val="4228144533"/>
                    </a:ext>
                  </a:extLst>
                </a:gridCol>
              </a:tblGrid>
              <a:tr h="925624">
                <a:tc>
                  <a:txBody>
                    <a:bodyPr/>
                    <a:lstStyle/>
                    <a:p>
                      <a:pPr algn="ctr"/>
                      <a:r>
                        <a:rPr lang="en-US" b="1" dirty="0">
                          <a:effectLst/>
                          <a:latin typeface="Times New Roman" panose="02020603050405020304" pitchFamily="18" charset="0"/>
                          <a:cs typeface="Times New Roman" panose="02020603050405020304" pitchFamily="18" charset="0"/>
                        </a:rPr>
                        <a:t>Features</a:t>
                      </a:r>
                      <a:endParaRPr lang="en-US" dirty="0">
                        <a:effectLst/>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1" dirty="0">
                          <a:effectLst/>
                          <a:latin typeface="Times New Roman" panose="02020603050405020304" pitchFamily="18" charset="0"/>
                          <a:cs typeface="Times New Roman" panose="02020603050405020304" pitchFamily="18" charset="0"/>
                        </a:rPr>
                        <a:t>Raspberry Pi Model B+</a:t>
                      </a:r>
                      <a:endParaRPr lang="en-US" dirty="0">
                        <a:effectLst/>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it-IT" b="1">
                          <a:effectLst/>
                          <a:latin typeface="Times New Roman" panose="02020603050405020304" pitchFamily="18" charset="0"/>
                          <a:cs typeface="Times New Roman" panose="02020603050405020304" pitchFamily="18" charset="0"/>
                        </a:rPr>
                        <a:t>Raspberry Pi 2</a:t>
                      </a:r>
                      <a:endParaRPr lang="it-IT">
                        <a:effectLst/>
                        <a:latin typeface="Times New Roman" panose="02020603050405020304" pitchFamily="18" charset="0"/>
                        <a:cs typeface="Times New Roman" panose="02020603050405020304" pitchFamily="18" charset="0"/>
                      </a:endParaRPr>
                    </a:p>
                    <a:p>
                      <a:pPr algn="ctr"/>
                      <a:r>
                        <a:rPr lang="it-IT" b="1">
                          <a:effectLst/>
                          <a:latin typeface="Times New Roman" panose="02020603050405020304" pitchFamily="18" charset="0"/>
                          <a:cs typeface="Times New Roman" panose="02020603050405020304" pitchFamily="18" charset="0"/>
                        </a:rPr>
                        <a:t>Model B</a:t>
                      </a:r>
                      <a:endParaRPr lang="it-IT">
                        <a:effectLst/>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it-IT" b="1">
                          <a:effectLst/>
                          <a:latin typeface="Times New Roman" panose="02020603050405020304" pitchFamily="18" charset="0"/>
                          <a:cs typeface="Times New Roman" panose="02020603050405020304" pitchFamily="18" charset="0"/>
                        </a:rPr>
                        <a:t>Raspberry Pi 3</a:t>
                      </a:r>
                      <a:endParaRPr lang="it-IT">
                        <a:effectLst/>
                        <a:latin typeface="Times New Roman" panose="02020603050405020304" pitchFamily="18" charset="0"/>
                        <a:cs typeface="Times New Roman" panose="02020603050405020304" pitchFamily="18" charset="0"/>
                      </a:endParaRPr>
                    </a:p>
                    <a:p>
                      <a:pPr algn="ctr"/>
                      <a:r>
                        <a:rPr lang="it-IT" b="1">
                          <a:effectLst/>
                          <a:latin typeface="Times New Roman" panose="02020603050405020304" pitchFamily="18" charset="0"/>
                          <a:cs typeface="Times New Roman" panose="02020603050405020304" pitchFamily="18" charset="0"/>
                        </a:rPr>
                        <a:t>Model B</a:t>
                      </a:r>
                      <a:endParaRPr lang="it-IT">
                        <a:effectLst/>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1">
                          <a:effectLst/>
                          <a:latin typeface="Times New Roman" panose="02020603050405020304" pitchFamily="18" charset="0"/>
                          <a:cs typeface="Times New Roman" panose="02020603050405020304" pitchFamily="18" charset="0"/>
                        </a:rPr>
                        <a:t>Raspberry Pi zero</a:t>
                      </a:r>
                      <a:endParaRPr lang="en-US">
                        <a:effectLst/>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extLst>
                  <a:ext uri="{0D108BD9-81ED-4DB2-BD59-A6C34878D82A}">
                    <a16:rowId xmlns:a16="http://schemas.microsoft.com/office/drawing/2014/main" val="2541186256"/>
                  </a:ext>
                </a:extLst>
              </a:tr>
              <a:tr h="346395">
                <a:tc>
                  <a:txBody>
                    <a:bodyPr/>
                    <a:lstStyle/>
                    <a:p>
                      <a:pPr algn="ctr"/>
                      <a:r>
                        <a:rPr lang="en-US" b="0" dirty="0">
                          <a:effectLst/>
                          <a:latin typeface="Times New Roman" panose="02020603050405020304" pitchFamily="18" charset="0"/>
                          <a:cs typeface="Times New Roman" panose="02020603050405020304" pitchFamily="18" charset="0"/>
                        </a:rPr>
                        <a:t>SoC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BCM2835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BCM2836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a:effectLst/>
                          <a:latin typeface="Times New Roman" panose="02020603050405020304" pitchFamily="18" charset="0"/>
                          <a:cs typeface="Times New Roman" panose="02020603050405020304" pitchFamily="18" charset="0"/>
                        </a:rPr>
                        <a:t>BCM2837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a:effectLst/>
                          <a:latin typeface="Times New Roman" panose="02020603050405020304" pitchFamily="18" charset="0"/>
                          <a:cs typeface="Times New Roman" panose="02020603050405020304" pitchFamily="18" charset="0"/>
                        </a:rPr>
                        <a:t>BCM2835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extLst>
                  <a:ext uri="{0D108BD9-81ED-4DB2-BD59-A6C34878D82A}">
                    <a16:rowId xmlns:a16="http://schemas.microsoft.com/office/drawing/2014/main" val="3961977237"/>
                  </a:ext>
                </a:extLst>
              </a:tr>
              <a:tr h="617083">
                <a:tc>
                  <a:txBody>
                    <a:bodyPr/>
                    <a:lstStyle/>
                    <a:p>
                      <a:pPr algn="ctr"/>
                      <a:r>
                        <a:rPr lang="en-US" b="0" dirty="0">
                          <a:effectLst/>
                          <a:latin typeface="Times New Roman" panose="02020603050405020304" pitchFamily="18" charset="0"/>
                          <a:cs typeface="Times New Roman" panose="02020603050405020304" pitchFamily="18" charset="0"/>
                        </a:rPr>
                        <a:t>CPU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ARM11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Quad Cortex A7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Quad Cortex A53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a:effectLst/>
                          <a:latin typeface="Times New Roman" panose="02020603050405020304" pitchFamily="18" charset="0"/>
                          <a:cs typeface="Times New Roman" panose="02020603050405020304" pitchFamily="18" charset="0"/>
                        </a:rPr>
                        <a:t>ARM11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extLst>
                  <a:ext uri="{0D108BD9-81ED-4DB2-BD59-A6C34878D82A}">
                    <a16:rowId xmlns:a16="http://schemas.microsoft.com/office/drawing/2014/main" val="508588992"/>
                  </a:ext>
                </a:extLst>
              </a:tr>
              <a:tr h="617083">
                <a:tc>
                  <a:txBody>
                    <a:bodyPr/>
                    <a:lstStyle/>
                    <a:p>
                      <a:pPr algn="ctr"/>
                      <a:r>
                        <a:rPr lang="en-US" b="0">
                          <a:effectLst/>
                          <a:latin typeface="Times New Roman" panose="02020603050405020304" pitchFamily="18" charset="0"/>
                          <a:cs typeface="Times New Roman" panose="02020603050405020304" pitchFamily="18" charset="0"/>
                        </a:rPr>
                        <a:t>Operating Freq.</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700 MHz</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a:effectLst/>
                          <a:latin typeface="Times New Roman" panose="02020603050405020304" pitchFamily="18" charset="0"/>
                          <a:cs typeface="Times New Roman" panose="02020603050405020304" pitchFamily="18" charset="0"/>
                        </a:rPr>
                        <a:t>900 MHz</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1.2 GHz</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a:effectLst/>
                          <a:latin typeface="Times New Roman" panose="02020603050405020304" pitchFamily="18" charset="0"/>
                          <a:cs typeface="Times New Roman" panose="02020603050405020304" pitchFamily="18" charset="0"/>
                        </a:rPr>
                        <a:t>1 GHz</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extLst>
                  <a:ext uri="{0D108BD9-81ED-4DB2-BD59-A6C34878D82A}">
                    <a16:rowId xmlns:a16="http://schemas.microsoft.com/office/drawing/2014/main" val="1851853693"/>
                  </a:ext>
                </a:extLst>
              </a:tr>
              <a:tr h="617083">
                <a:tc>
                  <a:txBody>
                    <a:bodyPr/>
                    <a:lstStyle/>
                    <a:p>
                      <a:pPr algn="ctr"/>
                      <a:r>
                        <a:rPr lang="en-US" b="0">
                          <a:effectLst/>
                          <a:latin typeface="Times New Roman" panose="02020603050405020304" pitchFamily="18" charset="0"/>
                          <a:cs typeface="Times New Roman" panose="02020603050405020304" pitchFamily="18" charset="0"/>
                        </a:rPr>
                        <a:t>RAM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512 MB SDRAM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a:effectLst/>
                          <a:latin typeface="Times New Roman" panose="02020603050405020304" pitchFamily="18" charset="0"/>
                          <a:cs typeface="Times New Roman" panose="02020603050405020304" pitchFamily="18" charset="0"/>
                        </a:rPr>
                        <a:t>1 GB SDRAM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1 GB SDRAM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a:effectLst/>
                          <a:latin typeface="Times New Roman" panose="02020603050405020304" pitchFamily="18" charset="0"/>
                          <a:cs typeface="Times New Roman" panose="02020603050405020304" pitchFamily="18" charset="0"/>
                        </a:rPr>
                        <a:t>512 MB SDRAM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extLst>
                  <a:ext uri="{0D108BD9-81ED-4DB2-BD59-A6C34878D82A}">
                    <a16:rowId xmlns:a16="http://schemas.microsoft.com/office/drawing/2014/main" val="1891883657"/>
                  </a:ext>
                </a:extLst>
              </a:tr>
              <a:tr h="925624">
                <a:tc>
                  <a:txBody>
                    <a:bodyPr/>
                    <a:lstStyle/>
                    <a:p>
                      <a:pPr algn="ctr"/>
                      <a:r>
                        <a:rPr lang="en-US" b="0">
                          <a:effectLst/>
                          <a:latin typeface="Times New Roman" panose="02020603050405020304" pitchFamily="18" charset="0"/>
                          <a:cs typeface="Times New Roman" panose="02020603050405020304" pitchFamily="18" charset="0"/>
                        </a:rPr>
                        <a:t>GPU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250 MHz </a:t>
                      </a:r>
                      <a:r>
                        <a:rPr lang="en-US" b="0" dirty="0" err="1">
                          <a:effectLst/>
                          <a:latin typeface="Times New Roman" panose="02020603050405020304" pitchFamily="18" charset="0"/>
                          <a:cs typeface="Times New Roman" panose="02020603050405020304" pitchFamily="18" charset="0"/>
                        </a:rPr>
                        <a:t>Videocore</a:t>
                      </a:r>
                      <a:r>
                        <a:rPr lang="en-US" b="0" dirty="0">
                          <a:effectLst/>
                          <a:latin typeface="Times New Roman" panose="02020603050405020304" pitchFamily="18" charset="0"/>
                          <a:cs typeface="Times New Roman" panose="02020603050405020304" pitchFamily="18" charset="0"/>
                        </a:rPr>
                        <a:t> IV</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250MHz </a:t>
                      </a:r>
                      <a:r>
                        <a:rPr lang="en-US" b="0" dirty="0" err="1">
                          <a:effectLst/>
                          <a:latin typeface="Times New Roman" panose="02020603050405020304" pitchFamily="18" charset="0"/>
                          <a:cs typeface="Times New Roman" panose="02020603050405020304" pitchFamily="18" charset="0"/>
                        </a:rPr>
                        <a:t>Videocore</a:t>
                      </a:r>
                      <a:r>
                        <a:rPr lang="en-US" b="0" dirty="0">
                          <a:effectLst/>
                          <a:latin typeface="Times New Roman" panose="02020603050405020304" pitchFamily="18" charset="0"/>
                          <a:cs typeface="Times New Roman" panose="02020603050405020304" pitchFamily="18" charset="0"/>
                        </a:rPr>
                        <a:t> IV</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400 MHz </a:t>
                      </a:r>
                      <a:r>
                        <a:rPr lang="en-US" b="0" dirty="0" err="1">
                          <a:effectLst/>
                          <a:latin typeface="Times New Roman" panose="02020603050405020304" pitchFamily="18" charset="0"/>
                          <a:cs typeface="Times New Roman" panose="02020603050405020304" pitchFamily="18" charset="0"/>
                        </a:rPr>
                        <a:t>Videocore</a:t>
                      </a:r>
                      <a:r>
                        <a:rPr lang="en-US" b="0" dirty="0">
                          <a:effectLst/>
                          <a:latin typeface="Times New Roman" panose="02020603050405020304" pitchFamily="18" charset="0"/>
                          <a:cs typeface="Times New Roman" panose="02020603050405020304" pitchFamily="18" charset="0"/>
                        </a:rPr>
                        <a:t> IV</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250MHz </a:t>
                      </a:r>
                      <a:r>
                        <a:rPr lang="en-US" b="0" dirty="0" err="1">
                          <a:effectLst/>
                          <a:latin typeface="Times New Roman" panose="02020603050405020304" pitchFamily="18" charset="0"/>
                          <a:cs typeface="Times New Roman" panose="02020603050405020304" pitchFamily="18" charset="0"/>
                        </a:rPr>
                        <a:t>Videocore</a:t>
                      </a:r>
                      <a:r>
                        <a:rPr lang="en-US" b="0" dirty="0">
                          <a:effectLst/>
                          <a:latin typeface="Times New Roman" panose="02020603050405020304" pitchFamily="18" charset="0"/>
                          <a:cs typeface="Times New Roman" panose="02020603050405020304" pitchFamily="18" charset="0"/>
                        </a:rPr>
                        <a:t> IV</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extLst>
                  <a:ext uri="{0D108BD9-81ED-4DB2-BD59-A6C34878D82A}">
                    <a16:rowId xmlns:a16="http://schemas.microsoft.com/office/drawing/2014/main" val="725796870"/>
                  </a:ext>
                </a:extLst>
              </a:tr>
              <a:tr h="365679">
                <a:tc>
                  <a:txBody>
                    <a:bodyPr/>
                    <a:lstStyle/>
                    <a:p>
                      <a:pPr algn="ctr"/>
                      <a:r>
                        <a:rPr lang="en-US" b="0">
                          <a:effectLst/>
                          <a:latin typeface="Times New Roman" panose="02020603050405020304" pitchFamily="18" charset="0"/>
                          <a:cs typeface="Times New Roman" panose="02020603050405020304" pitchFamily="18" charset="0"/>
                        </a:rPr>
                        <a:t>Storage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a:effectLst/>
                          <a:latin typeface="Times New Roman" panose="02020603050405020304" pitchFamily="18" charset="0"/>
                          <a:cs typeface="Times New Roman" panose="02020603050405020304" pitchFamily="18" charset="0"/>
                        </a:rPr>
                        <a:t>micro-SD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Micro-SD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a:effectLst/>
                          <a:latin typeface="Times New Roman" panose="02020603050405020304" pitchFamily="18" charset="0"/>
                          <a:cs typeface="Times New Roman" panose="02020603050405020304" pitchFamily="18" charset="0"/>
                        </a:rPr>
                        <a:t>micro-SD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micro-SD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extLst>
                  <a:ext uri="{0D108BD9-81ED-4DB2-BD59-A6C34878D82A}">
                    <a16:rowId xmlns:a16="http://schemas.microsoft.com/office/drawing/2014/main" val="3670867657"/>
                  </a:ext>
                </a:extLst>
              </a:tr>
              <a:tr h="327111">
                <a:tc>
                  <a:txBody>
                    <a:bodyPr/>
                    <a:lstStyle/>
                    <a:p>
                      <a:pPr algn="ctr"/>
                      <a:r>
                        <a:rPr lang="en-US" b="0">
                          <a:effectLst/>
                          <a:latin typeface="Times New Roman" panose="02020603050405020304" pitchFamily="18" charset="0"/>
                          <a:cs typeface="Times New Roman" panose="02020603050405020304" pitchFamily="18" charset="0"/>
                        </a:rPr>
                        <a:t>Ethernet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a:effectLst/>
                          <a:latin typeface="Times New Roman" panose="02020603050405020304" pitchFamily="18" charset="0"/>
                          <a:cs typeface="Times New Roman" panose="02020603050405020304" pitchFamily="18" charset="0"/>
                        </a:rPr>
                        <a:t>Yes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Yes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Yes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extLst>
                  <a:ext uri="{0D108BD9-81ED-4DB2-BD59-A6C34878D82A}">
                    <a16:rowId xmlns:a16="http://schemas.microsoft.com/office/drawing/2014/main" val="50368352"/>
                  </a:ext>
                </a:extLst>
              </a:tr>
              <a:tr h="617083">
                <a:tc>
                  <a:txBody>
                    <a:bodyPr/>
                    <a:lstStyle/>
                    <a:p>
                      <a:pPr algn="ctr"/>
                      <a:r>
                        <a:rPr lang="en-US" b="0">
                          <a:effectLst/>
                          <a:latin typeface="Times New Roman" panose="02020603050405020304" pitchFamily="18" charset="0"/>
                          <a:cs typeface="Times New Roman" panose="02020603050405020304" pitchFamily="18" charset="0"/>
                        </a:rPr>
                        <a:t>Wireless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a:effectLst/>
                          <a:latin typeface="Times New Roman" panose="02020603050405020304" pitchFamily="18" charset="0"/>
                          <a:cs typeface="Times New Roman" panose="02020603050405020304" pitchFamily="18" charset="0"/>
                        </a:rPr>
                        <a:t>WiFi and Bluetooth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a:effectLst/>
                          <a:latin typeface="Times New Roman" panose="02020603050405020304" pitchFamily="18" charset="0"/>
                          <a:cs typeface="Times New Roman" panose="02020603050405020304" pitchFamily="18" charset="0"/>
                        </a:rPr>
                        <a:t>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tc>
                  <a:txBody>
                    <a:bodyPr/>
                    <a:lstStyle/>
                    <a:p>
                      <a:pPr algn="ctr"/>
                      <a:r>
                        <a:rPr lang="en-US" b="0" dirty="0">
                          <a:effectLst/>
                          <a:latin typeface="Times New Roman" panose="02020603050405020304" pitchFamily="18" charset="0"/>
                          <a:cs typeface="Times New Roman" panose="02020603050405020304" pitchFamily="18" charset="0"/>
                        </a:rPr>
                        <a:t>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2">
                        <a:alpha val="0"/>
                      </a:schemeClr>
                    </a:solidFill>
                  </a:tcPr>
                </a:tc>
                <a:extLst>
                  <a:ext uri="{0D108BD9-81ED-4DB2-BD59-A6C34878D82A}">
                    <a16:rowId xmlns:a16="http://schemas.microsoft.com/office/drawing/2014/main" val="2875553030"/>
                  </a:ext>
                </a:extLst>
              </a:tr>
            </a:tbl>
          </a:graphicData>
        </a:graphic>
      </p:graphicFrame>
      <p:sp>
        <p:nvSpPr>
          <p:cNvPr id="7" name="Title 1">
            <a:extLst>
              <a:ext uri="{FF2B5EF4-FFF2-40B4-BE49-F238E27FC236}">
                <a16:creationId xmlns:a16="http://schemas.microsoft.com/office/drawing/2014/main" id="{C72CEC56-BD68-47A2-81CC-BEE9C8CDB2BD}"/>
              </a:ext>
            </a:extLst>
          </p:cNvPr>
          <p:cNvSpPr txBox="1">
            <a:spLocks/>
          </p:cNvSpPr>
          <p:nvPr/>
        </p:nvSpPr>
        <p:spPr>
          <a:xfrm>
            <a:off x="326299" y="1123835"/>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sz="3200" b="1" dirty="0">
                <a:effectLst>
                  <a:outerShdw blurRad="38100" dist="38100" dir="2700000" algn="tl">
                    <a:srgbClr val="000000">
                      <a:alpha val="43137"/>
                    </a:srgbClr>
                  </a:outerShdw>
                </a:effectLst>
                <a:latin typeface="Bookman Old Style" panose="02050604050505020204" pitchFamily="18" charset="0"/>
              </a:rPr>
              <a:t>Versions of Raspberry Pi</a:t>
            </a:r>
          </a:p>
        </p:txBody>
      </p:sp>
    </p:spTree>
    <p:extLst>
      <p:ext uri="{BB962C8B-B14F-4D97-AF65-F5344CB8AC3E}">
        <p14:creationId xmlns:p14="http://schemas.microsoft.com/office/powerpoint/2010/main" val="2796193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82F647-AFE9-4884-AAC8-FFF01CB21E42}"/>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593FEAC5-A912-42C8-B8FF-3C5960CE1589}"/>
              </a:ext>
            </a:extLst>
          </p:cNvPr>
          <p:cNvSpPr>
            <a:spLocks noGrp="1"/>
          </p:cNvSpPr>
          <p:nvPr>
            <p:ph type="sldNum" sz="quarter" idx="12"/>
          </p:nvPr>
        </p:nvSpPr>
        <p:spPr/>
        <p:txBody>
          <a:bodyPr/>
          <a:lstStyle/>
          <a:p>
            <a:fld id="{A71666FA-13AD-4DEF-A868-FF2FE505C49B}" type="slidenum">
              <a:rPr lang="en-US" smtClean="0"/>
              <a:t>7</a:t>
            </a:fld>
            <a:endParaRPr lang="en-US"/>
          </a:p>
        </p:txBody>
      </p:sp>
      <p:pic>
        <p:nvPicPr>
          <p:cNvPr id="14" name="Content Placeholder 13">
            <a:extLst>
              <a:ext uri="{FF2B5EF4-FFF2-40B4-BE49-F238E27FC236}">
                <a16:creationId xmlns:a16="http://schemas.microsoft.com/office/drawing/2014/main" id="{9E49A30C-7AEB-4884-9FE5-39AC5F1805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6525"/>
            <a:ext cx="11856304" cy="6404952"/>
          </a:xfrm>
        </p:spPr>
      </p:pic>
    </p:spTree>
    <p:extLst>
      <p:ext uri="{BB962C8B-B14F-4D97-AF65-F5344CB8AC3E}">
        <p14:creationId xmlns:p14="http://schemas.microsoft.com/office/powerpoint/2010/main" val="73541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256C9BA-1FA9-4753-8692-CCFFF68AA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7979" y="0"/>
            <a:ext cx="10476041" cy="6858000"/>
          </a:xfrm>
        </p:spPr>
      </p:pic>
      <p:sp>
        <p:nvSpPr>
          <p:cNvPr id="4" name="Footer Placeholder 3">
            <a:extLst>
              <a:ext uri="{FF2B5EF4-FFF2-40B4-BE49-F238E27FC236}">
                <a16:creationId xmlns:a16="http://schemas.microsoft.com/office/drawing/2014/main" id="{B42A93C4-CFCD-432A-AD27-16A5BF1015C1}"/>
              </a:ext>
            </a:extLst>
          </p:cNvPr>
          <p:cNvSpPr>
            <a:spLocks noGrp="1"/>
          </p:cNvSpPr>
          <p:nvPr>
            <p:ph type="ftr" sz="quarter" idx="11"/>
          </p:nvPr>
        </p:nvSpPr>
        <p:spPr/>
        <p:txBody>
          <a:bodyPr/>
          <a:lstStyle/>
          <a:p>
            <a:r>
              <a:rPr lang="en-US"/>
              <a:t>Ms. Kritika Purohit</a:t>
            </a:r>
          </a:p>
        </p:txBody>
      </p:sp>
      <p:sp>
        <p:nvSpPr>
          <p:cNvPr id="5" name="Slide Number Placeholder 4">
            <a:extLst>
              <a:ext uri="{FF2B5EF4-FFF2-40B4-BE49-F238E27FC236}">
                <a16:creationId xmlns:a16="http://schemas.microsoft.com/office/drawing/2014/main" id="{837D08EB-879B-46D3-84B6-589433104E10}"/>
              </a:ext>
            </a:extLst>
          </p:cNvPr>
          <p:cNvSpPr>
            <a:spLocks noGrp="1"/>
          </p:cNvSpPr>
          <p:nvPr>
            <p:ph type="sldNum" sz="quarter" idx="12"/>
          </p:nvPr>
        </p:nvSpPr>
        <p:spPr/>
        <p:txBody>
          <a:bodyPr/>
          <a:lstStyle/>
          <a:p>
            <a:fld id="{A71666FA-13AD-4DEF-A868-FF2FE505C49B}" type="slidenum">
              <a:rPr lang="en-US" smtClean="0"/>
              <a:t>8</a:t>
            </a:fld>
            <a:endParaRPr lang="en-US"/>
          </a:p>
        </p:txBody>
      </p:sp>
    </p:spTree>
    <p:extLst>
      <p:ext uri="{BB962C8B-B14F-4D97-AF65-F5344CB8AC3E}">
        <p14:creationId xmlns:p14="http://schemas.microsoft.com/office/powerpoint/2010/main" val="57795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Diagram, schematic&#10;&#10;Description automatically generated">
            <a:extLst>
              <a:ext uri="{FF2B5EF4-FFF2-40B4-BE49-F238E27FC236}">
                <a16:creationId xmlns:a16="http://schemas.microsoft.com/office/drawing/2014/main" id="{1A69E54C-1ECB-4655-89AC-CACC15C9224F}"/>
              </a:ext>
            </a:extLst>
          </p:cNvPr>
          <p:cNvPicPr>
            <a:picLocks noChangeAspect="1"/>
          </p:cNvPicPr>
          <p:nvPr/>
        </p:nvPicPr>
        <p:blipFill rotWithShape="1">
          <a:blip r:embed="rId2">
            <a:extLst>
              <a:ext uri="{28A0092B-C50C-407E-A947-70E740481C1C}">
                <a14:useLocalDpi xmlns:a14="http://schemas.microsoft.com/office/drawing/2010/main" val="0"/>
              </a:ext>
            </a:extLst>
          </a:blip>
          <a:srcRect b="1666"/>
          <a:stretch/>
        </p:blipFill>
        <p:spPr>
          <a:xfrm>
            <a:off x="1556202" y="172261"/>
            <a:ext cx="9548598" cy="6549214"/>
          </a:xfrm>
          <a:prstGeom prst="rect">
            <a:avLst/>
          </a:prstGeom>
        </p:spPr>
      </p:pic>
      <p:sp>
        <p:nvSpPr>
          <p:cNvPr id="4" name="Footer Placeholder 3">
            <a:extLst>
              <a:ext uri="{FF2B5EF4-FFF2-40B4-BE49-F238E27FC236}">
                <a16:creationId xmlns:a16="http://schemas.microsoft.com/office/drawing/2014/main" id="{0CD4E2DE-1378-4C5E-914C-88AD2A6C3512}"/>
              </a:ext>
            </a:extLst>
          </p:cNvPr>
          <p:cNvSpPr>
            <a:spLocks noGrp="1"/>
          </p:cNvSpPr>
          <p:nvPr>
            <p:ph type="ftr" sz="quarter" idx="11"/>
          </p:nvPr>
        </p:nvSpPr>
        <p:spPr>
          <a:xfrm>
            <a:off x="3869268" y="6356350"/>
            <a:ext cx="5911517" cy="365125"/>
          </a:xfrm>
        </p:spPr>
        <p:txBody>
          <a:bodyPr>
            <a:normAutofit/>
          </a:bodyPr>
          <a:lstStyle/>
          <a:p>
            <a:pPr>
              <a:spcAft>
                <a:spcPts val="600"/>
              </a:spcAft>
            </a:pPr>
            <a:r>
              <a:rPr lang="en-US"/>
              <a:t>Ms. Kritika Purohit</a:t>
            </a:r>
          </a:p>
        </p:txBody>
      </p:sp>
      <p:sp>
        <p:nvSpPr>
          <p:cNvPr id="5" name="Slide Number Placeholder 4">
            <a:extLst>
              <a:ext uri="{FF2B5EF4-FFF2-40B4-BE49-F238E27FC236}">
                <a16:creationId xmlns:a16="http://schemas.microsoft.com/office/drawing/2014/main" id="{D4A5D861-A32F-4148-8BF0-74FC55B05D35}"/>
              </a:ext>
            </a:extLst>
          </p:cNvPr>
          <p:cNvSpPr>
            <a:spLocks noGrp="1"/>
          </p:cNvSpPr>
          <p:nvPr>
            <p:ph type="sldNum" sz="quarter" idx="12"/>
          </p:nvPr>
        </p:nvSpPr>
        <p:spPr>
          <a:xfrm>
            <a:off x="10634135" y="6356350"/>
            <a:ext cx="1530927" cy="365125"/>
          </a:xfrm>
        </p:spPr>
        <p:txBody>
          <a:bodyPr>
            <a:normAutofit/>
          </a:bodyPr>
          <a:lstStyle/>
          <a:p>
            <a:pPr>
              <a:spcAft>
                <a:spcPts val="600"/>
              </a:spcAft>
            </a:pPr>
            <a:fld id="{A71666FA-13AD-4DEF-A868-FF2FE505C49B}" type="slidenum">
              <a:rPr lang="en-US" smtClean="0"/>
              <a:pPr>
                <a:spcAft>
                  <a:spcPts val="600"/>
                </a:spcAft>
              </a:pPr>
              <a:t>9</a:t>
            </a:fld>
            <a:endParaRPr lang="en-US"/>
          </a:p>
        </p:txBody>
      </p:sp>
    </p:spTree>
    <p:extLst>
      <p:ext uri="{BB962C8B-B14F-4D97-AF65-F5344CB8AC3E}">
        <p14:creationId xmlns:p14="http://schemas.microsoft.com/office/powerpoint/2010/main" val="3585144397"/>
      </p:ext>
    </p:extLst>
  </p:cSld>
  <p:clrMapOvr>
    <a:masterClrMapping/>
  </p:clrMapOvr>
</p:sld>
</file>

<file path=ppt/theme/theme1.xml><?xml version="1.0" encoding="utf-8"?>
<a:theme xmlns:a="http://schemas.openxmlformats.org/drawingml/2006/main" name="Fra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1853</Words>
  <Application>Microsoft Office PowerPoint</Application>
  <PresentationFormat>Widescreen</PresentationFormat>
  <Paragraphs>196</Paragraphs>
  <Slides>25</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Bookman Old Style</vt:lpstr>
      <vt:lpstr>Calibri</vt:lpstr>
      <vt:lpstr>Corbel</vt:lpstr>
      <vt:lpstr>Times New Roman</vt:lpstr>
      <vt:lpstr>Wingdings</vt:lpstr>
      <vt:lpstr>Wingdings 2</vt:lpstr>
      <vt:lpstr>Wingdings 3</vt:lpstr>
      <vt:lpstr>Frame</vt:lpstr>
      <vt:lpstr>Introduction to Raspberry Pi</vt:lpstr>
      <vt:lpstr>Points to be covered</vt:lpstr>
      <vt:lpstr>Introduction</vt:lpstr>
      <vt:lpstr>Introduction</vt:lpstr>
      <vt:lpstr>Versions of Raspberry Pi</vt:lpstr>
      <vt:lpstr>PowerPoint Presentation</vt:lpstr>
      <vt:lpstr>PowerPoint Presentation</vt:lpstr>
      <vt:lpstr>PowerPoint Presentation</vt:lpstr>
      <vt:lpstr>PowerPoint Presentation</vt:lpstr>
      <vt:lpstr>PowerPoint Presentation</vt:lpstr>
      <vt:lpstr>Configuration</vt:lpstr>
      <vt:lpstr>Assembling the Raspberry Pi Kit</vt:lpstr>
      <vt:lpstr>Assembling the Raspberry Pi Kit</vt:lpstr>
      <vt:lpstr>Assembling the Raspberry Pi Kit</vt:lpstr>
      <vt:lpstr>Assembling the Raspberry Pi Kit</vt:lpstr>
      <vt:lpstr>Assembling the Raspberry Pi Kit</vt:lpstr>
      <vt:lpstr>Assembling the Raspberry Pi Kit</vt:lpstr>
      <vt:lpstr>Assembling the Raspberry Pi Kit</vt:lpstr>
      <vt:lpstr>Assembling the Raspberry Pi Kit</vt:lpstr>
      <vt:lpstr>PowerPoint Presentation</vt:lpstr>
      <vt:lpstr>Hardware  Connection</vt:lpstr>
      <vt:lpstr>Hardware  Connection</vt:lpstr>
      <vt:lpstr>Software  Set-up</vt:lpstr>
      <vt:lpstr>Software  Set-up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Raspberry Pi</dc:title>
  <dc:creator>Kritika Purohit</dc:creator>
  <cp:lastModifiedBy>Kritika Purohit</cp:lastModifiedBy>
  <cp:revision>1</cp:revision>
  <dcterms:created xsi:type="dcterms:W3CDTF">2020-10-09T16:42:03Z</dcterms:created>
  <dcterms:modified xsi:type="dcterms:W3CDTF">2020-10-10T03:25:49Z</dcterms:modified>
</cp:coreProperties>
</file>