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96" r:id="rId5"/>
    <p:sldId id="297" r:id="rId6"/>
    <p:sldId id="259" r:id="rId7"/>
    <p:sldId id="298" r:id="rId8"/>
    <p:sldId id="299" r:id="rId9"/>
    <p:sldId id="300" r:id="rId10"/>
    <p:sldId id="301" r:id="rId11"/>
    <p:sldId id="303" r:id="rId12"/>
    <p:sldId id="260" r:id="rId13"/>
    <p:sldId id="30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82AA3-5CC3-4FAD-AD51-07AC4EF19A0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EAE1B-1D85-4758-A44D-F4417AF9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1EAE-E2E4-4C94-BE65-266F866B19AC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94B8-AD67-4FFF-9791-D3B74934EB8F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0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0547-E979-4BB4-9F75-CF7F84DAD55D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8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0505-3264-442E-A898-7B35BFE7E41F}" type="datetime1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88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91B-1EBF-4AD1-8EF7-281AAD8D6D21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181D-53E7-4F22-BC0F-2F9FFC18DEAF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5226-AF3C-4F39-B87C-73639B2155F1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936-10AC-430B-95B5-2850209E5138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7428-F97B-4AA4-93A7-A5120F8D0817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C604-425F-4C95-8BAB-99A70BF7A113}" type="datetime1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ADE0-EFD9-4A2B-BD24-F8AB09660CED}" type="datetime1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CD83-2E4E-469D-910D-1EFBBD1D0FDF}" type="datetime1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9FD8-85ED-4C3F-BE80-DDA5142F13C4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BD61CD2-C98B-4E6A-8020-DA0FA1CABF45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DB6D5BA-CF17-440A-8654-2A5BA5ADEC43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088D92-779E-4CAE-9EE2-964C22FB4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82ED-EBA3-43F3-86F1-A151AC128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459" y="1336607"/>
            <a:ext cx="10572000" cy="250387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Linux Commands used in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9B276-1F8D-4A1C-88F0-DBE52092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844" y="5280847"/>
            <a:ext cx="2763193" cy="1246562"/>
          </a:xfrm>
        </p:spPr>
        <p:txBody>
          <a:bodyPr>
            <a:normAutofit/>
          </a:bodyPr>
          <a:lstStyle/>
          <a:p>
            <a:pPr algn="ctr"/>
            <a:r>
              <a:rPr lang="en-US" sz="1900" dirty="0">
                <a:latin typeface="Bookman Old Style" panose="02050604050505020204" pitchFamily="18" charset="0"/>
              </a:rPr>
              <a:t>Ms. Kritika Purohit</a:t>
            </a:r>
          </a:p>
          <a:p>
            <a:pPr algn="ctr"/>
            <a:r>
              <a:rPr lang="en-US" sz="1900" dirty="0">
                <a:latin typeface="Bookman Old Style" panose="02050604050505020204" pitchFamily="18" charset="0"/>
              </a:rPr>
              <a:t>Assistant Professor</a:t>
            </a:r>
          </a:p>
          <a:p>
            <a:pPr algn="ctr"/>
            <a:r>
              <a:rPr lang="en-US" sz="1900" dirty="0">
                <a:latin typeface="Bookman Old Style" panose="02050604050505020204" pitchFamily="18" charset="0"/>
              </a:rPr>
              <a:t>CSE</a:t>
            </a:r>
          </a:p>
        </p:txBody>
      </p:sp>
    </p:spTree>
    <p:extLst>
      <p:ext uri="{BB962C8B-B14F-4D97-AF65-F5344CB8AC3E}">
        <p14:creationId xmlns:p14="http://schemas.microsoft.com/office/powerpoint/2010/main" val="721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6582-0335-4E10-8116-183E05A6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31" y="707550"/>
            <a:ext cx="10571998" cy="5833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File and Directory related Commands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BB79-5AA7-4129-9B55-F4865A21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4CDC5-AD96-40E5-B16D-F8768B94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87202"/>
            <a:ext cx="11435686" cy="43324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scp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user@10.0.0.32:/some/path/file.txt: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Copies a file over SSH. Can be used to download a file from a PC to the Raspberry Pi. user@10.0.0.32 is the username and local IP address of the PC, and /some/path/file.txt is the path and file name of the file on the PC.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archive tar </a:t>
            </a:r>
            <a:r>
              <a:rPr lang="en-US" sz="1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xvzf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archive.tar.gz :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extract tar.gz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 </a:t>
            </a:r>
            <a:r>
              <a:rPr lang="en-US" sz="1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cvzf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archive.tar.gz /</a:t>
            </a:r>
            <a:r>
              <a:rPr lang="en-US" sz="1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file_or_folder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/to/archive :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create archive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gnome-system-monitor : task manage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: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running processes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CTRL-Z :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sleeps (stops) the running process </a:t>
            </a:r>
          </a:p>
        </p:txBody>
      </p:sp>
    </p:spTree>
    <p:extLst>
      <p:ext uri="{BB962C8B-B14F-4D97-AF65-F5344CB8AC3E}">
        <p14:creationId xmlns:p14="http://schemas.microsoft.com/office/powerpoint/2010/main" val="334116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6582-0335-4E10-8116-183E05A6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31" y="707550"/>
            <a:ext cx="10571998" cy="5833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File and Directory related Commands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BB79-5AA7-4129-9B55-F4865A21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brings it back to foreground.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chgrp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group ownership of a file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chown: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an owner.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the scheduled task at a predetermined time.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1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6582-0335-4E10-8116-183E05A6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67" y="669009"/>
            <a:ext cx="10571998" cy="66038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Internet Commands-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9B6D-4648-4DCF-94B7-A5FD8998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88" y="2279377"/>
            <a:ext cx="11506024" cy="39096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ifconfig: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check the status of the wireless connection you are using (to see if wlan0 has acquired an IP address).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iwconfig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check which network the wireless adapter is using.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iwlist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wlan0 scan: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Prints a list of the currently available wireless networks.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iwlist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wlan0 scan | grep ESSID: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grep along with the name of a field to list only the fields you need (for example to just list the ESSIDs).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Scans your network and lists connected devices, port number, protocol, state (open or closed) operating system, MAC addresses, and other information.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BB79-5AA7-4129-9B55-F4865A21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6582-0335-4E10-8116-183E05A6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67" y="669009"/>
            <a:ext cx="10571998" cy="66038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Internet Commands-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BB79-5AA7-4129-9B55-F4865A21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7DCAC-03B8-42B3-9C09-D3357E46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47" y="2496872"/>
            <a:ext cx="11288637" cy="36643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ping: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Tests connectivity between two devices connected on a network. For example, ping 10.0.0.32 will send a packet to the device at IP 10.0.0.32 and wait for a response. It also works with website addresses.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wget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http://www.website.com/example.txt: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Downloads the file example.txt from the web and saves it to the current directory.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9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C84D-DB1F-4915-8F75-2868F45B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Points to be covered-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B60B-7784-4A66-830B-6CACEA8D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94" y="2166441"/>
            <a:ext cx="11080809" cy="343995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Commands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Used Commands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Information Commands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related Commands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 Internet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0DBBA-9FC6-4DED-9C2D-A04B0E9D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2AFF-DC4A-4293-A0C8-F667CB07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47" y="937787"/>
            <a:ext cx="10571998" cy="5520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Normally Used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9C1D-03AE-4B57-B76C-B7B91970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417821"/>
            <a:ext cx="11288972" cy="398866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apt-get update: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Synchronizes the list of packages on your system to the list in the repositories. Use it before installing new packages to make sure you are installing the latest version.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apt-get upgrade: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Upgrades all of the software packages you have installed.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Clears previously run commands and text from the terminal screen.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Prints the current date.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/ -name example.txt: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Searches the whole system for the file example.txt and outputs a list of all directories that contain the file.</a:t>
            </a:r>
          </a:p>
          <a:p>
            <a:pPr>
              <a:lnSpc>
                <a:spcPct val="150000"/>
              </a:lnSpc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46E49-5510-4B43-8E3E-1ADF79FA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2AFF-DC4A-4293-A0C8-F667CB07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47" y="937787"/>
            <a:ext cx="10571998" cy="5520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Normally Used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46E49-5510-4B43-8E3E-1ADF79FA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4B478-3FD6-421E-98EE-6362CF60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70" y="2419235"/>
            <a:ext cx="11073843" cy="3636511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nano example.txt: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Opens the file example.txt in the Linux text editor Nano.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poweroff: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shut down immediately.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shutdown -h now: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shut down immediately.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shutdown -h 01:22: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shutdown at 1:22 AM.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reboot: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reboot immediately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raspi-config: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Opens the configuration settings menu.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2AFF-DC4A-4293-A0C8-F667CB07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47" y="937787"/>
            <a:ext cx="10571998" cy="5520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Normally Used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46E49-5510-4B43-8E3E-1ADF79FA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B9C5E-A9E0-44C7-AC0D-A1EFB006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34" y="2279377"/>
            <a:ext cx="10951012" cy="3994814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 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 free space on disk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 /: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how much free disk space is available.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 -h: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information about the available disk space.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 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 directory space usage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 command: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 whole manual of the command.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 section-xx command-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yy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only a specific section of a manual for command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ps: 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the processes for the current shell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8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6582-0335-4E10-8116-183E05A6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31" y="707550"/>
            <a:ext cx="10571998" cy="5833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System Information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9B6D-4648-4DCF-94B7-A5FD8998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4" y="2278149"/>
            <a:ext cx="11243331" cy="3872301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 /proc/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meminfo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details about your memory.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 /proc/partitions: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the size and number of partitions on your SD card or hard drive.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 /proc/version: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you which version of the Raspberry Pi you are using.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dpkg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–get–selections | grep XXX: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Shows all of the installed packages that are related to XXX.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dpkg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–get–selections: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all of your installed packages.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how much free memory is available.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BB79-5AA7-4129-9B55-F4865A21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6582-0335-4E10-8116-183E05A6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31" y="707550"/>
            <a:ext cx="10571998" cy="5833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System Information Commands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BB79-5AA7-4129-9B55-F4865A21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1622A-0C67-4C21-8056-06A87F7B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513939"/>
            <a:ext cx="11243331" cy="363651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hostname -I: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the IP address of your Raspberry Pi.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lsusb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Lists USB hardware connected to your Raspberry Pi.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 key: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Pressing the UP key will print the last command entered into the command prompt. This is a quick way to repeat previous commands or make corrections to commands.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vcgencmd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measure_temp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the temperature of the CPU.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vcgencmd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get_mem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arm &amp;&amp;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vcgencmd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get_mem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gpu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the memory split between the CPU and GPU.</a:t>
            </a:r>
          </a:p>
        </p:txBody>
      </p:sp>
    </p:spTree>
    <p:extLst>
      <p:ext uri="{BB962C8B-B14F-4D97-AF65-F5344CB8AC3E}">
        <p14:creationId xmlns:p14="http://schemas.microsoft.com/office/powerpoint/2010/main" val="31676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6582-0335-4E10-8116-183E05A6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31" y="707550"/>
            <a:ext cx="10571998" cy="5833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File and Directory related Commands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BB79-5AA7-4129-9B55-F4865A21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1D325-D539-454C-9B2B-DEEF2F05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405986"/>
            <a:ext cx="11243331" cy="363651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 example.txt: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contents of the file example.txt.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 /abc/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xyz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Changes the current directory to the /abc/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xyz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directory.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 XXX: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Copies the file or directory XXX and pastes it to a specified location; i.e. cp examplefile.txt /home/pi/office/copies examplefile.txt in the current directory and pastes it into the /home/pi/ directory.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 -l: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Lists files in the current directory, along with file size, date modified, and permissions.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 –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lh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 human readable format (kb, mb...)</a:t>
            </a:r>
          </a:p>
        </p:txBody>
      </p:sp>
    </p:spTree>
    <p:extLst>
      <p:ext uri="{BB962C8B-B14F-4D97-AF65-F5344CB8AC3E}">
        <p14:creationId xmlns:p14="http://schemas.microsoft.com/office/powerpoint/2010/main" val="416516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6582-0335-4E10-8116-183E05A6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31" y="707550"/>
            <a:ext cx="10571998" cy="5833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File and Directory related Commands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BB79-5AA7-4129-9B55-F4865A21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8D92-779E-4CAE-9EE2-964C22FB415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399824-E26C-4158-9171-7E73BCE0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75" y="2199838"/>
            <a:ext cx="11432249" cy="42066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example_directory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Creates a new directory named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example_directory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inside the current directory.</a:t>
            </a:r>
          </a:p>
          <a:p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 XXX: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Moves the file or directory named XXX to a specified location. For example, mv examplefile.txt /home/pi/office/ moves examplefile.txt in the current directory to the /home/pi/office directory. If the file is not in the current directory, add the path of the file’s location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 example.txt: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Deletes the file example.txt.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rmdir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example_directory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Deletes the directory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example_directory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(only if it is empty).</a:t>
            </a:r>
          </a:p>
          <a:p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touch example.txt: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Creates a new, empty file named example.txt in the current directory.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2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206</TotalTime>
  <Words>979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Linux Commands used in Raspberry Pi</vt:lpstr>
      <vt:lpstr>Points to be covered-</vt:lpstr>
      <vt:lpstr>Normally Used Commands</vt:lpstr>
      <vt:lpstr>Normally Used Commands</vt:lpstr>
      <vt:lpstr>Normally Used Commands</vt:lpstr>
      <vt:lpstr>System Information Commands </vt:lpstr>
      <vt:lpstr>System Information Commands </vt:lpstr>
      <vt:lpstr>File and Directory related Commands </vt:lpstr>
      <vt:lpstr>File and Directory related Commands </vt:lpstr>
      <vt:lpstr>File and Directory related Commands </vt:lpstr>
      <vt:lpstr>File and Directory related Commands </vt:lpstr>
      <vt:lpstr>Networking and Internet Commands-</vt:lpstr>
      <vt:lpstr>Networking and Internet Commands-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 used in Raspberry Pi</dc:title>
  <dc:creator>Kritika Purohit</dc:creator>
  <cp:lastModifiedBy>Kritika Purohit</cp:lastModifiedBy>
  <cp:revision>16</cp:revision>
  <dcterms:created xsi:type="dcterms:W3CDTF">2020-10-12T14:21:23Z</dcterms:created>
  <dcterms:modified xsi:type="dcterms:W3CDTF">2021-09-07T03:37:48Z</dcterms:modified>
</cp:coreProperties>
</file>