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0" r:id="rId6"/>
    <p:sldId id="263" r:id="rId7"/>
    <p:sldId id="264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9DE4-7635-4B84-8F83-4C7AF6681CE5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B952D-9E74-4F97-9613-CB5725F88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2F55519-CC00-4388-8636-7BDFF19FF82A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Ms. Kritika Purohit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9BD4-319F-410D-BD7C-5BEB4BB43712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556-4C7B-48E0-8D27-C19D36A422F6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E8E3-F42C-4B03-8884-10BE1D571F1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4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832C-36DE-4844-BE3D-75096C6EAD7F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9C2E-73D7-4D89-A43B-473634C2CAA2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9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01BF-B412-46E2-B1AE-BEAA8133E1A1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EB4F4F-9906-48E0-AD8B-D2A542EEA965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25BF83-5634-42F4-B03E-9A9753675E48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B691-DDD0-465A-9910-BD4CF80FD0B1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5076-38AB-4526-81DB-9BFFCD0B3CB3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3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E9AC-0D7E-437D-8578-EFF0200F1633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43AA-FFCC-4A9F-845D-CDB0EA24C1E3}" type="datetime1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8F25-39B8-4BB4-ADA9-FA031C2AF256}" type="datetime1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4BA5-7BB0-46F8-ABC3-737211B9FD2E}" type="datetime1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F8E9-BC2C-4CD9-99B0-D2056254A89C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ABC4-7009-4979-B6D9-00319CBCA853}" type="datetime1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FE29BB-538C-42AF-BBB6-409F38571DBE}" type="datetime1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Ms. Kritika Purohit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11AC2B0-1DAF-44C7-BC46-CAE32E0B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6CB3CF-3870-4540-96E2-B188D8C4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893" y="1852858"/>
            <a:ext cx="10310214" cy="2015757"/>
          </a:xfrm>
        </p:spPr>
        <p:txBody>
          <a:bodyPr/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Internet of Things Lab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(7CS4-21)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253551-CBD4-4C04-AADA-F52059FA9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9656"/>
            <a:ext cx="9448800" cy="137792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Ms. Kritika Purohit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Assistant Professor</a:t>
            </a:r>
          </a:p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01437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18347" cy="33742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Perform Following Tasks on the Kit:-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Hands-on experience using various sensors like temperature, humidity, smoke, light etc.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Hands-on experience of Control web camera, network and relays connected to Pi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DC11A-3F7A-418D-964E-D096B49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9BB59-FF4B-4167-BAC1-10523E9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0DC0DE2-54FF-4C64-B06F-7EC2FAA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Experiment List</a:t>
            </a:r>
          </a:p>
        </p:txBody>
      </p:sp>
    </p:spTree>
    <p:extLst>
      <p:ext uri="{BB962C8B-B14F-4D97-AF65-F5344CB8AC3E}">
        <p14:creationId xmlns:p14="http://schemas.microsoft.com/office/powerpoint/2010/main" val="5474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81EEA-FD5E-49A1-A9F5-65E25006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31575"/>
          </a:xfrm>
        </p:spPr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35410"/>
            <a:ext cx="10197674" cy="3656428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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Scheme</a:t>
            </a:r>
          </a:p>
          <a:p>
            <a:pPr>
              <a:buFont typeface="Wingdings 3" panose="05040102010807070707" pitchFamily="18" charset="2"/>
              <a:buChar char="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Pre-requisite for the lab</a:t>
            </a:r>
          </a:p>
          <a:p>
            <a:pPr>
              <a:buFont typeface="Wingdings 3" panose="05040102010807070707" pitchFamily="18" charset="2"/>
              <a:buChar char="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Course Objective</a:t>
            </a:r>
          </a:p>
          <a:p>
            <a:pPr>
              <a:buFont typeface="Wingdings 3" panose="05040102010807070707" pitchFamily="18" charset="2"/>
              <a:buChar char="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Experiment List</a:t>
            </a:r>
          </a:p>
          <a:p>
            <a:pPr>
              <a:buFont typeface="Wingdings 3" panose="05040102010807070707" pitchFamily="18" charset="2"/>
              <a:buChar char=""/>
            </a:pPr>
            <a:endParaRPr lang="en-US" sz="22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Font typeface="Wingdings 3" panose="05040102010807070707" pitchFamily="18" charset="2"/>
              <a:buChar char=""/>
            </a:pPr>
            <a:endParaRPr lang="en-US" sz="2200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A04B29-EEE5-4E5C-8DCF-3DC82A22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81E26E-7118-4AAF-AFAD-1B7CA23A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>
                <a:latin typeface="Bookman Old Style" panose="02050604050505020204" pitchFamily="18" charset="0"/>
              </a:rPr>
              <a:t>2</a:t>
            </a:fld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4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81EEA-FD5E-49A1-A9F5-65E25006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671" y="1063416"/>
            <a:ext cx="8761413" cy="5139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/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Pre-requisite for the lab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16" y="2508805"/>
            <a:ext cx="9954323" cy="36335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Basic Knowledges of Linux commands.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Familiar with Python Language.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Little bit familiar with Concepts of IOT and Raspberry Pi.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DC11A-3F7A-418D-964E-D096B49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9BB59-FF4B-4167-BAC1-10523E9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81EEA-FD5E-49A1-A9F5-65E25006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Scheme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9D20C1E6-7540-4EF6-8E5B-EA95AC358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298813"/>
              </p:ext>
            </p:extLst>
          </p:nvPr>
        </p:nvGraphicFramePr>
        <p:xfrm>
          <a:off x="1154954" y="2968666"/>
          <a:ext cx="10035785" cy="21812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203477">
                  <a:extLst>
                    <a:ext uri="{9D8B030D-6E8A-4147-A177-3AD203B41FA5}">
                      <a16:colId xmlns:a16="http://schemas.microsoft.com/office/drawing/2014/main" xmlns="" val="2439888580"/>
                    </a:ext>
                  </a:extLst>
                </a:gridCol>
                <a:gridCol w="2739642">
                  <a:extLst>
                    <a:ext uri="{9D8B030D-6E8A-4147-A177-3AD203B41FA5}">
                      <a16:colId xmlns:a16="http://schemas.microsoft.com/office/drawing/2014/main" xmlns="" val="1040871374"/>
                    </a:ext>
                  </a:extLst>
                </a:gridCol>
                <a:gridCol w="951035">
                  <a:extLst>
                    <a:ext uri="{9D8B030D-6E8A-4147-A177-3AD203B41FA5}">
                      <a16:colId xmlns:a16="http://schemas.microsoft.com/office/drawing/2014/main" xmlns="" val="516925862"/>
                    </a:ext>
                  </a:extLst>
                </a:gridCol>
                <a:gridCol w="1115000">
                  <a:extLst>
                    <a:ext uri="{9D8B030D-6E8A-4147-A177-3AD203B41FA5}">
                      <a16:colId xmlns:a16="http://schemas.microsoft.com/office/drawing/2014/main" xmlns="" val="2486426713"/>
                    </a:ext>
                  </a:extLst>
                </a:gridCol>
                <a:gridCol w="794100">
                  <a:extLst>
                    <a:ext uri="{9D8B030D-6E8A-4147-A177-3AD203B41FA5}">
                      <a16:colId xmlns:a16="http://schemas.microsoft.com/office/drawing/2014/main" xmlns="" val="904786727"/>
                    </a:ext>
                  </a:extLst>
                </a:gridCol>
                <a:gridCol w="794100">
                  <a:extLst>
                    <a:ext uri="{9D8B030D-6E8A-4147-A177-3AD203B41FA5}">
                      <a16:colId xmlns:a16="http://schemas.microsoft.com/office/drawing/2014/main" xmlns="" val="3012424787"/>
                    </a:ext>
                  </a:extLst>
                </a:gridCol>
                <a:gridCol w="876248">
                  <a:extLst>
                    <a:ext uri="{9D8B030D-6E8A-4147-A177-3AD203B41FA5}">
                      <a16:colId xmlns:a16="http://schemas.microsoft.com/office/drawing/2014/main" xmlns="" val="608875932"/>
                    </a:ext>
                  </a:extLst>
                </a:gridCol>
                <a:gridCol w="1562183">
                  <a:extLst>
                    <a:ext uri="{9D8B030D-6E8A-4147-A177-3AD203B41FA5}">
                      <a16:colId xmlns:a16="http://schemas.microsoft.com/office/drawing/2014/main" xmlns="" val="3981791234"/>
                    </a:ext>
                  </a:extLst>
                </a:gridCol>
              </a:tblGrid>
              <a:tr h="47717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Lab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Hrs/Week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9522811"/>
                  </a:ext>
                </a:extLst>
              </a:tr>
              <a:tr h="7728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Exam Hr.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0823715"/>
                  </a:ext>
                </a:extLst>
              </a:tr>
              <a:tr h="8597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7CS4-21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Internet of Things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340968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39D354-1F9B-457B-A50B-C187B3D2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776375-9DEA-4C69-A595-99A9BC6C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>
                <a:latin typeface="Bookman Old Style" panose="02050604050505020204" pitchFamily="18" charset="0"/>
              </a:rPr>
              <a:t>4</a:t>
            </a:fld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81EEA-FD5E-49A1-A9F5-65E25006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" y="2716041"/>
            <a:ext cx="11223967" cy="291103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Study the basic concepts of programming/ hardware/ emulator for Raspberry pi.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Address the real-world problems and find the required solution.</a:t>
            </a:r>
          </a:p>
          <a:p>
            <a:pPr algn="just">
              <a:lnSpc>
                <a:spcPct val="200000"/>
              </a:lnSpc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Fabricate and implement the mini project intended solution for project-based learning.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D0952D-E131-4D9D-8607-083627E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393548-3FB4-476C-A008-6DA83A1D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>
                <a:latin typeface="Bookman Old Style" panose="02050604050505020204" pitchFamily="18" charset="0"/>
              </a:rPr>
              <a:t>5</a:t>
            </a:fld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81EEA-FD5E-49A1-A9F5-65E25006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Experiment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37" y="2642965"/>
            <a:ext cx="11482325" cy="39012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Start Raspberry Pi and try various Linux Commands in command terminal window:- ls, cd, touch, mv, man, mkdir, rmdir, tar, gzip, cat, more, less,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, sudo, cron, chown, chgrp, ping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Run Some Python Programs on Pi like:-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Read your Name and Print Hello message with name.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Read two numbers and print their sum, difference, product and division.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Word and Character count of a given string.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Area of a given shape (rectangle, triangle and circle) reading shape and appropriate values  from standard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DC11A-3F7A-418D-964E-D096B49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9BB59-FF4B-4167-BAC1-10523E9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>
                <a:latin typeface="Bookman Old Style" panose="02050604050505020204" pitchFamily="18" charset="0"/>
              </a:rPr>
              <a:t>6</a:t>
            </a:fld>
            <a:endParaRPr lang="en-US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94" y="2780778"/>
            <a:ext cx="10521231" cy="350187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Run some Python Programs on Pi like:-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Print a name ‘n’ times, where name and n are read from standard input.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Handle Divide by Zero Exception.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Print Current Time for 10 times with an interval of 10 seconds.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Read a file line by line and print the word count of each 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DC11A-3F7A-418D-964E-D096B49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9BB59-FF4B-4167-BAC1-10523E9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0DC0DE2-54FF-4C64-B06F-7EC2FAA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Experiment List</a:t>
            </a:r>
          </a:p>
        </p:txBody>
      </p:sp>
    </p:spTree>
    <p:extLst>
      <p:ext uri="{BB962C8B-B14F-4D97-AF65-F5344CB8AC3E}">
        <p14:creationId xmlns:p14="http://schemas.microsoft.com/office/powerpoint/2010/main" val="5452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18347" cy="33742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Perform Following Tasks on the Kit:-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Light an LED through Python Program.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Get input from two switches and switch on corresponding LEDs.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Flash an LED at a given on time and off time cycle, where the two times are taken from a file</a:t>
            </a:r>
          </a:p>
          <a:p>
            <a:pPr algn="just">
              <a:lnSpc>
                <a:spcPct val="150000"/>
              </a:lnSpc>
              <a:buFont typeface="+mj-lt"/>
              <a:buAutoNum type="alphaLcParenR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DC11A-3F7A-418D-964E-D096B49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9BB59-FF4B-4167-BAC1-10523E9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0DC0DE2-54FF-4C64-B06F-7EC2FAA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Experiment List</a:t>
            </a:r>
          </a:p>
        </p:txBody>
      </p:sp>
    </p:spTree>
    <p:extLst>
      <p:ext uri="{BB962C8B-B14F-4D97-AF65-F5344CB8AC3E}">
        <p14:creationId xmlns:p14="http://schemas.microsoft.com/office/powerpoint/2010/main" val="72164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E503E-A088-468C-8A51-D4D00A1C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18347" cy="337421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Perform Following Tasks on the Kit:-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Flash an LED based on cron output (acts as an alarm)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Switch on a relay at a given time using cron, where the relay’s contact terminals are connected to load.</a:t>
            </a:r>
          </a:p>
          <a:p>
            <a:pPr marL="85725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Get the status of a bulb at a remote place (on the LAN) through web.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arenR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CDC11A-3F7A-418D-964E-D096B49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Ms. Kritika Purohit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E9BB59-FF4B-4167-BAC1-10523E9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C2B0-1DAF-44C7-BC46-CAE32E0B3974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0DC0DE2-54FF-4C64-B06F-7EC2FAA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973138"/>
            <a:ext cx="8761413" cy="708025"/>
          </a:xfrm>
        </p:spPr>
        <p:txBody>
          <a:bodyPr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Experiment List</a:t>
            </a:r>
          </a:p>
        </p:txBody>
      </p:sp>
    </p:spTree>
    <p:extLst>
      <p:ext uri="{BB962C8B-B14F-4D97-AF65-F5344CB8AC3E}">
        <p14:creationId xmlns:p14="http://schemas.microsoft.com/office/powerpoint/2010/main" val="159789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373</TotalTime>
  <Words>476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Wingdings</vt:lpstr>
      <vt:lpstr>Wingdings 3</vt:lpstr>
      <vt:lpstr>Ion Boardroom</vt:lpstr>
      <vt:lpstr>Internet of Things Lab (7CS4-21)</vt:lpstr>
      <vt:lpstr>Contents</vt:lpstr>
      <vt:lpstr> Pre-requisite for the lab </vt:lpstr>
      <vt:lpstr>Scheme</vt:lpstr>
      <vt:lpstr>Course Objective</vt:lpstr>
      <vt:lpstr>Experiment List</vt:lpstr>
      <vt:lpstr>Experiment List</vt:lpstr>
      <vt:lpstr>Experiment List</vt:lpstr>
      <vt:lpstr>Experiment List</vt:lpstr>
      <vt:lpstr>Experiment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Lab (7CS4-21)</dc:title>
  <dc:creator>Kritika Purohit</dc:creator>
  <cp:lastModifiedBy>Kritika Ms. Purohit</cp:lastModifiedBy>
  <cp:revision>20</cp:revision>
  <dcterms:created xsi:type="dcterms:W3CDTF">2020-09-07T16:40:23Z</dcterms:created>
  <dcterms:modified xsi:type="dcterms:W3CDTF">2021-08-06T07:33:17Z</dcterms:modified>
</cp:coreProperties>
</file>