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ThMSq4f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Computer Graphics</a:t>
            </a:r>
          </a:p>
        </p:txBody>
      </p:sp>
      <p:pic>
        <p:nvPicPr>
          <p:cNvPr id="4" name="Content Placeholder 3" descr="C:\Users\pallavi pratap\Desktop\CG Notes\download-1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2010569"/>
            <a:ext cx="72009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</a:t>
            </a:r>
            <a:endParaRPr lang="en-US" dirty="0"/>
          </a:p>
        </p:txBody>
      </p:sp>
      <p:pic>
        <p:nvPicPr>
          <p:cNvPr id="4" name="Content Placeholder 3" descr="C:\Users\pallavi pratap\Desktop\CG Notes\neural_networking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81200"/>
            <a:ext cx="495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Machine Drawing: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C:\Users\pallavi pratap\Desktop\CG Notes\download (8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1600201"/>
            <a:ext cx="4800600" cy="2311400"/>
          </a:xfrm>
          <a:prstGeom prst="rect">
            <a:avLst/>
          </a:prstGeom>
          <a:noFill/>
        </p:spPr>
      </p:pic>
      <p:pic>
        <p:nvPicPr>
          <p:cNvPr id="4099" name="Picture 3" descr="C:\Users\pallavi pratap\Desktop\CG Notes\images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886200"/>
            <a:ext cx="29718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allavi pratap\Desktop\CG Notes\gu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2000"/>
            <a:ext cx="6629399" cy="57885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In this lecture we studied what is computer graphics and it can be broadly classified into two categories Interactive and non-interactive computer graphics. Role of computer graphics in various fields such as education, entertainment, medical, training , visualization etc. and also it’s advantages.</a:t>
            </a:r>
            <a:r>
              <a:rPr lang="en-US" dirty="0">
                <a:hlinkClick r:id="rId2"/>
              </a:rPr>
              <a:t>                https://youtu.be/5ThMSq4feDU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Q.1. Define Computer Graphics. Differentiate between Interactive and Non-Interactive computer graphics?</a:t>
            </a:r>
          </a:p>
          <a:p>
            <a:r>
              <a:rPr lang="en-US" dirty="0"/>
              <a:t>Q.2. Explain the working of Interactive computer graphics.</a:t>
            </a:r>
          </a:p>
          <a:p>
            <a:r>
              <a:rPr lang="en-US" dirty="0"/>
              <a:t>Q.3. What are the advantages of computer graphics?</a:t>
            </a:r>
          </a:p>
          <a:p>
            <a:r>
              <a:rPr lang="en-US" dirty="0"/>
              <a:t>Q.4. Write in detail about the various fields where computer graphics is used.</a:t>
            </a:r>
          </a:p>
          <a:p>
            <a:r>
              <a:rPr lang="en-US" dirty="0"/>
              <a:t>Q.5. What is a frame buffer?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pallavi pratap\Desktop\CG Notes\introduction-and-application-of-computer-graphics-5-638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74649"/>
            <a:ext cx="7467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Applications of Computer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Computer Art:</a:t>
            </a:r>
            <a:br>
              <a:rPr lang="en-US" dirty="0"/>
            </a:br>
            <a:r>
              <a:rPr lang="en-US" dirty="0"/>
              <a:t>             </a:t>
            </a:r>
          </a:p>
        </p:txBody>
      </p:sp>
      <p:pic>
        <p:nvPicPr>
          <p:cNvPr id="5" name="Picture 4" descr="C:\Users\pallavi pratap\Desktop\CG Notes\download (4)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971800"/>
            <a:ext cx="4800600" cy="2976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Aided Drawing:</a:t>
            </a:r>
            <a:endParaRPr lang="en-US" dirty="0"/>
          </a:p>
        </p:txBody>
      </p:sp>
      <p:pic>
        <p:nvPicPr>
          <p:cNvPr id="1026" name="Picture 2" descr="C:\Users\pallavi pratap\Desktop\CG Notes\CAD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6730" y="1600200"/>
            <a:ext cx="6478069" cy="46907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Presentation Graphics: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pallavi pratap\Desktop\CG Notes\make-next-presentation-best-yet-open-graph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9769"/>
            <a:ext cx="8229600" cy="430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Entertainment:</a:t>
            </a:r>
            <a:endParaRPr lang="en-US" dirty="0"/>
          </a:p>
        </p:txBody>
      </p:sp>
      <p:pic>
        <p:nvPicPr>
          <p:cNvPr id="4" name="Content Placeholder 3" descr="C:\Users\pallavi pratap\Desktop\CG Notes\download (5)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6934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Education: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:\Users\pallavi pratap\Desktop\CG Notes\images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692" y="2057400"/>
            <a:ext cx="6634708" cy="34885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Training: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pallavi pratap\Desktop\CG Notes\download (6)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5867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Visualization: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C:\Users\pallavi pratap\Desktop\CG Notes\data-visualization@1x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4506"/>
            <a:ext cx="8229600" cy="40290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168</Words>
  <Application>Microsoft Office PowerPoint</Application>
  <PresentationFormat>On-screen Show (4:3)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Types of Computer Graphics</vt:lpstr>
      <vt:lpstr>PowerPoint Presentation</vt:lpstr>
      <vt:lpstr> Applications of Computer Graphics</vt:lpstr>
      <vt:lpstr>Computer Aided Drawing:</vt:lpstr>
      <vt:lpstr>Presentation Graphics: </vt:lpstr>
      <vt:lpstr>Entertainment:</vt:lpstr>
      <vt:lpstr>Education: </vt:lpstr>
      <vt:lpstr>Training: </vt:lpstr>
      <vt:lpstr>Visualization: </vt:lpstr>
      <vt:lpstr>Image Processing</vt:lpstr>
      <vt:lpstr>Machine Drawing: </vt:lpstr>
      <vt:lpstr>PowerPoint Presentation</vt:lpstr>
      <vt:lpstr> 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Pallavi Mrs. Pratap</dc:creator>
  <cp:lastModifiedBy>YASHITA PRATAP</cp:lastModifiedBy>
  <cp:revision>12</cp:revision>
  <dcterms:created xsi:type="dcterms:W3CDTF">2006-08-16T00:00:00Z</dcterms:created>
  <dcterms:modified xsi:type="dcterms:W3CDTF">2020-06-30T09:16:51Z</dcterms:modified>
</cp:coreProperties>
</file>