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1" r:id="rId2"/>
  </p:sldMasterIdLst>
  <p:notesMasterIdLst>
    <p:notesMasterId r:id="rId23"/>
  </p:notesMasterIdLst>
  <p:sldIdLst>
    <p:sldId id="301" r:id="rId3"/>
    <p:sldId id="258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77" r:id="rId16"/>
    <p:sldId id="267" r:id="rId17"/>
    <p:sldId id="268" r:id="rId18"/>
    <p:sldId id="311" r:id="rId19"/>
    <p:sldId id="279" r:id="rId20"/>
    <p:sldId id="309" r:id="rId21"/>
    <p:sldId id="281" r:id="rId2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Josefin Sans" panose="00000500000000000000" pitchFamily="2" charset="0"/>
      <p:regular r:id="rId28"/>
      <p:bold r:id="rId29"/>
      <p:italic r:id="rId30"/>
      <p:boldItalic r:id="rId31"/>
    </p:embeddedFont>
    <p:embeddedFont>
      <p:font typeface="Lilit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BAD83-5C6A-4240-8321-12F623AED6BC}">
  <a:tblStyle styleId="{37DBAD83-5C6A-4240-8321-12F623AED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70bd74de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70bd74de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707a6dabb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707a6dabb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6b11a8b49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6b11a8b49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70bd74dec0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70bd74dec0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05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7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2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707a6da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707a6dab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176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29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93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728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81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15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694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621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693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1857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54242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386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982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86710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9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60833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892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29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2464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722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23551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2298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8592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48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8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7965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6888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38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377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Sethia07/Easy-Rent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127.0.0.1:800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5.xml"/><Relationship Id="rId1" Type="http://schemas.openxmlformats.org/officeDocument/2006/relationships/video" Target="https://www.youtube.com/embed/Ld4z1VVgm8c?feature=oembed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wGtzysg8ds9zl85nyKt5VEHMt13JV-ntsMprVdMdfA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wGtzysg8ds9zl85nyKt5VEHMt13JV-ntsMprVdMdfA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ibhav-sethia-650635125" TargetMode="External"/><Relationship Id="rId7" Type="http://schemas.openxmlformats.org/officeDocument/2006/relationships/hyperlink" Target="https://github.com/VaibhavSethia07/Easy-Renta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youtu.be/Yn7LIHJjZQc" TargetMode="External"/><Relationship Id="rId5" Type="http://schemas.openxmlformats.org/officeDocument/2006/relationships/hyperlink" Target="https://dark-war-s.medium.com/easy-rental-34e870229c9e" TargetMode="External"/><Relationship Id="rId4" Type="http://schemas.openxmlformats.org/officeDocument/2006/relationships/hyperlink" Target="https://twitter.com/dark_war_s?s=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439357" y="210484"/>
            <a:ext cx="4427090" cy="857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RENTAL</a:t>
            </a:r>
            <a:endParaRPr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439358" y="3223335"/>
            <a:ext cx="4065758" cy="145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Vaibhav Sethia (E19CSE321)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Dharmendra Sankhla (E19CSE353)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Mentor- Dr. Tapas Badal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CSE Department</a:t>
            </a:r>
            <a:endParaRPr sz="1800"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4505115" y="843516"/>
            <a:ext cx="4578023" cy="3735572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862;p34">
            <a:extLst>
              <a:ext uri="{FF2B5EF4-FFF2-40B4-BE49-F238E27FC236}">
                <a16:creationId xmlns:a16="http://schemas.microsoft.com/office/drawing/2014/main" id="{B1CFCD81-0F15-4ECA-B826-FEA33183A862}"/>
              </a:ext>
            </a:extLst>
          </p:cNvPr>
          <p:cNvSpPr txBox="1">
            <a:spLocks/>
          </p:cNvSpPr>
          <p:nvPr/>
        </p:nvSpPr>
        <p:spPr>
          <a:xfrm>
            <a:off x="1009796" y="861521"/>
            <a:ext cx="3778146" cy="34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Josefi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Josefin Sans"/>
                <a:sym typeface="Josefin Sans"/>
              </a:rPr>
              <a:t>Find your Home away from Home</a:t>
            </a:r>
          </a:p>
        </p:txBody>
      </p:sp>
      <p:sp>
        <p:nvSpPr>
          <p:cNvPr id="284" name="Google Shape;861;p34">
            <a:extLst>
              <a:ext uri="{FF2B5EF4-FFF2-40B4-BE49-F238E27FC236}">
                <a16:creationId xmlns:a16="http://schemas.microsoft.com/office/drawing/2014/main" id="{89B99CFF-BCFA-4A5D-BD26-A15346E1E781}"/>
              </a:ext>
            </a:extLst>
          </p:cNvPr>
          <p:cNvSpPr txBox="1">
            <a:spLocks/>
          </p:cNvSpPr>
          <p:nvPr/>
        </p:nvSpPr>
        <p:spPr>
          <a:xfrm>
            <a:off x="6824965" y="17816"/>
            <a:ext cx="2298333" cy="66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9DE3"/>
              </a:buClr>
              <a:buSzPts val="5200"/>
              <a:buFont typeface="Lilita One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79DE3"/>
                </a:solidFill>
                <a:effectLst/>
                <a:uLnTx/>
                <a:uFillTx/>
                <a:latin typeface="Lilita One"/>
                <a:sym typeface="Lilita One"/>
              </a:rPr>
              <a:t>Team -124</a:t>
            </a:r>
          </a:p>
        </p:txBody>
      </p:sp>
      <p:pic>
        <p:nvPicPr>
          <p:cNvPr id="285" name="Picture 284" descr="A close up of a sign&#10;&#10;Description automatically generated">
            <a:extLst>
              <a:ext uri="{FF2B5EF4-FFF2-40B4-BE49-F238E27FC236}">
                <a16:creationId xmlns:a16="http://schemas.microsoft.com/office/drawing/2014/main" id="{402A7926-67E7-46C4-85E3-0C9BC10B85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96" y="1345947"/>
            <a:ext cx="1443844" cy="15070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C138E6-C092-48CC-883D-1CDD593B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63" y="286573"/>
            <a:ext cx="621736" cy="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4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201360" y="262474"/>
            <a:ext cx="3413709" cy="641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SETUP</a:t>
            </a:r>
            <a:endParaRPr sz="2800" dirty="0"/>
          </a:p>
        </p:txBody>
      </p:sp>
      <p:sp>
        <p:nvSpPr>
          <p:cNvPr id="2035" name="Google Shape;2035;p43"/>
          <p:cNvSpPr txBox="1">
            <a:spLocks noGrp="1"/>
          </p:cNvSpPr>
          <p:nvPr>
            <p:ph type="subTitle" idx="1"/>
          </p:nvPr>
        </p:nvSpPr>
        <p:spPr>
          <a:xfrm>
            <a:off x="3333170" y="91666"/>
            <a:ext cx="5732857" cy="4440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Download Easy Rental repo</a:t>
            </a:r>
            <a:r>
              <a:rPr lang="en-US" b="1" dirty="0">
                <a:sym typeface="Symbol" panose="05050102010706020507" pitchFamily="18" charset="2"/>
              </a:rPr>
              <a:t>  </a:t>
            </a:r>
            <a:r>
              <a:rPr lang="en-US" dirty="0">
                <a:sym typeface="Symbol" panose="05050102010706020507" pitchFamily="18" charset="2"/>
              </a:rPr>
              <a:t>From </a:t>
            </a:r>
            <a:r>
              <a:rPr lang="en-US" dirty="0">
                <a:sym typeface="Symbol" panose="05050102010706020507" pitchFamily="18" charset="2"/>
                <a:hlinkClick r:id="rId3"/>
              </a:rPr>
              <a:t>https://github.com/VaibhavSethia07/Easy-Rental</a:t>
            </a:r>
            <a:endParaRPr lang="en-US" dirty="0"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Create virtual environment</a:t>
            </a:r>
            <a:r>
              <a:rPr lang="en-US" b="1" dirty="0">
                <a:sym typeface="Symbol" panose="05050102010706020507" pitchFamily="18" charset="2"/>
              </a:rPr>
              <a:t>  </a:t>
            </a:r>
            <a:r>
              <a:rPr lang="en-US" dirty="0">
                <a:sym typeface="Symbol" panose="05050102010706020507" pitchFamily="18" charset="2"/>
              </a:rPr>
              <a:t>In the root directory run the command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pipenv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shell</a:t>
            </a:r>
            <a:r>
              <a:rPr lang="en-US" dirty="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to activate the virtual environment through command line.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Install Python, pip &amp; </a:t>
            </a:r>
            <a:r>
              <a:rPr lang="en-US" b="1" dirty="0" err="1">
                <a:sym typeface="Symbol" panose="05050102010706020507" pitchFamily="18" charset="2"/>
              </a:rPr>
              <a:t>pipenv</a:t>
            </a:r>
            <a:r>
              <a:rPr lang="en-US" b="1" dirty="0">
                <a:sym typeface="Symbol" panose="05050102010706020507" pitchFamily="18" charset="2"/>
              </a:rPr>
              <a:t> 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apt-get update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apt-get install python3.6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 install python3-pip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pip install --user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pipenv</a:t>
            </a:r>
            <a:endParaRPr lang="en-US" i="1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Install Django </a:t>
            </a:r>
            <a:r>
              <a:rPr lang="en-IN" b="0" i="0" dirty="0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IN" b="0" i="1" dirty="0" err="1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sudo</a:t>
            </a:r>
            <a:r>
              <a:rPr lang="en-IN" b="0" i="1" dirty="0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 apt install python3-django</a:t>
            </a:r>
            <a:endParaRPr lang="en-US" b="1" i="1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Run the local host server  </a:t>
            </a:r>
            <a:r>
              <a:rPr lang="en-US" dirty="0">
                <a:sym typeface="Symbol" panose="05050102010706020507" pitchFamily="18" charset="2"/>
              </a:rPr>
              <a:t>Run 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python manage.py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runserver</a:t>
            </a:r>
            <a:r>
              <a:rPr lang="en-US" dirty="0">
                <a:sym typeface="Symbol" panose="05050102010706020507" pitchFamily="18" charset="2"/>
              </a:rPr>
              <a:t> to run the localhost server.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Go to website 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  <a:hlinkClick r:id="rId4"/>
              </a:rPr>
              <a:t>http://127.0.0.1:8000/</a:t>
            </a:r>
            <a:endParaRPr lang="en-US" dirty="0">
              <a:sym typeface="Symbol" panose="05050102010706020507" pitchFamily="18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50"/>
          <p:cNvGrpSpPr/>
          <p:nvPr/>
        </p:nvGrpSpPr>
        <p:grpSpPr>
          <a:xfrm>
            <a:off x="1687033" y="849631"/>
            <a:ext cx="5854995" cy="3816298"/>
            <a:chOff x="2133731" y="1649046"/>
            <a:chExt cx="4876539" cy="3016882"/>
          </a:xfrm>
        </p:grpSpPr>
        <p:sp>
          <p:nvSpPr>
            <p:cNvPr id="2569" name="Google Shape;2569;p50"/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50"/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73" name="Google Shape;2573;p50"/>
          <p:cNvSpPr txBox="1">
            <a:spLocks noGrp="1"/>
          </p:cNvSpPr>
          <p:nvPr>
            <p:ph type="title"/>
          </p:nvPr>
        </p:nvSpPr>
        <p:spPr>
          <a:xfrm>
            <a:off x="716400" y="18261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2574" name="Google Shape;2574;p50"/>
          <p:cNvSpPr txBox="1">
            <a:spLocks noGrp="1"/>
          </p:cNvSpPr>
          <p:nvPr>
            <p:ph type="subTitle" idx="1"/>
          </p:nvPr>
        </p:nvSpPr>
        <p:spPr>
          <a:xfrm>
            <a:off x="2133731" y="477570"/>
            <a:ext cx="5076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Let’s look how Easy Rental works!</a:t>
            </a:r>
            <a:endParaRPr sz="1400" dirty="0"/>
          </a:p>
        </p:txBody>
      </p:sp>
      <p:pic>
        <p:nvPicPr>
          <p:cNvPr id="2" name="Online Media 1" title="Easy Rental Project Demo">
            <a:hlinkClick r:id="" action="ppaction://media"/>
            <a:extLst>
              <a:ext uri="{FF2B5EF4-FFF2-40B4-BE49-F238E27FC236}">
                <a16:creationId xmlns:a16="http://schemas.microsoft.com/office/drawing/2014/main" id="{7F9577EE-420B-47E0-95A5-EEFDCB7BE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92988" y="1046556"/>
            <a:ext cx="5216743" cy="32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Tech Stack Used</a:t>
            </a:r>
            <a:endParaRPr sz="2800" dirty="0"/>
          </a:p>
        </p:txBody>
      </p:sp>
      <p:sp>
        <p:nvSpPr>
          <p:cNvPr id="2133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</a:t>
            </a:r>
            <a:endParaRPr dirty="0"/>
          </a:p>
        </p:txBody>
      </p: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framework for rapid development</a:t>
            </a:r>
            <a:endParaRPr dirty="0"/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TailwindCSS</a:t>
            </a:r>
            <a:endParaRPr dirty="0"/>
          </a:p>
        </p:txBody>
      </p:sp>
      <p:sp>
        <p:nvSpPr>
          <p:cNvPr id="2137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Utility first framework for smooth and sleek website flow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Gulp</a:t>
            </a:r>
            <a:endParaRPr dirty="0"/>
          </a:p>
        </p:txBody>
      </p:sp>
      <p:sp>
        <p:nvSpPr>
          <p:cNvPr id="2140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474264" y="3748053"/>
            <a:ext cx="2269912" cy="655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add custom animations, sizes and reuse of CSS classes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161B9A8-4693-44EC-84C7-263C4776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00" y="1742902"/>
            <a:ext cx="927996" cy="579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93647-7662-4B27-9BCF-27C60A26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81654" y="2529716"/>
            <a:ext cx="921733" cy="921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88D7A-8413-4F72-A4C8-BB8E03D4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95" y="3758161"/>
            <a:ext cx="816087" cy="612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ALWAYS REINFORCES THE CONCEPT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D3604-30D4-4F6E-9FCA-11A3BA1D0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4"/>
          <a:stretch/>
        </p:blipFill>
        <p:spPr>
          <a:xfrm>
            <a:off x="4091483" y="1150242"/>
            <a:ext cx="4479504" cy="240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5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60673" y="280523"/>
            <a:ext cx="7811353" cy="595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BREAKUP</a:t>
            </a:r>
            <a:endParaRPr sz="2800" dirty="0"/>
          </a:p>
        </p:txBody>
      </p:sp>
      <p:grpSp>
        <p:nvGrpSpPr>
          <p:cNvPr id="2996" name="Google Shape;2996;p55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2997" name="Google Shape;2997;p55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5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3004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9" name="Google Shape;3009;p55"/>
          <p:cNvGrpSpPr/>
          <p:nvPr/>
        </p:nvGrpSpPr>
        <p:grpSpPr>
          <a:xfrm>
            <a:off x="6588944" y="2200184"/>
            <a:ext cx="448251" cy="448251"/>
            <a:chOff x="6449106" y="2036772"/>
            <a:chExt cx="448251" cy="448251"/>
          </a:xfrm>
        </p:grpSpPr>
        <p:sp>
          <p:nvSpPr>
            <p:cNvPr id="3010" name="Google Shape;3010;p5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5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3019" name="Google Shape;3019;p55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2" name="Google Shape;3022;p55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3" name="Google Shape;3023;p5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4" name="Google Shape;3024;p5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5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6" name="Google Shape;3026;p5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7" name="Google Shape;3027;p5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8" name="Google Shape;3028;p5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9" name="Google Shape;3029;p55"/>
          <p:cNvCxnSpPr/>
          <p:nvPr/>
        </p:nvCxnSpPr>
        <p:spPr>
          <a:xfrm rot="10800000">
            <a:off x="56876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0" name="Google Shape;3030;p55"/>
          <p:cNvSpPr/>
          <p:nvPr/>
        </p:nvSpPr>
        <p:spPr>
          <a:xfrm rot="10800000">
            <a:off x="56278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1" name="Google Shape;3031;p55"/>
          <p:cNvCxnSpPr/>
          <p:nvPr/>
        </p:nvCxnSpPr>
        <p:spPr>
          <a:xfrm rot="10800000">
            <a:off x="34514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2" name="Google Shape;3032;p55"/>
          <p:cNvSpPr/>
          <p:nvPr/>
        </p:nvSpPr>
        <p:spPr>
          <a:xfrm rot="10800000">
            <a:off x="33916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55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Rooms</a:t>
            </a:r>
            <a:endParaRPr dirty="0"/>
          </a:p>
        </p:txBody>
      </p:sp>
      <p:sp>
        <p:nvSpPr>
          <p:cNvPr id="3034" name="Google Shape;3034;p55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716734" cy="585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Name, description, address, photos, price &amp; room type</a:t>
            </a:r>
            <a:endParaRPr dirty="0"/>
          </a:p>
        </p:txBody>
      </p:sp>
      <p:sp>
        <p:nvSpPr>
          <p:cNvPr id="3035" name="Google Shape;3035;p55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Reviews</a:t>
            </a:r>
            <a:endParaRPr dirty="0"/>
          </a:p>
        </p:txBody>
      </p:sp>
      <p:sp>
        <p:nvSpPr>
          <p:cNvPr id="3036" name="Google Shape;3036;p55"/>
          <p:cNvSpPr txBox="1">
            <a:spLocks noGrp="1"/>
          </p:cNvSpPr>
          <p:nvPr>
            <p:ph type="subTitle" idx="4"/>
          </p:nvPr>
        </p:nvSpPr>
        <p:spPr>
          <a:xfrm>
            <a:off x="3694186" y="3935159"/>
            <a:ext cx="1783302" cy="86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Stay review, ratings on cleanliness, location, accuracy &amp;communication </a:t>
            </a:r>
            <a:endParaRPr dirty="0"/>
          </a:p>
        </p:txBody>
      </p:sp>
      <p:sp>
        <p:nvSpPr>
          <p:cNvPr id="3037" name="Google Shape;3037;p55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Conversations</a:t>
            </a:r>
            <a:endParaRPr dirty="0"/>
          </a:p>
        </p:txBody>
      </p:sp>
      <p:sp>
        <p:nvSpPr>
          <p:cNvPr id="3038" name="Google Shape;3038;p55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Messaging between host &amp; tenant</a:t>
            </a:r>
            <a:endParaRPr dirty="0"/>
          </a:p>
        </p:txBody>
      </p:sp>
      <p:sp>
        <p:nvSpPr>
          <p:cNvPr id="3039" name="Google Shape;3039;p55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</a:t>
            </a:r>
            <a:endParaRPr dirty="0"/>
          </a:p>
        </p:txBody>
      </p:sp>
      <p:sp>
        <p:nvSpPr>
          <p:cNvPr id="3040" name="Google Shape;3040;p55"/>
          <p:cNvSpPr txBox="1">
            <a:spLocks noGrp="1"/>
          </p:cNvSpPr>
          <p:nvPr>
            <p:ph type="subTitle" idx="8"/>
          </p:nvPr>
        </p:nvSpPr>
        <p:spPr>
          <a:xfrm>
            <a:off x="2629707" y="943779"/>
            <a:ext cx="1741860" cy="74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Signup/login, profile name, avatar, gender, bio, birthdate &amp; super  host</a:t>
            </a:r>
            <a:endParaRPr dirty="0"/>
          </a:p>
        </p:txBody>
      </p:sp>
      <p:sp>
        <p:nvSpPr>
          <p:cNvPr id="3041" name="Google Shape;3041;p55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Reservations</a:t>
            </a:r>
            <a:endParaRPr dirty="0"/>
          </a:p>
        </p:txBody>
      </p:sp>
      <p:sp>
        <p:nvSpPr>
          <p:cNvPr id="3042" name="Google Shape;3042;p55"/>
          <p:cNvSpPr txBox="1">
            <a:spLocks noGrp="1"/>
          </p:cNvSpPr>
          <p:nvPr>
            <p:ph type="subTitle" idx="13"/>
          </p:nvPr>
        </p:nvSpPr>
        <p:spPr>
          <a:xfrm>
            <a:off x="4839788" y="1006582"/>
            <a:ext cx="1818768" cy="716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Calendar date pickup, confirm or cancel pending booking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5"/>
          <p:cNvSpPr txBox="1">
            <a:spLocks noGrp="1"/>
          </p:cNvSpPr>
          <p:nvPr>
            <p:ph type="title"/>
          </p:nvPr>
        </p:nvSpPr>
        <p:spPr>
          <a:xfrm>
            <a:off x="325762" y="234005"/>
            <a:ext cx="7934902" cy="679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RESULTS</a:t>
            </a:r>
            <a:endParaRPr sz="3600" dirty="0"/>
          </a:p>
        </p:txBody>
      </p:sp>
      <p:sp>
        <p:nvSpPr>
          <p:cNvPr id="2259" name="Google Shape;2259;p45"/>
          <p:cNvSpPr/>
          <p:nvPr/>
        </p:nvSpPr>
        <p:spPr>
          <a:xfrm>
            <a:off x="2223895" y="3980872"/>
            <a:ext cx="5048164" cy="381703"/>
          </a:xfrm>
          <a:custGeom>
            <a:avLst/>
            <a:gdLst/>
            <a:ahLst/>
            <a:cxnLst/>
            <a:rect l="l" t="t" r="r" b="b"/>
            <a:pathLst>
              <a:path w="217875" h="16474" extrusionOk="0">
                <a:moveTo>
                  <a:pt x="439" y="0"/>
                </a:moveTo>
                <a:lnTo>
                  <a:pt x="1" y="16345"/>
                </a:lnTo>
                <a:cubicBezTo>
                  <a:pt x="1" y="16345"/>
                  <a:pt x="22573" y="16473"/>
                  <a:pt x="53283" y="16473"/>
                </a:cubicBezTo>
                <a:cubicBezTo>
                  <a:pt x="112089" y="16473"/>
                  <a:pt x="200736" y="16005"/>
                  <a:pt x="217875" y="13275"/>
                </a:cubicBezTo>
                <a:lnTo>
                  <a:pt x="217344" y="601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5"/>
          <p:cNvSpPr/>
          <p:nvPr/>
        </p:nvSpPr>
        <p:spPr>
          <a:xfrm>
            <a:off x="1043314" y="3855105"/>
            <a:ext cx="2846921" cy="645725"/>
          </a:xfrm>
          <a:custGeom>
            <a:avLst/>
            <a:gdLst/>
            <a:ahLst/>
            <a:cxnLst/>
            <a:rect l="l" t="t" r="r" b="b"/>
            <a:pathLst>
              <a:path w="122871" h="27869" extrusionOk="0">
                <a:moveTo>
                  <a:pt x="50143" y="0"/>
                </a:moveTo>
                <a:cubicBezTo>
                  <a:pt x="30137" y="0"/>
                  <a:pt x="8192" y="1462"/>
                  <a:pt x="1663" y="7206"/>
                </a:cubicBezTo>
                <a:cubicBezTo>
                  <a:pt x="93" y="8568"/>
                  <a:pt x="0" y="10969"/>
                  <a:pt x="1432" y="12493"/>
                </a:cubicBezTo>
                <a:cubicBezTo>
                  <a:pt x="5576" y="16794"/>
                  <a:pt x="18441" y="26455"/>
                  <a:pt x="50207" y="26455"/>
                </a:cubicBezTo>
                <a:cubicBezTo>
                  <a:pt x="51005" y="26455"/>
                  <a:pt x="51816" y="26449"/>
                  <a:pt x="52639" y="26437"/>
                </a:cubicBezTo>
                <a:lnTo>
                  <a:pt x="80367" y="27868"/>
                </a:lnTo>
                <a:lnTo>
                  <a:pt x="80367" y="27868"/>
                </a:lnTo>
                <a:lnTo>
                  <a:pt x="79928" y="5982"/>
                </a:lnTo>
                <a:lnTo>
                  <a:pt x="79928" y="5982"/>
                </a:lnTo>
                <a:cubicBezTo>
                  <a:pt x="79929" y="5982"/>
                  <a:pt x="95303" y="6571"/>
                  <a:pt x="107638" y="6571"/>
                </a:cubicBezTo>
                <a:cubicBezTo>
                  <a:pt x="115890" y="6571"/>
                  <a:pt x="122783" y="6307"/>
                  <a:pt x="122801" y="5428"/>
                </a:cubicBezTo>
                <a:cubicBezTo>
                  <a:pt x="122870" y="3235"/>
                  <a:pt x="100106" y="2381"/>
                  <a:pt x="82699" y="1134"/>
                </a:cubicBezTo>
                <a:cubicBezTo>
                  <a:pt x="76310" y="669"/>
                  <a:pt x="63670" y="0"/>
                  <a:pt x="501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45"/>
          <p:cNvSpPr/>
          <p:nvPr/>
        </p:nvSpPr>
        <p:spPr>
          <a:xfrm>
            <a:off x="1047067" y="3873896"/>
            <a:ext cx="2843168" cy="626401"/>
          </a:xfrm>
          <a:custGeom>
            <a:avLst/>
            <a:gdLst/>
            <a:ahLst/>
            <a:cxnLst/>
            <a:rect l="l" t="t" r="r" b="b"/>
            <a:pathLst>
              <a:path w="122709" h="27035" extrusionOk="0">
                <a:moveTo>
                  <a:pt x="77596" y="0"/>
                </a:moveTo>
                <a:lnTo>
                  <a:pt x="78058" y="21678"/>
                </a:lnTo>
                <a:lnTo>
                  <a:pt x="50330" y="20316"/>
                </a:lnTo>
                <a:cubicBezTo>
                  <a:pt x="49383" y="20333"/>
                  <a:pt x="48452" y="20341"/>
                  <a:pt x="47537" y="20341"/>
                </a:cubicBezTo>
                <a:cubicBezTo>
                  <a:pt x="19023" y="20341"/>
                  <a:pt x="5832" y="12501"/>
                  <a:pt x="508" y="7826"/>
                </a:cubicBezTo>
                <a:lnTo>
                  <a:pt x="508" y="7826"/>
                </a:lnTo>
                <a:cubicBezTo>
                  <a:pt x="0" y="9142"/>
                  <a:pt x="300" y="10643"/>
                  <a:pt x="1270" y="11659"/>
                </a:cubicBezTo>
                <a:cubicBezTo>
                  <a:pt x="5414" y="15983"/>
                  <a:pt x="18279" y="25644"/>
                  <a:pt x="50045" y="25644"/>
                </a:cubicBezTo>
                <a:cubicBezTo>
                  <a:pt x="50844" y="25644"/>
                  <a:pt x="51654" y="25638"/>
                  <a:pt x="52477" y="25626"/>
                </a:cubicBezTo>
                <a:lnTo>
                  <a:pt x="80205" y="27034"/>
                </a:lnTo>
                <a:lnTo>
                  <a:pt x="80205" y="27034"/>
                </a:lnTo>
                <a:lnTo>
                  <a:pt x="79766" y="5171"/>
                </a:lnTo>
                <a:lnTo>
                  <a:pt x="79766" y="5171"/>
                </a:lnTo>
                <a:cubicBezTo>
                  <a:pt x="79767" y="5171"/>
                  <a:pt x="95141" y="5760"/>
                  <a:pt x="107476" y="5760"/>
                </a:cubicBezTo>
                <a:cubicBezTo>
                  <a:pt x="115728" y="5760"/>
                  <a:pt x="122621" y="5496"/>
                  <a:pt x="122639" y="4617"/>
                </a:cubicBezTo>
                <a:cubicBezTo>
                  <a:pt x="122708" y="2424"/>
                  <a:pt x="99944" y="1570"/>
                  <a:pt x="82537" y="323"/>
                </a:cubicBezTo>
                <a:cubicBezTo>
                  <a:pt x="81151" y="231"/>
                  <a:pt x="79489" y="115"/>
                  <a:pt x="77596" y="0"/>
                </a:cubicBezTo>
                <a:close/>
              </a:path>
            </a:pathLst>
          </a:custGeom>
          <a:solidFill>
            <a:schemeClr val="dk2">
              <a:alpha val="32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45"/>
          <p:cNvSpPr/>
          <p:nvPr/>
        </p:nvSpPr>
        <p:spPr>
          <a:xfrm>
            <a:off x="7259732" y="3994774"/>
            <a:ext cx="438654" cy="294236"/>
          </a:xfrm>
          <a:custGeom>
            <a:avLst/>
            <a:gdLst/>
            <a:ahLst/>
            <a:cxnLst/>
            <a:rect l="l" t="t" r="r" b="b"/>
            <a:pathLst>
              <a:path w="18932" h="12699" extrusionOk="0">
                <a:moveTo>
                  <a:pt x="1" y="1"/>
                </a:moveTo>
                <a:lnTo>
                  <a:pt x="347" y="12698"/>
                </a:lnTo>
                <a:cubicBezTo>
                  <a:pt x="347" y="12698"/>
                  <a:pt x="18932" y="8566"/>
                  <a:pt x="17501" y="5957"/>
                </a:cubicBezTo>
                <a:cubicBezTo>
                  <a:pt x="16092" y="3348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45"/>
          <p:cNvSpPr txBox="1">
            <a:spLocks noGrp="1"/>
          </p:cNvSpPr>
          <p:nvPr>
            <p:ph type="subTitle" idx="4294967295"/>
          </p:nvPr>
        </p:nvSpPr>
        <p:spPr>
          <a:xfrm>
            <a:off x="3056306" y="1808063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1600"/>
              </a:spcAft>
            </a:pPr>
            <a:r>
              <a:rPr lang="en-US" sz="1200" dirty="0"/>
              <a:t>Searching houses and booking is smooth &amp; easy.</a:t>
            </a:r>
          </a:p>
        </p:txBody>
      </p:sp>
      <p:sp>
        <p:nvSpPr>
          <p:cNvPr id="2266" name="Google Shape;2266;p45"/>
          <p:cNvSpPr txBox="1">
            <a:spLocks noGrp="1"/>
          </p:cNvSpPr>
          <p:nvPr>
            <p:ph type="subTitle" idx="4294967295"/>
          </p:nvPr>
        </p:nvSpPr>
        <p:spPr>
          <a:xfrm>
            <a:off x="3118856" y="931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2.</a:t>
            </a:r>
            <a:endParaRPr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67" name="Google Shape;2267;p45"/>
          <p:cNvSpPr/>
          <p:nvPr/>
        </p:nvSpPr>
        <p:spPr>
          <a:xfrm>
            <a:off x="3673256" y="1480806"/>
            <a:ext cx="303000" cy="12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0" name="Google Shape;2270;p45"/>
          <p:cNvSpPr txBox="1">
            <a:spLocks noGrp="1"/>
          </p:cNvSpPr>
          <p:nvPr>
            <p:ph type="subTitle" idx="4294967295"/>
          </p:nvPr>
        </p:nvSpPr>
        <p:spPr>
          <a:xfrm>
            <a:off x="4686715" y="931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3.</a:t>
            </a:r>
            <a:endParaRPr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71" name="Google Shape;2271;p45"/>
          <p:cNvSpPr/>
          <p:nvPr/>
        </p:nvSpPr>
        <p:spPr>
          <a:xfrm>
            <a:off x="5241115" y="1480806"/>
            <a:ext cx="303000" cy="1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45"/>
          <p:cNvSpPr txBox="1">
            <a:spLocks noGrp="1"/>
          </p:cNvSpPr>
          <p:nvPr>
            <p:ph type="subTitle" idx="4294967295"/>
          </p:nvPr>
        </p:nvSpPr>
        <p:spPr>
          <a:xfrm>
            <a:off x="6491282" y="1806877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1600"/>
              </a:spcAft>
            </a:pPr>
            <a:r>
              <a:rPr lang="en-US" sz="1200" dirty="0"/>
              <a:t>Saves 10 </a:t>
            </a:r>
            <a:r>
              <a:rPr lang="en-US" sz="1200" b="1" dirty="0">
                <a:sym typeface="Symbol" panose="05050102010706020507" pitchFamily="18" charset="2"/>
              </a:rPr>
              <a:t> </a:t>
            </a:r>
            <a:r>
              <a:rPr lang="en-US" sz="1200" dirty="0">
                <a:sym typeface="Symbol" panose="05050102010706020507" pitchFamily="18" charset="2"/>
              </a:rPr>
              <a:t>15% of rent for the tenant</a:t>
            </a:r>
            <a:endParaRPr lang="en-US" sz="1200" dirty="0"/>
          </a:p>
        </p:txBody>
      </p:sp>
      <p:sp>
        <p:nvSpPr>
          <p:cNvPr id="2274" name="Google Shape;2274;p45"/>
          <p:cNvSpPr txBox="1">
            <a:spLocks noGrp="1"/>
          </p:cNvSpPr>
          <p:nvPr>
            <p:ph type="subTitle" idx="4294967295"/>
          </p:nvPr>
        </p:nvSpPr>
        <p:spPr>
          <a:xfrm>
            <a:off x="6489477" y="935379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4.</a:t>
            </a:r>
            <a:endParaRPr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75" name="Google Shape;2275;p45"/>
          <p:cNvSpPr/>
          <p:nvPr/>
        </p:nvSpPr>
        <p:spPr>
          <a:xfrm>
            <a:off x="7043877" y="1480806"/>
            <a:ext cx="3030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45"/>
          <p:cNvSpPr txBox="1">
            <a:spLocks noGrp="1"/>
          </p:cNvSpPr>
          <p:nvPr>
            <p:ph type="subTitle" idx="4294967295"/>
          </p:nvPr>
        </p:nvSpPr>
        <p:spPr>
          <a:xfrm>
            <a:off x="1043314" y="1806877"/>
            <a:ext cx="1536900" cy="123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1600"/>
              </a:spcAft>
            </a:pPr>
            <a:r>
              <a:rPr lang="en-US" sz="1200" dirty="0"/>
              <a:t>Eliminated the need for a broker between the owner and tenants.</a:t>
            </a:r>
          </a:p>
        </p:txBody>
      </p:sp>
      <p:sp>
        <p:nvSpPr>
          <p:cNvPr id="2278" name="Google Shape;2278;p45"/>
          <p:cNvSpPr txBox="1">
            <a:spLocks noGrp="1"/>
          </p:cNvSpPr>
          <p:nvPr>
            <p:ph type="subTitle" idx="4294967295"/>
          </p:nvPr>
        </p:nvSpPr>
        <p:spPr>
          <a:xfrm>
            <a:off x="1125199" y="919323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1.</a:t>
            </a:r>
            <a:endParaRPr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79" name="Google Shape;2279;p45"/>
          <p:cNvSpPr/>
          <p:nvPr/>
        </p:nvSpPr>
        <p:spPr>
          <a:xfrm>
            <a:off x="1634985" y="1480806"/>
            <a:ext cx="303000" cy="1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0" name="Google Shape;2280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188" y="3868933"/>
            <a:ext cx="4361689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81" name="Google Shape;2281;p45"/>
          <p:cNvSpPr txBox="1">
            <a:spLocks noGrp="1"/>
          </p:cNvSpPr>
          <p:nvPr>
            <p:ph type="subTitle" idx="4294967295"/>
          </p:nvPr>
        </p:nvSpPr>
        <p:spPr>
          <a:xfrm>
            <a:off x="4747977" y="1808063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1600"/>
              </a:spcAft>
            </a:pPr>
            <a:r>
              <a:rPr lang="en-US" sz="1200" dirty="0"/>
              <a:t> Adding &amp; updating the property info. such as location, services, photos, &amp; description is possible</a:t>
            </a:r>
          </a:p>
        </p:txBody>
      </p:sp>
      <p:grpSp>
        <p:nvGrpSpPr>
          <p:cNvPr id="234" name="Google Shape;3977;p60">
            <a:extLst>
              <a:ext uri="{FF2B5EF4-FFF2-40B4-BE49-F238E27FC236}">
                <a16:creationId xmlns:a16="http://schemas.microsoft.com/office/drawing/2014/main" id="{2C462F53-0C28-4D5E-B8EA-2C5E6E079E59}"/>
              </a:ext>
            </a:extLst>
          </p:cNvPr>
          <p:cNvGrpSpPr/>
          <p:nvPr/>
        </p:nvGrpSpPr>
        <p:grpSpPr>
          <a:xfrm>
            <a:off x="7562715" y="37088"/>
            <a:ext cx="1572461" cy="1634803"/>
            <a:chOff x="6636943" y="2757805"/>
            <a:chExt cx="1807364" cy="1691727"/>
          </a:xfrm>
        </p:grpSpPr>
        <p:sp>
          <p:nvSpPr>
            <p:cNvPr id="235" name="Google Shape;3978;p60">
              <a:extLst>
                <a:ext uri="{FF2B5EF4-FFF2-40B4-BE49-F238E27FC236}">
                  <a16:creationId xmlns:a16="http://schemas.microsoft.com/office/drawing/2014/main" id="{48AA77F2-73F6-497E-9C82-98B2DE1D460A}"/>
                </a:ext>
              </a:extLst>
            </p:cNvPr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79;p60">
              <a:extLst>
                <a:ext uri="{FF2B5EF4-FFF2-40B4-BE49-F238E27FC236}">
                  <a16:creationId xmlns:a16="http://schemas.microsoft.com/office/drawing/2014/main" id="{31AB4E6B-9328-41B6-BDC7-F9C2FD3E5E96}"/>
                </a:ext>
              </a:extLst>
            </p:cNvPr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80;p60">
              <a:extLst>
                <a:ext uri="{FF2B5EF4-FFF2-40B4-BE49-F238E27FC236}">
                  <a16:creationId xmlns:a16="http://schemas.microsoft.com/office/drawing/2014/main" id="{D6D61B0D-3144-4D9C-93EA-E44788AFEFDE}"/>
                </a:ext>
              </a:extLst>
            </p:cNvPr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81;p60">
              <a:extLst>
                <a:ext uri="{FF2B5EF4-FFF2-40B4-BE49-F238E27FC236}">
                  <a16:creationId xmlns:a16="http://schemas.microsoft.com/office/drawing/2014/main" id="{0DB3BB2B-6EF0-4A28-87B6-672D241FBDDB}"/>
                </a:ext>
              </a:extLst>
            </p:cNvPr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82;p60">
              <a:extLst>
                <a:ext uri="{FF2B5EF4-FFF2-40B4-BE49-F238E27FC236}">
                  <a16:creationId xmlns:a16="http://schemas.microsoft.com/office/drawing/2014/main" id="{E67DC703-DFF8-46A1-9F31-19AD3591AB5D}"/>
                </a:ext>
              </a:extLst>
            </p:cNvPr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83;p60">
              <a:extLst>
                <a:ext uri="{FF2B5EF4-FFF2-40B4-BE49-F238E27FC236}">
                  <a16:creationId xmlns:a16="http://schemas.microsoft.com/office/drawing/2014/main" id="{0D832155-2149-4C4D-BEA3-02E1BEAD147E}"/>
                </a:ext>
              </a:extLst>
            </p:cNvPr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84;p60">
              <a:extLst>
                <a:ext uri="{FF2B5EF4-FFF2-40B4-BE49-F238E27FC236}">
                  <a16:creationId xmlns:a16="http://schemas.microsoft.com/office/drawing/2014/main" id="{2F8ADFA9-0656-4671-B4EF-F006CB6D6E70}"/>
                </a:ext>
              </a:extLst>
            </p:cNvPr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85;p60">
              <a:extLst>
                <a:ext uri="{FF2B5EF4-FFF2-40B4-BE49-F238E27FC236}">
                  <a16:creationId xmlns:a16="http://schemas.microsoft.com/office/drawing/2014/main" id="{41546228-B9AC-4E6C-B094-976D3C4A6614}"/>
                </a:ext>
              </a:extLst>
            </p:cNvPr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86;p60">
              <a:extLst>
                <a:ext uri="{FF2B5EF4-FFF2-40B4-BE49-F238E27FC236}">
                  <a16:creationId xmlns:a16="http://schemas.microsoft.com/office/drawing/2014/main" id="{C913804B-BA42-4F04-A0B0-F25558CA77E9}"/>
                </a:ext>
              </a:extLst>
            </p:cNvPr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87;p60">
              <a:extLst>
                <a:ext uri="{FF2B5EF4-FFF2-40B4-BE49-F238E27FC236}">
                  <a16:creationId xmlns:a16="http://schemas.microsoft.com/office/drawing/2014/main" id="{6B2E2B81-C242-4F37-B522-E2917C3D073E}"/>
                </a:ext>
              </a:extLst>
            </p:cNvPr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88;p60">
              <a:extLst>
                <a:ext uri="{FF2B5EF4-FFF2-40B4-BE49-F238E27FC236}">
                  <a16:creationId xmlns:a16="http://schemas.microsoft.com/office/drawing/2014/main" id="{55907EA0-A0BC-49E0-B9FB-A6F9AF59D3B1}"/>
                </a:ext>
              </a:extLst>
            </p:cNvPr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89;p60">
              <a:extLst>
                <a:ext uri="{FF2B5EF4-FFF2-40B4-BE49-F238E27FC236}">
                  <a16:creationId xmlns:a16="http://schemas.microsoft.com/office/drawing/2014/main" id="{0A4C965C-5543-49D4-8A7A-954CFABA5046}"/>
                </a:ext>
              </a:extLst>
            </p:cNvPr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90;p60">
              <a:extLst>
                <a:ext uri="{FF2B5EF4-FFF2-40B4-BE49-F238E27FC236}">
                  <a16:creationId xmlns:a16="http://schemas.microsoft.com/office/drawing/2014/main" id="{EFC594F0-E513-47E1-9B51-241022F14DAF}"/>
                </a:ext>
              </a:extLst>
            </p:cNvPr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91;p60">
              <a:extLst>
                <a:ext uri="{FF2B5EF4-FFF2-40B4-BE49-F238E27FC236}">
                  <a16:creationId xmlns:a16="http://schemas.microsoft.com/office/drawing/2014/main" id="{47E7342A-7765-456E-89E3-9CF75869A46D}"/>
                </a:ext>
              </a:extLst>
            </p:cNvPr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92;p60">
              <a:extLst>
                <a:ext uri="{FF2B5EF4-FFF2-40B4-BE49-F238E27FC236}">
                  <a16:creationId xmlns:a16="http://schemas.microsoft.com/office/drawing/2014/main" id="{75E228E5-BC93-462E-A314-8186C2E6D0E3}"/>
                </a:ext>
              </a:extLst>
            </p:cNvPr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93;p60">
              <a:extLst>
                <a:ext uri="{FF2B5EF4-FFF2-40B4-BE49-F238E27FC236}">
                  <a16:creationId xmlns:a16="http://schemas.microsoft.com/office/drawing/2014/main" id="{48F647D6-B9B6-4B1E-800A-24D0F61C59FC}"/>
                </a:ext>
              </a:extLst>
            </p:cNvPr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94;p60">
              <a:extLst>
                <a:ext uri="{FF2B5EF4-FFF2-40B4-BE49-F238E27FC236}">
                  <a16:creationId xmlns:a16="http://schemas.microsoft.com/office/drawing/2014/main" id="{BF8564ED-0538-43B1-84CB-0DDBA6FE62AD}"/>
                </a:ext>
              </a:extLst>
            </p:cNvPr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95;p60">
              <a:extLst>
                <a:ext uri="{FF2B5EF4-FFF2-40B4-BE49-F238E27FC236}">
                  <a16:creationId xmlns:a16="http://schemas.microsoft.com/office/drawing/2014/main" id="{EACD6585-B31A-44DD-BEE1-B272430C3BAD}"/>
                </a:ext>
              </a:extLst>
            </p:cNvPr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96;p60">
              <a:extLst>
                <a:ext uri="{FF2B5EF4-FFF2-40B4-BE49-F238E27FC236}">
                  <a16:creationId xmlns:a16="http://schemas.microsoft.com/office/drawing/2014/main" id="{4CBBDF5D-A30C-4402-9F6D-C3F81FFD7AC8}"/>
                </a:ext>
              </a:extLst>
            </p:cNvPr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97;p60">
              <a:extLst>
                <a:ext uri="{FF2B5EF4-FFF2-40B4-BE49-F238E27FC236}">
                  <a16:creationId xmlns:a16="http://schemas.microsoft.com/office/drawing/2014/main" id="{DFD39BF4-3E7E-45F8-BB56-8F03E9C714A1}"/>
                </a:ext>
              </a:extLst>
            </p:cNvPr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998;p60">
              <a:extLst>
                <a:ext uri="{FF2B5EF4-FFF2-40B4-BE49-F238E27FC236}">
                  <a16:creationId xmlns:a16="http://schemas.microsoft.com/office/drawing/2014/main" id="{FE0F4B22-2688-424C-A387-1CBFAEF71C28}"/>
                </a:ext>
              </a:extLst>
            </p:cNvPr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99;p60">
              <a:extLst>
                <a:ext uri="{FF2B5EF4-FFF2-40B4-BE49-F238E27FC236}">
                  <a16:creationId xmlns:a16="http://schemas.microsoft.com/office/drawing/2014/main" id="{3B9A4CC3-4D14-4CBA-993E-D09F63F55654}"/>
                </a:ext>
              </a:extLst>
            </p:cNvPr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00;p60">
              <a:extLst>
                <a:ext uri="{FF2B5EF4-FFF2-40B4-BE49-F238E27FC236}">
                  <a16:creationId xmlns:a16="http://schemas.microsoft.com/office/drawing/2014/main" id="{DE84F38B-AD6E-4311-8F74-7DD71DAB8330}"/>
                </a:ext>
              </a:extLst>
            </p:cNvPr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01;p60">
              <a:extLst>
                <a:ext uri="{FF2B5EF4-FFF2-40B4-BE49-F238E27FC236}">
                  <a16:creationId xmlns:a16="http://schemas.microsoft.com/office/drawing/2014/main" id="{4E71EC6D-F891-45C7-872A-6659E11A8D83}"/>
                </a:ext>
              </a:extLst>
            </p:cNvPr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02;p60">
              <a:extLst>
                <a:ext uri="{FF2B5EF4-FFF2-40B4-BE49-F238E27FC236}">
                  <a16:creationId xmlns:a16="http://schemas.microsoft.com/office/drawing/2014/main" id="{7A0AAD8D-71DD-44A3-B766-1E5C8961B908}"/>
                </a:ext>
              </a:extLst>
            </p:cNvPr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03;p60">
              <a:extLst>
                <a:ext uri="{FF2B5EF4-FFF2-40B4-BE49-F238E27FC236}">
                  <a16:creationId xmlns:a16="http://schemas.microsoft.com/office/drawing/2014/main" id="{2D7239F7-0507-4F07-BEC8-41FCD502BBE2}"/>
                </a:ext>
              </a:extLst>
            </p:cNvPr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04;p60">
              <a:extLst>
                <a:ext uri="{FF2B5EF4-FFF2-40B4-BE49-F238E27FC236}">
                  <a16:creationId xmlns:a16="http://schemas.microsoft.com/office/drawing/2014/main" id="{AFE2A134-2EE8-4662-8313-5D4D8669306E}"/>
                </a:ext>
              </a:extLst>
            </p:cNvPr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05;p60">
              <a:extLst>
                <a:ext uri="{FF2B5EF4-FFF2-40B4-BE49-F238E27FC236}">
                  <a16:creationId xmlns:a16="http://schemas.microsoft.com/office/drawing/2014/main" id="{E9D7416C-259A-4A28-9116-7783B17FE788}"/>
                </a:ext>
              </a:extLst>
            </p:cNvPr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06;p60">
              <a:extLst>
                <a:ext uri="{FF2B5EF4-FFF2-40B4-BE49-F238E27FC236}">
                  <a16:creationId xmlns:a16="http://schemas.microsoft.com/office/drawing/2014/main" id="{CBE47016-5FA5-43D5-9270-19AADB6713A4}"/>
                </a:ext>
              </a:extLst>
            </p:cNvPr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07;p60">
              <a:extLst>
                <a:ext uri="{FF2B5EF4-FFF2-40B4-BE49-F238E27FC236}">
                  <a16:creationId xmlns:a16="http://schemas.microsoft.com/office/drawing/2014/main" id="{8B0D3AF3-E0F0-422B-A8FB-0AE7462F04C8}"/>
                </a:ext>
              </a:extLst>
            </p:cNvPr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08;p60">
              <a:extLst>
                <a:ext uri="{FF2B5EF4-FFF2-40B4-BE49-F238E27FC236}">
                  <a16:creationId xmlns:a16="http://schemas.microsoft.com/office/drawing/2014/main" id="{57FFFEBC-DC06-444B-B310-319F4DCEFE5D}"/>
                </a:ext>
              </a:extLst>
            </p:cNvPr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09;p60">
              <a:extLst>
                <a:ext uri="{FF2B5EF4-FFF2-40B4-BE49-F238E27FC236}">
                  <a16:creationId xmlns:a16="http://schemas.microsoft.com/office/drawing/2014/main" id="{7450B9B6-8F14-45CE-AECE-513D4D6F8547}"/>
                </a:ext>
              </a:extLst>
            </p:cNvPr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10;p60">
              <a:extLst>
                <a:ext uri="{FF2B5EF4-FFF2-40B4-BE49-F238E27FC236}">
                  <a16:creationId xmlns:a16="http://schemas.microsoft.com/office/drawing/2014/main" id="{9B6F5F47-CECC-48F1-AD3D-B5688E3BDA34}"/>
                </a:ext>
              </a:extLst>
            </p:cNvPr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11;p60">
              <a:extLst>
                <a:ext uri="{FF2B5EF4-FFF2-40B4-BE49-F238E27FC236}">
                  <a16:creationId xmlns:a16="http://schemas.microsoft.com/office/drawing/2014/main" id="{3C4DC91A-45E8-47CC-8D16-95A2450FB776}"/>
                </a:ext>
              </a:extLst>
            </p:cNvPr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12;p60">
              <a:extLst>
                <a:ext uri="{FF2B5EF4-FFF2-40B4-BE49-F238E27FC236}">
                  <a16:creationId xmlns:a16="http://schemas.microsoft.com/office/drawing/2014/main" id="{A4FBE726-F7A3-42F9-90E2-8BFCC467E0B3}"/>
                </a:ext>
              </a:extLst>
            </p:cNvPr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13;p60">
              <a:extLst>
                <a:ext uri="{FF2B5EF4-FFF2-40B4-BE49-F238E27FC236}">
                  <a16:creationId xmlns:a16="http://schemas.microsoft.com/office/drawing/2014/main" id="{36B7D26F-B2D9-4CDB-B4BF-8ADA4C2E9ADE}"/>
                </a:ext>
              </a:extLst>
            </p:cNvPr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14;p60">
              <a:extLst>
                <a:ext uri="{FF2B5EF4-FFF2-40B4-BE49-F238E27FC236}">
                  <a16:creationId xmlns:a16="http://schemas.microsoft.com/office/drawing/2014/main" id="{C47C6698-D853-4618-BE2A-C369D749E231}"/>
                </a:ext>
              </a:extLst>
            </p:cNvPr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15;p60">
              <a:extLst>
                <a:ext uri="{FF2B5EF4-FFF2-40B4-BE49-F238E27FC236}">
                  <a16:creationId xmlns:a16="http://schemas.microsoft.com/office/drawing/2014/main" id="{C353C263-EA9F-4E12-85D0-8F068299EC28}"/>
                </a:ext>
              </a:extLst>
            </p:cNvPr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16;p60">
              <a:extLst>
                <a:ext uri="{FF2B5EF4-FFF2-40B4-BE49-F238E27FC236}">
                  <a16:creationId xmlns:a16="http://schemas.microsoft.com/office/drawing/2014/main" id="{3C0F3E8D-045A-4345-9915-7175380424AA}"/>
                </a:ext>
              </a:extLst>
            </p:cNvPr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17;p60">
              <a:extLst>
                <a:ext uri="{FF2B5EF4-FFF2-40B4-BE49-F238E27FC236}">
                  <a16:creationId xmlns:a16="http://schemas.microsoft.com/office/drawing/2014/main" id="{EA7D8006-FCE7-474A-BCD8-8458AA371DC2}"/>
                </a:ext>
              </a:extLst>
            </p:cNvPr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18;p60">
              <a:extLst>
                <a:ext uri="{FF2B5EF4-FFF2-40B4-BE49-F238E27FC236}">
                  <a16:creationId xmlns:a16="http://schemas.microsoft.com/office/drawing/2014/main" id="{B1233B7E-3B1A-4D23-B5F8-F04B22C14D7D}"/>
                </a:ext>
              </a:extLst>
            </p:cNvPr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19;p60">
              <a:extLst>
                <a:ext uri="{FF2B5EF4-FFF2-40B4-BE49-F238E27FC236}">
                  <a16:creationId xmlns:a16="http://schemas.microsoft.com/office/drawing/2014/main" id="{873B9182-836E-49CD-BCEF-E2C791FCBB2B}"/>
                </a:ext>
              </a:extLst>
            </p:cNvPr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20;p60">
              <a:extLst>
                <a:ext uri="{FF2B5EF4-FFF2-40B4-BE49-F238E27FC236}">
                  <a16:creationId xmlns:a16="http://schemas.microsoft.com/office/drawing/2014/main" id="{A701C884-6578-4125-A42C-486928DB33EB}"/>
                </a:ext>
              </a:extLst>
            </p:cNvPr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21;p60">
              <a:extLst>
                <a:ext uri="{FF2B5EF4-FFF2-40B4-BE49-F238E27FC236}">
                  <a16:creationId xmlns:a16="http://schemas.microsoft.com/office/drawing/2014/main" id="{B5A19543-1444-4156-8592-DA4675A05D06}"/>
                </a:ext>
              </a:extLst>
            </p:cNvPr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22;p60">
              <a:extLst>
                <a:ext uri="{FF2B5EF4-FFF2-40B4-BE49-F238E27FC236}">
                  <a16:creationId xmlns:a16="http://schemas.microsoft.com/office/drawing/2014/main" id="{AB62C157-C55D-479B-A5E0-7A6EEFEC3811}"/>
                </a:ext>
              </a:extLst>
            </p:cNvPr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23;p60">
              <a:extLst>
                <a:ext uri="{FF2B5EF4-FFF2-40B4-BE49-F238E27FC236}">
                  <a16:creationId xmlns:a16="http://schemas.microsoft.com/office/drawing/2014/main" id="{9AB9A1FE-4972-439F-959F-FB0429332DA2}"/>
                </a:ext>
              </a:extLst>
            </p:cNvPr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24;p60">
              <a:extLst>
                <a:ext uri="{FF2B5EF4-FFF2-40B4-BE49-F238E27FC236}">
                  <a16:creationId xmlns:a16="http://schemas.microsoft.com/office/drawing/2014/main" id="{2F223F10-8B08-460F-94B8-E32E916DD683}"/>
                </a:ext>
              </a:extLst>
            </p:cNvPr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25;p60">
              <a:extLst>
                <a:ext uri="{FF2B5EF4-FFF2-40B4-BE49-F238E27FC236}">
                  <a16:creationId xmlns:a16="http://schemas.microsoft.com/office/drawing/2014/main" id="{72AE5803-B404-44FF-9AA4-CB9C7CFEB1CB}"/>
                </a:ext>
              </a:extLst>
            </p:cNvPr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26;p60">
              <a:extLst>
                <a:ext uri="{FF2B5EF4-FFF2-40B4-BE49-F238E27FC236}">
                  <a16:creationId xmlns:a16="http://schemas.microsoft.com/office/drawing/2014/main" id="{D812DBFE-E81E-4661-8B97-9948735F5DE0}"/>
                </a:ext>
              </a:extLst>
            </p:cNvPr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27;p60">
              <a:extLst>
                <a:ext uri="{FF2B5EF4-FFF2-40B4-BE49-F238E27FC236}">
                  <a16:creationId xmlns:a16="http://schemas.microsoft.com/office/drawing/2014/main" id="{B2A0183E-A606-400A-A6E7-5B4C8B14710C}"/>
                </a:ext>
              </a:extLst>
            </p:cNvPr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28;p60">
              <a:extLst>
                <a:ext uri="{FF2B5EF4-FFF2-40B4-BE49-F238E27FC236}">
                  <a16:creationId xmlns:a16="http://schemas.microsoft.com/office/drawing/2014/main" id="{804AEF37-D98F-41AD-9554-0480CC3AB466}"/>
                </a:ext>
              </a:extLst>
            </p:cNvPr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29;p60">
              <a:extLst>
                <a:ext uri="{FF2B5EF4-FFF2-40B4-BE49-F238E27FC236}">
                  <a16:creationId xmlns:a16="http://schemas.microsoft.com/office/drawing/2014/main" id="{82A4C6E3-47BD-41CF-A8CA-0BFF080B364D}"/>
                </a:ext>
              </a:extLst>
            </p:cNvPr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30;p60">
              <a:extLst>
                <a:ext uri="{FF2B5EF4-FFF2-40B4-BE49-F238E27FC236}">
                  <a16:creationId xmlns:a16="http://schemas.microsoft.com/office/drawing/2014/main" id="{584EBCA6-7A25-42AA-82F6-C20B588F5F68}"/>
                </a:ext>
              </a:extLst>
            </p:cNvPr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31;p60">
              <a:extLst>
                <a:ext uri="{FF2B5EF4-FFF2-40B4-BE49-F238E27FC236}">
                  <a16:creationId xmlns:a16="http://schemas.microsoft.com/office/drawing/2014/main" id="{467B31D9-87DD-40D8-ABF5-49640B13E725}"/>
                </a:ext>
              </a:extLst>
            </p:cNvPr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32;p60">
              <a:extLst>
                <a:ext uri="{FF2B5EF4-FFF2-40B4-BE49-F238E27FC236}">
                  <a16:creationId xmlns:a16="http://schemas.microsoft.com/office/drawing/2014/main" id="{80F0EC2F-F4DE-46DE-BBEC-779AD6A90375}"/>
                </a:ext>
              </a:extLst>
            </p:cNvPr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33;p60">
              <a:extLst>
                <a:ext uri="{FF2B5EF4-FFF2-40B4-BE49-F238E27FC236}">
                  <a16:creationId xmlns:a16="http://schemas.microsoft.com/office/drawing/2014/main" id="{7801F2ED-0384-4362-AB22-4D6ED43B3B82}"/>
                </a:ext>
              </a:extLst>
            </p:cNvPr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34;p60">
              <a:extLst>
                <a:ext uri="{FF2B5EF4-FFF2-40B4-BE49-F238E27FC236}">
                  <a16:creationId xmlns:a16="http://schemas.microsoft.com/office/drawing/2014/main" id="{70A2BD0C-540B-430E-8BDB-BA11EED6F6C6}"/>
                </a:ext>
              </a:extLst>
            </p:cNvPr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35;p60">
              <a:extLst>
                <a:ext uri="{FF2B5EF4-FFF2-40B4-BE49-F238E27FC236}">
                  <a16:creationId xmlns:a16="http://schemas.microsoft.com/office/drawing/2014/main" id="{91CAA3BE-88D4-45E3-B5EB-7EB941E9AE51}"/>
                </a:ext>
              </a:extLst>
            </p:cNvPr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36;p60">
              <a:extLst>
                <a:ext uri="{FF2B5EF4-FFF2-40B4-BE49-F238E27FC236}">
                  <a16:creationId xmlns:a16="http://schemas.microsoft.com/office/drawing/2014/main" id="{7B497F04-879B-4F78-BF9F-178E4E0988C0}"/>
                </a:ext>
              </a:extLst>
            </p:cNvPr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37;p60">
              <a:extLst>
                <a:ext uri="{FF2B5EF4-FFF2-40B4-BE49-F238E27FC236}">
                  <a16:creationId xmlns:a16="http://schemas.microsoft.com/office/drawing/2014/main" id="{A88270B4-4B7C-4480-86C7-139CF71BA163}"/>
                </a:ext>
              </a:extLst>
            </p:cNvPr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38;p60">
              <a:extLst>
                <a:ext uri="{FF2B5EF4-FFF2-40B4-BE49-F238E27FC236}">
                  <a16:creationId xmlns:a16="http://schemas.microsoft.com/office/drawing/2014/main" id="{045BDE52-82FA-4651-B608-612AED907751}"/>
                </a:ext>
              </a:extLst>
            </p:cNvPr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39;p60">
              <a:extLst>
                <a:ext uri="{FF2B5EF4-FFF2-40B4-BE49-F238E27FC236}">
                  <a16:creationId xmlns:a16="http://schemas.microsoft.com/office/drawing/2014/main" id="{BB455545-C514-4D65-888C-3370601C0CE7}"/>
                </a:ext>
              </a:extLst>
            </p:cNvPr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40;p60">
              <a:extLst>
                <a:ext uri="{FF2B5EF4-FFF2-40B4-BE49-F238E27FC236}">
                  <a16:creationId xmlns:a16="http://schemas.microsoft.com/office/drawing/2014/main" id="{81318582-83BA-406B-A647-C384AA466DC8}"/>
                </a:ext>
              </a:extLst>
            </p:cNvPr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41;p60">
              <a:extLst>
                <a:ext uri="{FF2B5EF4-FFF2-40B4-BE49-F238E27FC236}">
                  <a16:creationId xmlns:a16="http://schemas.microsoft.com/office/drawing/2014/main" id="{9CB7E904-F6FE-41B0-9711-5105AEBC8B8D}"/>
                </a:ext>
              </a:extLst>
            </p:cNvPr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42;p60">
              <a:extLst>
                <a:ext uri="{FF2B5EF4-FFF2-40B4-BE49-F238E27FC236}">
                  <a16:creationId xmlns:a16="http://schemas.microsoft.com/office/drawing/2014/main" id="{55087336-DFE4-4CF4-A755-6952CF820C6A}"/>
                </a:ext>
              </a:extLst>
            </p:cNvPr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43;p60">
              <a:extLst>
                <a:ext uri="{FF2B5EF4-FFF2-40B4-BE49-F238E27FC236}">
                  <a16:creationId xmlns:a16="http://schemas.microsoft.com/office/drawing/2014/main" id="{50A8C612-CAB6-4D33-B778-C0D02C8DC13C}"/>
                </a:ext>
              </a:extLst>
            </p:cNvPr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44;p60">
              <a:extLst>
                <a:ext uri="{FF2B5EF4-FFF2-40B4-BE49-F238E27FC236}">
                  <a16:creationId xmlns:a16="http://schemas.microsoft.com/office/drawing/2014/main" id="{B583DEE7-E61A-4C2D-B1D0-2C75E919E229}"/>
                </a:ext>
              </a:extLst>
            </p:cNvPr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45;p60">
              <a:extLst>
                <a:ext uri="{FF2B5EF4-FFF2-40B4-BE49-F238E27FC236}">
                  <a16:creationId xmlns:a16="http://schemas.microsoft.com/office/drawing/2014/main" id="{AEED894B-3382-4F4F-A358-0E3DD0E23EBA}"/>
                </a:ext>
              </a:extLst>
            </p:cNvPr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46;p60">
              <a:extLst>
                <a:ext uri="{FF2B5EF4-FFF2-40B4-BE49-F238E27FC236}">
                  <a16:creationId xmlns:a16="http://schemas.microsoft.com/office/drawing/2014/main" id="{9DC8F145-B4B9-4BCC-A142-BCF435CA2439}"/>
                </a:ext>
              </a:extLst>
            </p:cNvPr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47;p60">
              <a:extLst>
                <a:ext uri="{FF2B5EF4-FFF2-40B4-BE49-F238E27FC236}">
                  <a16:creationId xmlns:a16="http://schemas.microsoft.com/office/drawing/2014/main" id="{5ABA51ED-005E-44BD-97FD-9231C62E1478}"/>
                </a:ext>
              </a:extLst>
            </p:cNvPr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48;p60">
              <a:extLst>
                <a:ext uri="{FF2B5EF4-FFF2-40B4-BE49-F238E27FC236}">
                  <a16:creationId xmlns:a16="http://schemas.microsoft.com/office/drawing/2014/main" id="{2F6F217A-44FF-4CF8-86AD-668EBE867373}"/>
                </a:ext>
              </a:extLst>
            </p:cNvPr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49;p60">
              <a:extLst>
                <a:ext uri="{FF2B5EF4-FFF2-40B4-BE49-F238E27FC236}">
                  <a16:creationId xmlns:a16="http://schemas.microsoft.com/office/drawing/2014/main" id="{72ACE72C-528D-4C57-BC15-E8A1C54FFF4B}"/>
                </a:ext>
              </a:extLst>
            </p:cNvPr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50;p60">
              <a:extLst>
                <a:ext uri="{FF2B5EF4-FFF2-40B4-BE49-F238E27FC236}">
                  <a16:creationId xmlns:a16="http://schemas.microsoft.com/office/drawing/2014/main" id="{6A3A10C6-6856-4EF8-85A9-FD52BD9B212B}"/>
                </a:ext>
              </a:extLst>
            </p:cNvPr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51;p60">
              <a:extLst>
                <a:ext uri="{FF2B5EF4-FFF2-40B4-BE49-F238E27FC236}">
                  <a16:creationId xmlns:a16="http://schemas.microsoft.com/office/drawing/2014/main" id="{7EFD07E2-7650-4A5B-BE56-C52B143F17E3}"/>
                </a:ext>
              </a:extLst>
            </p:cNvPr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52;p60">
              <a:extLst>
                <a:ext uri="{FF2B5EF4-FFF2-40B4-BE49-F238E27FC236}">
                  <a16:creationId xmlns:a16="http://schemas.microsoft.com/office/drawing/2014/main" id="{8F50E4EB-1A96-4933-A870-F7615FCADB19}"/>
                </a:ext>
              </a:extLst>
            </p:cNvPr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53;p60">
              <a:extLst>
                <a:ext uri="{FF2B5EF4-FFF2-40B4-BE49-F238E27FC236}">
                  <a16:creationId xmlns:a16="http://schemas.microsoft.com/office/drawing/2014/main" id="{CF837B5F-01C2-4BEC-8E81-0D8726EFB40A}"/>
                </a:ext>
              </a:extLst>
            </p:cNvPr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54;p60">
              <a:extLst>
                <a:ext uri="{FF2B5EF4-FFF2-40B4-BE49-F238E27FC236}">
                  <a16:creationId xmlns:a16="http://schemas.microsoft.com/office/drawing/2014/main" id="{30CE3CDE-1617-49CD-A794-F677D2629EE1}"/>
                </a:ext>
              </a:extLst>
            </p:cNvPr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55;p60">
              <a:extLst>
                <a:ext uri="{FF2B5EF4-FFF2-40B4-BE49-F238E27FC236}">
                  <a16:creationId xmlns:a16="http://schemas.microsoft.com/office/drawing/2014/main" id="{C168472C-1796-46C8-8D27-4D5B8CFE8828}"/>
                </a:ext>
              </a:extLst>
            </p:cNvPr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56;p60">
              <a:extLst>
                <a:ext uri="{FF2B5EF4-FFF2-40B4-BE49-F238E27FC236}">
                  <a16:creationId xmlns:a16="http://schemas.microsoft.com/office/drawing/2014/main" id="{A00AA151-8A5A-419F-8A63-2EFD9849F12B}"/>
                </a:ext>
              </a:extLst>
            </p:cNvPr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57;p60">
              <a:extLst>
                <a:ext uri="{FF2B5EF4-FFF2-40B4-BE49-F238E27FC236}">
                  <a16:creationId xmlns:a16="http://schemas.microsoft.com/office/drawing/2014/main" id="{4F070777-7205-4941-94F7-CF5BC2DBB3EC}"/>
                </a:ext>
              </a:extLst>
            </p:cNvPr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58;p60">
              <a:extLst>
                <a:ext uri="{FF2B5EF4-FFF2-40B4-BE49-F238E27FC236}">
                  <a16:creationId xmlns:a16="http://schemas.microsoft.com/office/drawing/2014/main" id="{FF96DE56-EE2B-4A19-8D30-BE18A0AB2FFF}"/>
                </a:ext>
              </a:extLst>
            </p:cNvPr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59;p60">
              <a:extLst>
                <a:ext uri="{FF2B5EF4-FFF2-40B4-BE49-F238E27FC236}">
                  <a16:creationId xmlns:a16="http://schemas.microsoft.com/office/drawing/2014/main" id="{9F916BB9-768F-4C6C-B8D5-B45C696DA2D2}"/>
                </a:ext>
              </a:extLst>
            </p:cNvPr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60;p60">
              <a:extLst>
                <a:ext uri="{FF2B5EF4-FFF2-40B4-BE49-F238E27FC236}">
                  <a16:creationId xmlns:a16="http://schemas.microsoft.com/office/drawing/2014/main" id="{166D9DD5-6066-478C-9DF2-C17799B027C3}"/>
                </a:ext>
              </a:extLst>
            </p:cNvPr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61;p60">
              <a:extLst>
                <a:ext uri="{FF2B5EF4-FFF2-40B4-BE49-F238E27FC236}">
                  <a16:creationId xmlns:a16="http://schemas.microsoft.com/office/drawing/2014/main" id="{72432EB1-9EC2-41DB-8908-F4DD191B5E62}"/>
                </a:ext>
              </a:extLst>
            </p:cNvPr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62;p60">
              <a:extLst>
                <a:ext uri="{FF2B5EF4-FFF2-40B4-BE49-F238E27FC236}">
                  <a16:creationId xmlns:a16="http://schemas.microsoft.com/office/drawing/2014/main" id="{9C59BC0C-1770-4849-A3FA-84BD5E65C768}"/>
                </a:ext>
              </a:extLst>
            </p:cNvPr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63;p60">
              <a:extLst>
                <a:ext uri="{FF2B5EF4-FFF2-40B4-BE49-F238E27FC236}">
                  <a16:creationId xmlns:a16="http://schemas.microsoft.com/office/drawing/2014/main" id="{CA281532-43D5-4288-9AE8-A52DB9E48EED}"/>
                </a:ext>
              </a:extLst>
            </p:cNvPr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64;p60">
              <a:extLst>
                <a:ext uri="{FF2B5EF4-FFF2-40B4-BE49-F238E27FC236}">
                  <a16:creationId xmlns:a16="http://schemas.microsoft.com/office/drawing/2014/main" id="{BD3CB4C4-134B-4038-A0B6-FC364723850E}"/>
                </a:ext>
              </a:extLst>
            </p:cNvPr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65;p60">
              <a:extLst>
                <a:ext uri="{FF2B5EF4-FFF2-40B4-BE49-F238E27FC236}">
                  <a16:creationId xmlns:a16="http://schemas.microsoft.com/office/drawing/2014/main" id="{AC1A7486-C055-475D-A33E-E81287331DC9}"/>
                </a:ext>
              </a:extLst>
            </p:cNvPr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066;p60">
              <a:extLst>
                <a:ext uri="{FF2B5EF4-FFF2-40B4-BE49-F238E27FC236}">
                  <a16:creationId xmlns:a16="http://schemas.microsoft.com/office/drawing/2014/main" id="{456AD84F-A379-4011-9BBD-B26237C75FC5}"/>
                </a:ext>
              </a:extLst>
            </p:cNvPr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067;p60">
              <a:extLst>
                <a:ext uri="{FF2B5EF4-FFF2-40B4-BE49-F238E27FC236}">
                  <a16:creationId xmlns:a16="http://schemas.microsoft.com/office/drawing/2014/main" id="{26D1FB91-54C2-4967-B708-6BA76BDDFC34}"/>
                </a:ext>
              </a:extLst>
            </p:cNvPr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068;p60">
              <a:extLst>
                <a:ext uri="{FF2B5EF4-FFF2-40B4-BE49-F238E27FC236}">
                  <a16:creationId xmlns:a16="http://schemas.microsoft.com/office/drawing/2014/main" id="{287D1C20-5ADB-44DE-87C0-319CF0A2F50B}"/>
                </a:ext>
              </a:extLst>
            </p:cNvPr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069;p60">
              <a:extLst>
                <a:ext uri="{FF2B5EF4-FFF2-40B4-BE49-F238E27FC236}">
                  <a16:creationId xmlns:a16="http://schemas.microsoft.com/office/drawing/2014/main" id="{34AC7F22-A84B-4F8C-835E-3C471108B2DB}"/>
                </a:ext>
              </a:extLst>
            </p:cNvPr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070;p60">
              <a:extLst>
                <a:ext uri="{FF2B5EF4-FFF2-40B4-BE49-F238E27FC236}">
                  <a16:creationId xmlns:a16="http://schemas.microsoft.com/office/drawing/2014/main" id="{4A5D8102-E485-4E00-92D1-47D563DE35F9}"/>
                </a:ext>
              </a:extLst>
            </p:cNvPr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071;p60">
              <a:extLst>
                <a:ext uri="{FF2B5EF4-FFF2-40B4-BE49-F238E27FC236}">
                  <a16:creationId xmlns:a16="http://schemas.microsoft.com/office/drawing/2014/main" id="{38024925-98F0-4DEA-9394-FFEDF8EBA601}"/>
                </a:ext>
              </a:extLst>
            </p:cNvPr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072;p60">
              <a:extLst>
                <a:ext uri="{FF2B5EF4-FFF2-40B4-BE49-F238E27FC236}">
                  <a16:creationId xmlns:a16="http://schemas.microsoft.com/office/drawing/2014/main" id="{05B0D79E-16C3-4E6C-96C9-D61E1BBEA1D4}"/>
                </a:ext>
              </a:extLst>
            </p:cNvPr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073;p60">
              <a:extLst>
                <a:ext uri="{FF2B5EF4-FFF2-40B4-BE49-F238E27FC236}">
                  <a16:creationId xmlns:a16="http://schemas.microsoft.com/office/drawing/2014/main" id="{3227C66A-25EB-4077-825A-72B3F64FC76D}"/>
                </a:ext>
              </a:extLst>
            </p:cNvPr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074;p60">
              <a:extLst>
                <a:ext uri="{FF2B5EF4-FFF2-40B4-BE49-F238E27FC236}">
                  <a16:creationId xmlns:a16="http://schemas.microsoft.com/office/drawing/2014/main" id="{C206E37E-190B-42E1-B27E-7BADC8181B88}"/>
                </a:ext>
              </a:extLst>
            </p:cNvPr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075;p60">
              <a:extLst>
                <a:ext uri="{FF2B5EF4-FFF2-40B4-BE49-F238E27FC236}">
                  <a16:creationId xmlns:a16="http://schemas.microsoft.com/office/drawing/2014/main" id="{7374271C-A885-4A14-9B70-9DF8040F38EF}"/>
                </a:ext>
              </a:extLst>
            </p:cNvPr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076;p60">
              <a:extLst>
                <a:ext uri="{FF2B5EF4-FFF2-40B4-BE49-F238E27FC236}">
                  <a16:creationId xmlns:a16="http://schemas.microsoft.com/office/drawing/2014/main" id="{621EF099-7B58-4533-9B6F-5909BB7BB9AA}"/>
                </a:ext>
              </a:extLst>
            </p:cNvPr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077;p60">
              <a:extLst>
                <a:ext uri="{FF2B5EF4-FFF2-40B4-BE49-F238E27FC236}">
                  <a16:creationId xmlns:a16="http://schemas.microsoft.com/office/drawing/2014/main" id="{4A32C166-FD6E-4E05-82E8-A1207E174F75}"/>
                </a:ext>
              </a:extLst>
            </p:cNvPr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078;p60">
              <a:extLst>
                <a:ext uri="{FF2B5EF4-FFF2-40B4-BE49-F238E27FC236}">
                  <a16:creationId xmlns:a16="http://schemas.microsoft.com/office/drawing/2014/main" id="{5D369C66-8880-4BEA-A007-9393CAF61E9A}"/>
                </a:ext>
              </a:extLst>
            </p:cNvPr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079;p60">
              <a:extLst>
                <a:ext uri="{FF2B5EF4-FFF2-40B4-BE49-F238E27FC236}">
                  <a16:creationId xmlns:a16="http://schemas.microsoft.com/office/drawing/2014/main" id="{56E9B05C-52F6-4328-BC49-FF0244FFC8DF}"/>
                </a:ext>
              </a:extLst>
            </p:cNvPr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080;p60">
              <a:extLst>
                <a:ext uri="{FF2B5EF4-FFF2-40B4-BE49-F238E27FC236}">
                  <a16:creationId xmlns:a16="http://schemas.microsoft.com/office/drawing/2014/main" id="{3E66E8BB-DEB3-43B5-AFBB-41F41629BB07}"/>
                </a:ext>
              </a:extLst>
            </p:cNvPr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081;p60">
              <a:extLst>
                <a:ext uri="{FF2B5EF4-FFF2-40B4-BE49-F238E27FC236}">
                  <a16:creationId xmlns:a16="http://schemas.microsoft.com/office/drawing/2014/main" id="{EF5C7040-54BA-4668-884A-569771E01A18}"/>
                </a:ext>
              </a:extLst>
            </p:cNvPr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082;p60">
              <a:extLst>
                <a:ext uri="{FF2B5EF4-FFF2-40B4-BE49-F238E27FC236}">
                  <a16:creationId xmlns:a16="http://schemas.microsoft.com/office/drawing/2014/main" id="{0230D6ED-328C-466C-BB15-1F3F07821FEE}"/>
                </a:ext>
              </a:extLst>
            </p:cNvPr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083;p60">
              <a:extLst>
                <a:ext uri="{FF2B5EF4-FFF2-40B4-BE49-F238E27FC236}">
                  <a16:creationId xmlns:a16="http://schemas.microsoft.com/office/drawing/2014/main" id="{F9E4FFCA-9E77-4E2C-A9F5-3AC6915391C3}"/>
                </a:ext>
              </a:extLst>
            </p:cNvPr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084;p60">
              <a:extLst>
                <a:ext uri="{FF2B5EF4-FFF2-40B4-BE49-F238E27FC236}">
                  <a16:creationId xmlns:a16="http://schemas.microsoft.com/office/drawing/2014/main" id="{D88D8917-536A-49A5-9B7E-EBBAFEEC2C06}"/>
                </a:ext>
              </a:extLst>
            </p:cNvPr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085;p60">
              <a:extLst>
                <a:ext uri="{FF2B5EF4-FFF2-40B4-BE49-F238E27FC236}">
                  <a16:creationId xmlns:a16="http://schemas.microsoft.com/office/drawing/2014/main" id="{155E59C3-9CE4-4442-9CE1-30CAE1E47858}"/>
                </a:ext>
              </a:extLst>
            </p:cNvPr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086;p60">
              <a:extLst>
                <a:ext uri="{FF2B5EF4-FFF2-40B4-BE49-F238E27FC236}">
                  <a16:creationId xmlns:a16="http://schemas.microsoft.com/office/drawing/2014/main" id="{1343A732-8E92-4CB3-BA2F-EC3540CC9AD9}"/>
                </a:ext>
              </a:extLst>
            </p:cNvPr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087;p60">
              <a:extLst>
                <a:ext uri="{FF2B5EF4-FFF2-40B4-BE49-F238E27FC236}">
                  <a16:creationId xmlns:a16="http://schemas.microsoft.com/office/drawing/2014/main" id="{87927213-3411-48A9-8AEA-6B432CA97604}"/>
                </a:ext>
              </a:extLst>
            </p:cNvPr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088;p60">
              <a:extLst>
                <a:ext uri="{FF2B5EF4-FFF2-40B4-BE49-F238E27FC236}">
                  <a16:creationId xmlns:a16="http://schemas.microsoft.com/office/drawing/2014/main" id="{B4B0A4F5-961A-4C3D-B896-D746B3B0D340}"/>
                </a:ext>
              </a:extLst>
            </p:cNvPr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089;p60">
              <a:extLst>
                <a:ext uri="{FF2B5EF4-FFF2-40B4-BE49-F238E27FC236}">
                  <a16:creationId xmlns:a16="http://schemas.microsoft.com/office/drawing/2014/main" id="{2A0D65D0-37CC-4304-BA47-238F95049064}"/>
                </a:ext>
              </a:extLst>
            </p:cNvPr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090;p60">
              <a:extLst>
                <a:ext uri="{FF2B5EF4-FFF2-40B4-BE49-F238E27FC236}">
                  <a16:creationId xmlns:a16="http://schemas.microsoft.com/office/drawing/2014/main" id="{8017A1A3-E10D-4D25-8E39-A36550EE99ED}"/>
                </a:ext>
              </a:extLst>
            </p:cNvPr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091;p60">
              <a:extLst>
                <a:ext uri="{FF2B5EF4-FFF2-40B4-BE49-F238E27FC236}">
                  <a16:creationId xmlns:a16="http://schemas.microsoft.com/office/drawing/2014/main" id="{28DD91AE-8499-44C0-9EA8-7BC6F4166E1F}"/>
                </a:ext>
              </a:extLst>
            </p:cNvPr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092;p60">
              <a:extLst>
                <a:ext uri="{FF2B5EF4-FFF2-40B4-BE49-F238E27FC236}">
                  <a16:creationId xmlns:a16="http://schemas.microsoft.com/office/drawing/2014/main" id="{7597C8A1-9DEC-40ED-97B0-B374D5E35ADD}"/>
                </a:ext>
              </a:extLst>
            </p:cNvPr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093;p60">
              <a:extLst>
                <a:ext uri="{FF2B5EF4-FFF2-40B4-BE49-F238E27FC236}">
                  <a16:creationId xmlns:a16="http://schemas.microsoft.com/office/drawing/2014/main" id="{52FB5747-2B74-4A74-B4D0-AD0F319BAA08}"/>
                </a:ext>
              </a:extLst>
            </p:cNvPr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094;p60">
              <a:extLst>
                <a:ext uri="{FF2B5EF4-FFF2-40B4-BE49-F238E27FC236}">
                  <a16:creationId xmlns:a16="http://schemas.microsoft.com/office/drawing/2014/main" id="{AF8841C1-DAEF-4D21-B4AB-97FF7E65FB3F}"/>
                </a:ext>
              </a:extLst>
            </p:cNvPr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095;p60">
              <a:extLst>
                <a:ext uri="{FF2B5EF4-FFF2-40B4-BE49-F238E27FC236}">
                  <a16:creationId xmlns:a16="http://schemas.microsoft.com/office/drawing/2014/main" id="{88041F3D-C6B4-4407-A174-34FE0F279FD7}"/>
                </a:ext>
              </a:extLst>
            </p:cNvPr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096;p60">
              <a:extLst>
                <a:ext uri="{FF2B5EF4-FFF2-40B4-BE49-F238E27FC236}">
                  <a16:creationId xmlns:a16="http://schemas.microsoft.com/office/drawing/2014/main" id="{5B63C24F-27A9-4DC1-BD93-E93414FD1610}"/>
                </a:ext>
              </a:extLst>
            </p:cNvPr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097;p60">
              <a:extLst>
                <a:ext uri="{FF2B5EF4-FFF2-40B4-BE49-F238E27FC236}">
                  <a16:creationId xmlns:a16="http://schemas.microsoft.com/office/drawing/2014/main" id="{9A1D4535-8E9A-41F8-A807-9FB011401804}"/>
                </a:ext>
              </a:extLst>
            </p:cNvPr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098;p60">
              <a:extLst>
                <a:ext uri="{FF2B5EF4-FFF2-40B4-BE49-F238E27FC236}">
                  <a16:creationId xmlns:a16="http://schemas.microsoft.com/office/drawing/2014/main" id="{D39F44D6-F25C-4263-9004-49FDEC17F5A4}"/>
                </a:ext>
              </a:extLst>
            </p:cNvPr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099;p60">
              <a:extLst>
                <a:ext uri="{FF2B5EF4-FFF2-40B4-BE49-F238E27FC236}">
                  <a16:creationId xmlns:a16="http://schemas.microsoft.com/office/drawing/2014/main" id="{54635A61-7DE1-4842-89C2-FB88E4698424}"/>
                </a:ext>
              </a:extLst>
            </p:cNvPr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00;p60">
              <a:extLst>
                <a:ext uri="{FF2B5EF4-FFF2-40B4-BE49-F238E27FC236}">
                  <a16:creationId xmlns:a16="http://schemas.microsoft.com/office/drawing/2014/main" id="{ABDC3D0C-9DDE-4EE7-8D51-7AD905AF76F1}"/>
                </a:ext>
              </a:extLst>
            </p:cNvPr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01;p60">
              <a:extLst>
                <a:ext uri="{FF2B5EF4-FFF2-40B4-BE49-F238E27FC236}">
                  <a16:creationId xmlns:a16="http://schemas.microsoft.com/office/drawing/2014/main" id="{DEC11962-B8E9-4A8C-B9B9-EDA471B33EA4}"/>
                </a:ext>
              </a:extLst>
            </p:cNvPr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02;p60">
              <a:extLst>
                <a:ext uri="{FF2B5EF4-FFF2-40B4-BE49-F238E27FC236}">
                  <a16:creationId xmlns:a16="http://schemas.microsoft.com/office/drawing/2014/main" id="{30D67B2E-706F-4117-8ADB-0C628342DE76}"/>
                </a:ext>
              </a:extLst>
            </p:cNvPr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03;p60">
              <a:extLst>
                <a:ext uri="{FF2B5EF4-FFF2-40B4-BE49-F238E27FC236}">
                  <a16:creationId xmlns:a16="http://schemas.microsoft.com/office/drawing/2014/main" id="{EAF8B231-338C-405D-99D1-6B8A30ECCCAF}"/>
                </a:ext>
              </a:extLst>
            </p:cNvPr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04;p60">
              <a:extLst>
                <a:ext uri="{FF2B5EF4-FFF2-40B4-BE49-F238E27FC236}">
                  <a16:creationId xmlns:a16="http://schemas.microsoft.com/office/drawing/2014/main" id="{6C66BC61-33CB-45A6-B648-1842FBBBC955}"/>
                </a:ext>
              </a:extLst>
            </p:cNvPr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05;p60">
              <a:extLst>
                <a:ext uri="{FF2B5EF4-FFF2-40B4-BE49-F238E27FC236}">
                  <a16:creationId xmlns:a16="http://schemas.microsoft.com/office/drawing/2014/main" id="{E822B179-A2A8-4B5E-809A-4DEAE9CCF3BB}"/>
                </a:ext>
              </a:extLst>
            </p:cNvPr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71870" cy="511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LEARNING OUTCOMES</a:t>
            </a:r>
            <a:endParaRPr sz="3200" dirty="0"/>
          </a:p>
        </p:txBody>
      </p:sp>
      <p:sp>
        <p:nvSpPr>
          <p:cNvPr id="2287" name="Google Shape;2287;p46"/>
          <p:cNvSpPr txBox="1">
            <a:spLocks noGrp="1"/>
          </p:cNvSpPr>
          <p:nvPr>
            <p:ph type="subTitle" idx="1"/>
          </p:nvPr>
        </p:nvSpPr>
        <p:spPr>
          <a:xfrm>
            <a:off x="6970704" y="1081772"/>
            <a:ext cx="1521166" cy="853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Django templates  &amp; views</a:t>
            </a:r>
            <a:endParaRPr dirty="0"/>
          </a:p>
        </p:txBody>
      </p:sp>
      <p:sp>
        <p:nvSpPr>
          <p:cNvPr id="2288" name="Google Shape;2288;p46"/>
          <p:cNvSpPr txBox="1">
            <a:spLocks noGrp="1"/>
          </p:cNvSpPr>
          <p:nvPr>
            <p:ph type="subTitle" idx="2"/>
          </p:nvPr>
        </p:nvSpPr>
        <p:spPr>
          <a:xfrm>
            <a:off x="7041863" y="1957497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Rendering HTML sufficed templates on web</a:t>
            </a:r>
            <a:endParaRPr dirty="0"/>
          </a:p>
        </p:txBody>
      </p:sp>
      <p:sp>
        <p:nvSpPr>
          <p:cNvPr id="2289" name="Google Shape;2289;p46"/>
          <p:cNvSpPr txBox="1">
            <a:spLocks noGrp="1"/>
          </p:cNvSpPr>
          <p:nvPr>
            <p:ph type="subTitle" idx="3"/>
          </p:nvPr>
        </p:nvSpPr>
        <p:spPr>
          <a:xfrm>
            <a:off x="498227" y="1085299"/>
            <a:ext cx="2457887" cy="492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admin view</a:t>
            </a:r>
            <a:endParaRPr dirty="0"/>
          </a:p>
        </p:txBody>
      </p:sp>
      <p:sp>
        <p:nvSpPr>
          <p:cNvPr id="2290" name="Google Shape;2290;p46"/>
          <p:cNvSpPr txBox="1">
            <a:spLocks noGrp="1"/>
          </p:cNvSpPr>
          <p:nvPr>
            <p:ph type="subTitle" idx="4"/>
          </p:nvPr>
        </p:nvSpPr>
        <p:spPr>
          <a:xfrm>
            <a:off x="898270" y="1516217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Panel for programmers to act as the super user</a:t>
            </a:r>
            <a:endParaRPr dirty="0"/>
          </a:p>
        </p:txBody>
      </p:sp>
      <p:sp>
        <p:nvSpPr>
          <p:cNvPr id="2291" name="Google Shape;2291;p46"/>
          <p:cNvSpPr txBox="1">
            <a:spLocks noGrp="1"/>
          </p:cNvSpPr>
          <p:nvPr>
            <p:ph type="subTitle" idx="5"/>
          </p:nvPr>
        </p:nvSpPr>
        <p:spPr>
          <a:xfrm>
            <a:off x="726943" y="2810781"/>
            <a:ext cx="2076831" cy="57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Intercepting save mode</a:t>
            </a:r>
            <a:endParaRPr dirty="0"/>
          </a:p>
        </p:txBody>
      </p:sp>
      <p:sp>
        <p:nvSpPr>
          <p:cNvPr id="2292" name="Google Shape;2292;p46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make changes in Django model fields before saving </a:t>
            </a:r>
            <a:endParaRPr dirty="0"/>
          </a:p>
        </p:txBody>
      </p:sp>
      <p:sp>
        <p:nvSpPr>
          <p:cNvPr id="2293" name="Google Shape;2293;p46"/>
          <p:cNvSpPr txBox="1">
            <a:spLocks noGrp="1"/>
          </p:cNvSpPr>
          <p:nvPr>
            <p:ph type="title" idx="8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27%</a:t>
            </a:r>
            <a:endParaRPr/>
          </a:p>
        </p:txBody>
      </p:sp>
      <p:sp>
        <p:nvSpPr>
          <p:cNvPr id="2294" name="Google Shape;2294;p46"/>
          <p:cNvSpPr/>
          <p:nvPr/>
        </p:nvSpPr>
        <p:spPr>
          <a:xfrm rot="-5400000" flipH="1">
            <a:off x="3265708" y="1398237"/>
            <a:ext cx="1698000" cy="1698000"/>
          </a:xfrm>
          <a:prstGeom prst="blockArc">
            <a:avLst>
              <a:gd name="adj1" fmla="val 51324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46"/>
          <p:cNvSpPr txBox="1">
            <a:spLocks noGrp="1"/>
          </p:cNvSpPr>
          <p:nvPr>
            <p:ph type="title" idx="9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52%</a:t>
            </a:r>
            <a:endParaRPr/>
          </a:p>
        </p:txBody>
      </p:sp>
      <p:sp>
        <p:nvSpPr>
          <p:cNvPr id="2296" name="Google Shape;2296;p46"/>
          <p:cNvSpPr/>
          <p:nvPr/>
        </p:nvSpPr>
        <p:spPr>
          <a:xfrm rot="-5400000" flipH="1">
            <a:off x="2587042" y="2820198"/>
            <a:ext cx="1221900" cy="1221900"/>
          </a:xfrm>
          <a:prstGeom prst="blockArc">
            <a:avLst>
              <a:gd name="adj1" fmla="val 2128565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 idx="7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2298" name="Google Shape;2298;p46"/>
          <p:cNvSpPr/>
          <p:nvPr/>
        </p:nvSpPr>
        <p:spPr>
          <a:xfrm rot="-5400000" flipH="1">
            <a:off x="4793135" y="2112335"/>
            <a:ext cx="1674900" cy="1675200"/>
          </a:xfrm>
          <a:prstGeom prst="blockArc">
            <a:avLst>
              <a:gd name="adj1" fmla="val 168216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46"/>
          <p:cNvSpPr/>
          <p:nvPr/>
        </p:nvSpPr>
        <p:spPr>
          <a:xfrm>
            <a:off x="6859822" y="4077136"/>
            <a:ext cx="13164" cy="199422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46"/>
          <p:cNvSpPr/>
          <p:nvPr/>
        </p:nvSpPr>
        <p:spPr>
          <a:xfrm rot="-148560">
            <a:off x="6876842" y="4088373"/>
            <a:ext cx="11315" cy="199366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1" name="Google Shape;2301;p46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2302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287;p46">
            <a:extLst>
              <a:ext uri="{FF2B5EF4-FFF2-40B4-BE49-F238E27FC236}">
                <a16:creationId xmlns:a16="http://schemas.microsoft.com/office/drawing/2014/main" id="{01B76536-ADAA-4EE9-9506-82EAA49B4B67}"/>
              </a:ext>
            </a:extLst>
          </p:cNvPr>
          <p:cNvSpPr txBox="1">
            <a:spLocks/>
          </p:cNvSpPr>
          <p:nvPr/>
        </p:nvSpPr>
        <p:spPr>
          <a:xfrm>
            <a:off x="6948501" y="2934163"/>
            <a:ext cx="1521166" cy="85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URLs &amp; Arguments</a:t>
            </a:r>
          </a:p>
        </p:txBody>
      </p:sp>
      <p:sp>
        <p:nvSpPr>
          <p:cNvPr id="65" name="Google Shape;2288;p46">
            <a:extLst>
              <a:ext uri="{FF2B5EF4-FFF2-40B4-BE49-F238E27FC236}">
                <a16:creationId xmlns:a16="http://schemas.microsoft.com/office/drawing/2014/main" id="{E2C332E3-5569-4214-B63D-4906C0932697}"/>
              </a:ext>
            </a:extLst>
          </p:cNvPr>
          <p:cNvSpPr txBox="1">
            <a:spLocks/>
          </p:cNvSpPr>
          <p:nvPr/>
        </p:nvSpPr>
        <p:spPr>
          <a:xfrm>
            <a:off x="7193561" y="3605351"/>
            <a:ext cx="1756421" cy="86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Work on URL patterns</a:t>
            </a:r>
          </a:p>
          <a:p>
            <a:pPr marL="0" indent="0"/>
            <a:r>
              <a:rPr lang="en-US" dirty="0"/>
              <a:t>for routing and use request argument to return response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2" name="Google Shape;2422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76" y="1828800"/>
            <a:ext cx="4946905" cy="2843785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48"/>
          <p:cNvSpPr txBox="1">
            <a:spLocks noGrp="1"/>
          </p:cNvSpPr>
          <p:nvPr>
            <p:ph type="title"/>
          </p:nvPr>
        </p:nvSpPr>
        <p:spPr>
          <a:xfrm>
            <a:off x="1424886" y="127001"/>
            <a:ext cx="7949079" cy="896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FUTURE WORK</a:t>
            </a:r>
            <a:endParaRPr sz="4800" dirty="0"/>
          </a:p>
        </p:txBody>
      </p:sp>
      <p:grpSp>
        <p:nvGrpSpPr>
          <p:cNvPr id="2424" name="Google Shape;2424;p48"/>
          <p:cNvGrpSpPr/>
          <p:nvPr/>
        </p:nvGrpSpPr>
        <p:grpSpPr>
          <a:xfrm>
            <a:off x="1173071" y="1400613"/>
            <a:ext cx="2979375" cy="2106716"/>
            <a:chOff x="1388925" y="2256200"/>
            <a:chExt cx="2107800" cy="1490425"/>
          </a:xfrm>
        </p:grpSpPr>
        <p:sp>
          <p:nvSpPr>
            <p:cNvPr id="2425" name="Google Shape;2425;p48"/>
            <p:cNvSpPr/>
            <p:nvPr/>
          </p:nvSpPr>
          <p:spPr>
            <a:xfrm>
              <a:off x="1549725" y="2256200"/>
              <a:ext cx="1947000" cy="1133675"/>
            </a:xfrm>
            <a:custGeom>
              <a:avLst/>
              <a:gdLst/>
              <a:ahLst/>
              <a:cxnLst/>
              <a:rect l="l" t="t" r="r" b="b"/>
              <a:pathLst>
                <a:path w="77880" h="45347" extrusionOk="0">
                  <a:moveTo>
                    <a:pt x="77880" y="0"/>
                  </a:moveTo>
                  <a:lnTo>
                    <a:pt x="57729" y="1805"/>
                  </a:lnTo>
                  <a:lnTo>
                    <a:pt x="61689" y="7402"/>
                  </a:lnTo>
                  <a:lnTo>
                    <a:pt x="1" y="39182"/>
                  </a:lnTo>
                  <a:lnTo>
                    <a:pt x="2056" y="45347"/>
                  </a:lnTo>
                  <a:lnTo>
                    <a:pt x="64563" y="11028"/>
                  </a:lnTo>
                  <a:lnTo>
                    <a:pt x="68790" y="16308"/>
                  </a:lnTo>
                  <a:lnTo>
                    <a:pt x="778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1492925" y="3602475"/>
              <a:ext cx="99450" cy="143550"/>
            </a:xfrm>
            <a:custGeom>
              <a:avLst/>
              <a:gdLst/>
              <a:ahLst/>
              <a:cxnLst/>
              <a:rect l="l" t="t" r="r" b="b"/>
              <a:pathLst>
                <a:path w="3978" h="5742" extrusionOk="0">
                  <a:moveTo>
                    <a:pt x="1955" y="1"/>
                  </a:moveTo>
                  <a:lnTo>
                    <a:pt x="1" y="1571"/>
                  </a:lnTo>
                  <a:lnTo>
                    <a:pt x="118" y="1738"/>
                  </a:lnTo>
                  <a:cubicBezTo>
                    <a:pt x="635" y="2457"/>
                    <a:pt x="2808" y="5364"/>
                    <a:pt x="3326" y="5698"/>
                  </a:cubicBezTo>
                  <a:cubicBezTo>
                    <a:pt x="3368" y="5728"/>
                    <a:pt x="3400" y="5742"/>
                    <a:pt x="3423" y="5742"/>
                  </a:cubicBezTo>
                  <a:cubicBezTo>
                    <a:pt x="3717" y="5742"/>
                    <a:pt x="2657" y="3593"/>
                    <a:pt x="2657" y="3593"/>
                  </a:cubicBezTo>
                  <a:lnTo>
                    <a:pt x="3977" y="2490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1493750" y="3627125"/>
              <a:ext cx="24675" cy="36775"/>
            </a:xfrm>
            <a:custGeom>
              <a:avLst/>
              <a:gdLst/>
              <a:ahLst/>
              <a:cxnLst/>
              <a:rect l="l" t="t" r="r" b="b"/>
              <a:pathLst>
                <a:path w="987" h="1471" extrusionOk="0">
                  <a:moveTo>
                    <a:pt x="703" y="0"/>
                  </a:moveTo>
                  <a:lnTo>
                    <a:pt x="1" y="569"/>
                  </a:lnTo>
                  <a:lnTo>
                    <a:pt x="719" y="1471"/>
                  </a:lnTo>
                  <a:cubicBezTo>
                    <a:pt x="903" y="1270"/>
                    <a:pt x="987" y="1003"/>
                    <a:pt x="987" y="736"/>
                  </a:cubicBezTo>
                  <a:cubicBezTo>
                    <a:pt x="987" y="452"/>
                    <a:pt x="887" y="201"/>
                    <a:pt x="703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1492925" y="3640900"/>
              <a:ext cx="90250" cy="105725"/>
            </a:xfrm>
            <a:custGeom>
              <a:avLst/>
              <a:gdLst/>
              <a:ahLst/>
              <a:cxnLst/>
              <a:rect l="l" t="t" r="r" b="b"/>
              <a:pathLst>
                <a:path w="3610" h="4229" extrusionOk="0">
                  <a:moveTo>
                    <a:pt x="51" y="1"/>
                  </a:moveTo>
                  <a:lnTo>
                    <a:pt x="1" y="34"/>
                  </a:lnTo>
                  <a:cubicBezTo>
                    <a:pt x="903" y="1388"/>
                    <a:pt x="3209" y="4228"/>
                    <a:pt x="3409" y="4228"/>
                  </a:cubicBezTo>
                  <a:cubicBezTo>
                    <a:pt x="3610" y="4228"/>
                    <a:pt x="3225" y="3309"/>
                    <a:pt x="3225" y="3309"/>
                  </a:cubicBezTo>
                  <a:cubicBezTo>
                    <a:pt x="3186" y="3265"/>
                    <a:pt x="3128" y="3250"/>
                    <a:pt x="3064" y="3250"/>
                  </a:cubicBezTo>
                  <a:cubicBezTo>
                    <a:pt x="2909" y="3250"/>
                    <a:pt x="2724" y="3343"/>
                    <a:pt x="2724" y="3343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1493350" y="3639675"/>
              <a:ext cx="86075" cy="106100"/>
            </a:xfrm>
            <a:custGeom>
              <a:avLst/>
              <a:gdLst/>
              <a:ahLst/>
              <a:cxnLst/>
              <a:rect l="l" t="t" r="r" b="b"/>
              <a:pathLst>
                <a:path w="3443" h="4244" extrusionOk="0">
                  <a:moveTo>
                    <a:pt x="1" y="0"/>
                  </a:moveTo>
                  <a:cubicBezTo>
                    <a:pt x="17" y="17"/>
                    <a:pt x="34" y="33"/>
                    <a:pt x="34" y="50"/>
                  </a:cubicBezTo>
                  <a:lnTo>
                    <a:pt x="134" y="184"/>
                  </a:lnTo>
                  <a:lnTo>
                    <a:pt x="485" y="651"/>
                  </a:lnTo>
                  <a:cubicBezTo>
                    <a:pt x="769" y="1052"/>
                    <a:pt x="1187" y="1587"/>
                    <a:pt x="1671" y="2172"/>
                  </a:cubicBezTo>
                  <a:cubicBezTo>
                    <a:pt x="2139" y="2757"/>
                    <a:pt x="2573" y="3275"/>
                    <a:pt x="2908" y="3642"/>
                  </a:cubicBezTo>
                  <a:lnTo>
                    <a:pt x="3292" y="4093"/>
                  </a:lnTo>
                  <a:cubicBezTo>
                    <a:pt x="3325" y="4127"/>
                    <a:pt x="3359" y="4177"/>
                    <a:pt x="3392" y="4210"/>
                  </a:cubicBezTo>
                  <a:cubicBezTo>
                    <a:pt x="3409" y="4210"/>
                    <a:pt x="3426" y="4227"/>
                    <a:pt x="3442" y="4244"/>
                  </a:cubicBezTo>
                  <a:cubicBezTo>
                    <a:pt x="3426" y="4227"/>
                    <a:pt x="3409" y="4210"/>
                    <a:pt x="3409" y="4194"/>
                  </a:cubicBezTo>
                  <a:lnTo>
                    <a:pt x="3309" y="4077"/>
                  </a:lnTo>
                  <a:cubicBezTo>
                    <a:pt x="3192" y="3960"/>
                    <a:pt x="3075" y="3809"/>
                    <a:pt x="2924" y="3625"/>
                  </a:cubicBezTo>
                  <a:cubicBezTo>
                    <a:pt x="2607" y="3258"/>
                    <a:pt x="2172" y="2723"/>
                    <a:pt x="1688" y="2138"/>
                  </a:cubicBezTo>
                  <a:cubicBezTo>
                    <a:pt x="1220" y="1554"/>
                    <a:pt x="802" y="1019"/>
                    <a:pt x="502" y="635"/>
                  </a:cubicBezTo>
                  <a:lnTo>
                    <a:pt x="151" y="167"/>
                  </a:lnTo>
                  <a:cubicBezTo>
                    <a:pt x="101" y="133"/>
                    <a:pt x="67" y="83"/>
                    <a:pt x="50" y="50"/>
                  </a:cubicBezTo>
                  <a:cubicBezTo>
                    <a:pt x="34" y="33"/>
                    <a:pt x="17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1559750" y="3721775"/>
              <a:ext cx="14650" cy="3525"/>
            </a:xfrm>
            <a:custGeom>
              <a:avLst/>
              <a:gdLst/>
              <a:ahLst/>
              <a:cxnLst/>
              <a:rect l="l" t="t" r="r" b="b"/>
              <a:pathLst>
                <a:path w="586" h="141" extrusionOk="0">
                  <a:moveTo>
                    <a:pt x="358" y="0"/>
                  </a:moveTo>
                  <a:cubicBezTo>
                    <a:pt x="232" y="0"/>
                    <a:pt x="104" y="48"/>
                    <a:pt x="1" y="141"/>
                  </a:cubicBezTo>
                  <a:cubicBezTo>
                    <a:pt x="129" y="71"/>
                    <a:pt x="265" y="42"/>
                    <a:pt x="404" y="42"/>
                  </a:cubicBezTo>
                  <a:cubicBezTo>
                    <a:pt x="464" y="42"/>
                    <a:pt x="525" y="47"/>
                    <a:pt x="586" y="57"/>
                  </a:cubicBezTo>
                  <a:cubicBezTo>
                    <a:pt x="515" y="19"/>
                    <a:pt x="437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1554125" y="3697500"/>
              <a:ext cx="4400" cy="2225"/>
            </a:xfrm>
            <a:custGeom>
              <a:avLst/>
              <a:gdLst/>
              <a:ahLst/>
              <a:cxnLst/>
              <a:rect l="l" t="t" r="r" b="b"/>
              <a:pathLst>
                <a:path w="176" h="89" extrusionOk="0">
                  <a:moveTo>
                    <a:pt x="86" y="1"/>
                  </a:moveTo>
                  <a:cubicBezTo>
                    <a:pt x="42" y="1"/>
                    <a:pt x="0" y="26"/>
                    <a:pt x="9" y="76"/>
                  </a:cubicBezTo>
                  <a:cubicBezTo>
                    <a:pt x="34" y="84"/>
                    <a:pt x="59" y="89"/>
                    <a:pt x="86" y="89"/>
                  </a:cubicBezTo>
                  <a:cubicBezTo>
                    <a:pt x="113" y="89"/>
                    <a:pt x="142" y="84"/>
                    <a:pt x="176" y="76"/>
                  </a:cubicBezTo>
                  <a:cubicBezTo>
                    <a:pt x="176" y="26"/>
                    <a:pt x="130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1552650" y="3691875"/>
              <a:ext cx="7125" cy="1575"/>
            </a:xfrm>
            <a:custGeom>
              <a:avLst/>
              <a:gdLst/>
              <a:ahLst/>
              <a:cxnLst/>
              <a:rect l="l" t="t" r="r" b="b"/>
              <a:pathLst>
                <a:path w="285" h="63" extrusionOk="0">
                  <a:moveTo>
                    <a:pt x="18" y="0"/>
                  </a:moveTo>
                  <a:cubicBezTo>
                    <a:pt x="1" y="17"/>
                    <a:pt x="68" y="34"/>
                    <a:pt x="135" y="50"/>
                  </a:cubicBezTo>
                  <a:cubicBezTo>
                    <a:pt x="176" y="59"/>
                    <a:pt x="210" y="63"/>
                    <a:pt x="235" y="63"/>
                  </a:cubicBezTo>
                  <a:cubicBezTo>
                    <a:pt x="260" y="63"/>
                    <a:pt x="277" y="59"/>
                    <a:pt x="285" y="50"/>
                  </a:cubicBezTo>
                  <a:cubicBezTo>
                    <a:pt x="285" y="34"/>
                    <a:pt x="218" y="17"/>
                    <a:pt x="151" y="17"/>
                  </a:cubicBezTo>
                  <a:cubicBezTo>
                    <a:pt x="68" y="0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1556000" y="3683925"/>
              <a:ext cx="5450" cy="6725"/>
            </a:xfrm>
            <a:custGeom>
              <a:avLst/>
              <a:gdLst/>
              <a:ahLst/>
              <a:cxnLst/>
              <a:rect l="l" t="t" r="r" b="b"/>
              <a:pathLst>
                <a:path w="218" h="269" extrusionOk="0">
                  <a:moveTo>
                    <a:pt x="1" y="1"/>
                  </a:moveTo>
                  <a:cubicBezTo>
                    <a:pt x="1" y="18"/>
                    <a:pt x="34" y="84"/>
                    <a:pt x="101" y="151"/>
                  </a:cubicBezTo>
                  <a:cubicBezTo>
                    <a:pt x="151" y="218"/>
                    <a:pt x="201" y="268"/>
                    <a:pt x="218" y="268"/>
                  </a:cubicBezTo>
                  <a:cubicBezTo>
                    <a:pt x="218" y="268"/>
                    <a:pt x="184" y="201"/>
                    <a:pt x="134" y="134"/>
                  </a:cubicBezTo>
                  <a:cubicBezTo>
                    <a:pt x="67" y="5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1559350" y="3679700"/>
              <a:ext cx="5875" cy="7675"/>
            </a:xfrm>
            <a:custGeom>
              <a:avLst/>
              <a:gdLst/>
              <a:ahLst/>
              <a:cxnLst/>
              <a:rect l="l" t="t" r="r" b="b"/>
              <a:pathLst>
                <a:path w="235" h="307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17" y="70"/>
                    <a:pt x="34" y="120"/>
                    <a:pt x="84" y="170"/>
                  </a:cubicBezTo>
                  <a:cubicBezTo>
                    <a:pt x="142" y="257"/>
                    <a:pt x="200" y="307"/>
                    <a:pt x="214" y="307"/>
                  </a:cubicBezTo>
                  <a:cubicBezTo>
                    <a:pt x="216" y="307"/>
                    <a:pt x="217" y="306"/>
                    <a:pt x="217" y="303"/>
                  </a:cubicBezTo>
                  <a:cubicBezTo>
                    <a:pt x="234" y="303"/>
                    <a:pt x="167" y="237"/>
                    <a:pt x="117" y="153"/>
                  </a:cubicBezTo>
                  <a:cubicBezTo>
                    <a:pt x="56" y="77"/>
                    <a:pt x="23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1561025" y="3696875"/>
              <a:ext cx="14225" cy="9525"/>
            </a:xfrm>
            <a:custGeom>
              <a:avLst/>
              <a:gdLst/>
              <a:ahLst/>
              <a:cxnLst/>
              <a:rect l="l" t="t" r="r" b="b"/>
              <a:pathLst>
                <a:path w="569" h="381" extrusionOk="0">
                  <a:moveTo>
                    <a:pt x="184" y="34"/>
                  </a:moveTo>
                  <a:cubicBezTo>
                    <a:pt x="267" y="34"/>
                    <a:pt x="334" y="51"/>
                    <a:pt x="384" y="84"/>
                  </a:cubicBezTo>
                  <a:cubicBezTo>
                    <a:pt x="468" y="134"/>
                    <a:pt x="518" y="218"/>
                    <a:pt x="535" y="302"/>
                  </a:cubicBezTo>
                  <a:cubicBezTo>
                    <a:pt x="535" y="326"/>
                    <a:pt x="517" y="342"/>
                    <a:pt x="488" y="342"/>
                  </a:cubicBezTo>
                  <a:cubicBezTo>
                    <a:pt x="477" y="342"/>
                    <a:pt x="465" y="339"/>
                    <a:pt x="451" y="335"/>
                  </a:cubicBezTo>
                  <a:cubicBezTo>
                    <a:pt x="418" y="318"/>
                    <a:pt x="384" y="302"/>
                    <a:pt x="351" y="268"/>
                  </a:cubicBezTo>
                  <a:cubicBezTo>
                    <a:pt x="284" y="235"/>
                    <a:pt x="217" y="185"/>
                    <a:pt x="167" y="151"/>
                  </a:cubicBezTo>
                  <a:cubicBezTo>
                    <a:pt x="117" y="109"/>
                    <a:pt x="79" y="72"/>
                    <a:pt x="54" y="44"/>
                  </a:cubicBezTo>
                  <a:lnTo>
                    <a:pt x="54" y="44"/>
                  </a:lnTo>
                  <a:cubicBezTo>
                    <a:pt x="94" y="34"/>
                    <a:pt x="139" y="34"/>
                    <a:pt x="184" y="34"/>
                  </a:cubicBezTo>
                  <a:close/>
                  <a:moveTo>
                    <a:pt x="184" y="1"/>
                  </a:moveTo>
                  <a:cubicBezTo>
                    <a:pt x="137" y="1"/>
                    <a:pt x="89" y="16"/>
                    <a:pt x="42" y="31"/>
                  </a:cubicBezTo>
                  <a:lnTo>
                    <a:pt x="42" y="31"/>
                  </a:lnTo>
                  <a:cubicBezTo>
                    <a:pt x="25" y="12"/>
                    <a:pt x="17" y="1"/>
                    <a:pt x="17" y="1"/>
                  </a:cubicBezTo>
                  <a:lnTo>
                    <a:pt x="17" y="1"/>
                  </a:lnTo>
                  <a:cubicBezTo>
                    <a:pt x="22" y="12"/>
                    <a:pt x="29" y="23"/>
                    <a:pt x="35" y="34"/>
                  </a:cubicBezTo>
                  <a:lnTo>
                    <a:pt x="35" y="34"/>
                  </a:lnTo>
                  <a:cubicBezTo>
                    <a:pt x="35" y="34"/>
                    <a:pt x="34" y="34"/>
                    <a:pt x="33" y="34"/>
                  </a:cubicBezTo>
                  <a:cubicBezTo>
                    <a:pt x="17" y="51"/>
                    <a:pt x="0" y="68"/>
                    <a:pt x="0" y="68"/>
                  </a:cubicBezTo>
                  <a:cubicBezTo>
                    <a:pt x="14" y="59"/>
                    <a:pt x="28" y="52"/>
                    <a:pt x="44" y="47"/>
                  </a:cubicBezTo>
                  <a:lnTo>
                    <a:pt x="44" y="47"/>
                  </a:lnTo>
                  <a:cubicBezTo>
                    <a:pt x="75" y="92"/>
                    <a:pt x="113" y="130"/>
                    <a:pt x="150" y="168"/>
                  </a:cubicBezTo>
                  <a:cubicBezTo>
                    <a:pt x="201" y="218"/>
                    <a:pt x="267" y="268"/>
                    <a:pt x="318" y="302"/>
                  </a:cubicBezTo>
                  <a:cubicBezTo>
                    <a:pt x="368" y="335"/>
                    <a:pt x="401" y="352"/>
                    <a:pt x="451" y="368"/>
                  </a:cubicBezTo>
                  <a:cubicBezTo>
                    <a:pt x="460" y="377"/>
                    <a:pt x="472" y="381"/>
                    <a:pt x="487" y="381"/>
                  </a:cubicBezTo>
                  <a:cubicBezTo>
                    <a:pt x="501" y="381"/>
                    <a:pt x="518" y="377"/>
                    <a:pt x="535" y="368"/>
                  </a:cubicBezTo>
                  <a:cubicBezTo>
                    <a:pt x="551" y="352"/>
                    <a:pt x="568" y="318"/>
                    <a:pt x="568" y="302"/>
                  </a:cubicBezTo>
                  <a:cubicBezTo>
                    <a:pt x="535" y="118"/>
                    <a:pt x="36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1561425" y="3687475"/>
              <a:ext cx="6725" cy="10675"/>
            </a:xfrm>
            <a:custGeom>
              <a:avLst/>
              <a:gdLst/>
              <a:ahLst/>
              <a:cxnLst/>
              <a:rect l="l" t="t" r="r" b="b"/>
              <a:pathLst>
                <a:path w="269" h="427" extrusionOk="0">
                  <a:moveTo>
                    <a:pt x="147" y="1"/>
                  </a:moveTo>
                  <a:cubicBezTo>
                    <a:pt x="126" y="1"/>
                    <a:pt x="109" y="9"/>
                    <a:pt x="101" y="26"/>
                  </a:cubicBezTo>
                  <a:cubicBezTo>
                    <a:pt x="68" y="59"/>
                    <a:pt x="51" y="76"/>
                    <a:pt x="51" y="109"/>
                  </a:cubicBezTo>
                  <a:cubicBezTo>
                    <a:pt x="34" y="160"/>
                    <a:pt x="17" y="210"/>
                    <a:pt x="17" y="277"/>
                  </a:cubicBezTo>
                  <a:cubicBezTo>
                    <a:pt x="1" y="310"/>
                    <a:pt x="1" y="360"/>
                    <a:pt x="17" y="410"/>
                  </a:cubicBezTo>
                  <a:cubicBezTo>
                    <a:pt x="34" y="410"/>
                    <a:pt x="17" y="360"/>
                    <a:pt x="34" y="277"/>
                  </a:cubicBezTo>
                  <a:cubicBezTo>
                    <a:pt x="51" y="226"/>
                    <a:pt x="68" y="176"/>
                    <a:pt x="84" y="126"/>
                  </a:cubicBezTo>
                  <a:cubicBezTo>
                    <a:pt x="98" y="85"/>
                    <a:pt x="134" y="34"/>
                    <a:pt x="164" y="34"/>
                  </a:cubicBezTo>
                  <a:cubicBezTo>
                    <a:pt x="171" y="34"/>
                    <a:pt x="178" y="36"/>
                    <a:pt x="185" y="43"/>
                  </a:cubicBezTo>
                  <a:cubicBezTo>
                    <a:pt x="218" y="93"/>
                    <a:pt x="218" y="160"/>
                    <a:pt x="201" y="210"/>
                  </a:cubicBezTo>
                  <a:cubicBezTo>
                    <a:pt x="185" y="260"/>
                    <a:pt x="168" y="293"/>
                    <a:pt x="134" y="343"/>
                  </a:cubicBezTo>
                  <a:cubicBezTo>
                    <a:pt x="101" y="377"/>
                    <a:pt x="68" y="393"/>
                    <a:pt x="34" y="427"/>
                  </a:cubicBezTo>
                  <a:cubicBezTo>
                    <a:pt x="84" y="427"/>
                    <a:pt x="118" y="393"/>
                    <a:pt x="151" y="360"/>
                  </a:cubicBezTo>
                  <a:cubicBezTo>
                    <a:pt x="185" y="310"/>
                    <a:pt x="218" y="277"/>
                    <a:pt x="235" y="226"/>
                  </a:cubicBezTo>
                  <a:cubicBezTo>
                    <a:pt x="268" y="160"/>
                    <a:pt x="251" y="76"/>
                    <a:pt x="218" y="26"/>
                  </a:cubicBezTo>
                  <a:cubicBezTo>
                    <a:pt x="193" y="9"/>
                    <a:pt x="168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1511300" y="3627125"/>
              <a:ext cx="10475" cy="36775"/>
            </a:xfrm>
            <a:custGeom>
              <a:avLst/>
              <a:gdLst/>
              <a:ahLst/>
              <a:cxnLst/>
              <a:rect l="l" t="t" r="r" b="b"/>
              <a:pathLst>
                <a:path w="419" h="147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84" y="67"/>
                    <a:pt x="151" y="201"/>
                  </a:cubicBezTo>
                  <a:cubicBezTo>
                    <a:pt x="368" y="518"/>
                    <a:pt x="368" y="936"/>
                    <a:pt x="168" y="1270"/>
                  </a:cubicBezTo>
                  <a:cubicBezTo>
                    <a:pt x="84" y="1404"/>
                    <a:pt x="17" y="1454"/>
                    <a:pt x="17" y="1471"/>
                  </a:cubicBezTo>
                  <a:cubicBezTo>
                    <a:pt x="51" y="1454"/>
                    <a:pt x="68" y="1437"/>
                    <a:pt x="68" y="1421"/>
                  </a:cubicBezTo>
                  <a:cubicBezTo>
                    <a:pt x="118" y="1387"/>
                    <a:pt x="151" y="1337"/>
                    <a:pt x="185" y="1287"/>
                  </a:cubicBezTo>
                  <a:cubicBezTo>
                    <a:pt x="418" y="953"/>
                    <a:pt x="418" y="518"/>
                    <a:pt x="185" y="184"/>
                  </a:cubicBezTo>
                  <a:cubicBezTo>
                    <a:pt x="151" y="134"/>
                    <a:pt x="101" y="84"/>
                    <a:pt x="68" y="51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1516725" y="3612500"/>
              <a:ext cx="25925" cy="20500"/>
            </a:xfrm>
            <a:custGeom>
              <a:avLst/>
              <a:gdLst/>
              <a:ahLst/>
              <a:cxnLst/>
              <a:rect l="l" t="t" r="r" b="b"/>
              <a:pathLst>
                <a:path w="1037" h="820" extrusionOk="0">
                  <a:moveTo>
                    <a:pt x="1037" y="1"/>
                  </a:moveTo>
                  <a:lnTo>
                    <a:pt x="1037" y="1"/>
                  </a:lnTo>
                  <a:cubicBezTo>
                    <a:pt x="853" y="134"/>
                    <a:pt x="686" y="268"/>
                    <a:pt x="519" y="402"/>
                  </a:cubicBezTo>
                  <a:cubicBezTo>
                    <a:pt x="335" y="535"/>
                    <a:pt x="168" y="669"/>
                    <a:pt x="1" y="819"/>
                  </a:cubicBezTo>
                  <a:cubicBezTo>
                    <a:pt x="369" y="569"/>
                    <a:pt x="719" y="301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1524250" y="3666800"/>
              <a:ext cx="14650" cy="18400"/>
            </a:xfrm>
            <a:custGeom>
              <a:avLst/>
              <a:gdLst/>
              <a:ahLst/>
              <a:cxnLst/>
              <a:rect l="l" t="t" r="r" b="b"/>
              <a:pathLst>
                <a:path w="586" h="736" extrusionOk="0">
                  <a:moveTo>
                    <a:pt x="1" y="1"/>
                  </a:moveTo>
                  <a:cubicBezTo>
                    <a:pt x="68" y="151"/>
                    <a:pt x="151" y="285"/>
                    <a:pt x="251" y="402"/>
                  </a:cubicBezTo>
                  <a:cubicBezTo>
                    <a:pt x="352" y="535"/>
                    <a:pt x="452" y="636"/>
                    <a:pt x="585" y="736"/>
                  </a:cubicBezTo>
                  <a:cubicBezTo>
                    <a:pt x="585" y="736"/>
                    <a:pt x="452" y="586"/>
                    <a:pt x="285" y="385"/>
                  </a:cubicBezTo>
                  <a:cubicBezTo>
                    <a:pt x="118" y="16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1511725" y="3654700"/>
              <a:ext cx="2950" cy="4600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101" y="0"/>
                  </a:moveTo>
                  <a:cubicBezTo>
                    <a:pt x="84" y="0"/>
                    <a:pt x="67" y="50"/>
                    <a:pt x="51" y="84"/>
                  </a:cubicBezTo>
                  <a:cubicBezTo>
                    <a:pt x="34" y="134"/>
                    <a:pt x="0" y="167"/>
                    <a:pt x="17" y="184"/>
                  </a:cubicBezTo>
                  <a:cubicBezTo>
                    <a:pt x="17" y="184"/>
                    <a:pt x="67" y="167"/>
                    <a:pt x="84" y="100"/>
                  </a:cubicBezTo>
                  <a:cubicBezTo>
                    <a:pt x="117" y="50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1515475" y="3645500"/>
              <a:ext cx="1275" cy="4200"/>
            </a:xfrm>
            <a:custGeom>
              <a:avLst/>
              <a:gdLst/>
              <a:ahLst/>
              <a:cxnLst/>
              <a:rect l="l" t="t" r="r" b="b"/>
              <a:pathLst>
                <a:path w="51" h="168" extrusionOk="0">
                  <a:moveTo>
                    <a:pt x="34" y="1"/>
                  </a:moveTo>
                  <a:cubicBezTo>
                    <a:pt x="18" y="1"/>
                    <a:pt x="1" y="34"/>
                    <a:pt x="1" y="84"/>
                  </a:cubicBezTo>
                  <a:cubicBezTo>
                    <a:pt x="1" y="134"/>
                    <a:pt x="1" y="168"/>
                    <a:pt x="18" y="168"/>
                  </a:cubicBezTo>
                  <a:cubicBezTo>
                    <a:pt x="18" y="168"/>
                    <a:pt x="34" y="134"/>
                    <a:pt x="34" y="84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1513400" y="3636725"/>
              <a:ext cx="2525" cy="4625"/>
            </a:xfrm>
            <a:custGeom>
              <a:avLst/>
              <a:gdLst/>
              <a:ahLst/>
              <a:cxnLst/>
              <a:rect l="l" t="t" r="r" b="b"/>
              <a:pathLst>
                <a:path w="101" h="185" extrusionOk="0">
                  <a:moveTo>
                    <a:pt x="0" y="1"/>
                  </a:moveTo>
                  <a:cubicBezTo>
                    <a:pt x="0" y="17"/>
                    <a:pt x="17" y="51"/>
                    <a:pt x="34" y="84"/>
                  </a:cubicBezTo>
                  <a:cubicBezTo>
                    <a:pt x="50" y="134"/>
                    <a:pt x="50" y="185"/>
                    <a:pt x="67" y="185"/>
                  </a:cubicBezTo>
                  <a:cubicBezTo>
                    <a:pt x="84" y="185"/>
                    <a:pt x="101" y="134"/>
                    <a:pt x="84" y="84"/>
                  </a:cubicBezTo>
                  <a:cubicBezTo>
                    <a:pt x="50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1510475" y="3631125"/>
              <a:ext cx="1700" cy="2400"/>
            </a:xfrm>
            <a:custGeom>
              <a:avLst/>
              <a:gdLst/>
              <a:ahLst/>
              <a:cxnLst/>
              <a:rect l="l" t="t" r="r" b="b"/>
              <a:pathLst>
                <a:path w="68" h="96" extrusionOk="0">
                  <a:moveTo>
                    <a:pt x="30" y="1"/>
                  </a:moveTo>
                  <a:cubicBezTo>
                    <a:pt x="26" y="1"/>
                    <a:pt x="21" y="3"/>
                    <a:pt x="17" y="8"/>
                  </a:cubicBezTo>
                  <a:cubicBezTo>
                    <a:pt x="0" y="8"/>
                    <a:pt x="0" y="24"/>
                    <a:pt x="17" y="58"/>
                  </a:cubicBezTo>
                  <a:cubicBezTo>
                    <a:pt x="17" y="71"/>
                    <a:pt x="28" y="96"/>
                    <a:pt x="41" y="96"/>
                  </a:cubicBezTo>
                  <a:cubicBezTo>
                    <a:pt x="44" y="96"/>
                    <a:pt x="47" y="94"/>
                    <a:pt x="50" y="91"/>
                  </a:cubicBezTo>
                  <a:cubicBezTo>
                    <a:pt x="67" y="91"/>
                    <a:pt x="67" y="74"/>
                    <a:pt x="50" y="41"/>
                  </a:cubicBezTo>
                  <a:cubicBezTo>
                    <a:pt x="50" y="16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108225" y="3504325"/>
              <a:ext cx="149150" cy="69600"/>
            </a:xfrm>
            <a:custGeom>
              <a:avLst/>
              <a:gdLst/>
              <a:ahLst/>
              <a:cxnLst/>
              <a:rect l="l" t="t" r="r" b="b"/>
              <a:pathLst>
                <a:path w="5966" h="2784" extrusionOk="0">
                  <a:moveTo>
                    <a:pt x="117" y="0"/>
                  </a:moveTo>
                  <a:lnTo>
                    <a:pt x="0" y="2506"/>
                  </a:lnTo>
                  <a:lnTo>
                    <a:pt x="201" y="2523"/>
                  </a:lnTo>
                  <a:cubicBezTo>
                    <a:pt x="906" y="2590"/>
                    <a:pt x="3341" y="2784"/>
                    <a:pt x="4605" y="2784"/>
                  </a:cubicBezTo>
                  <a:cubicBezTo>
                    <a:pt x="4928" y="2784"/>
                    <a:pt x="5175" y="2771"/>
                    <a:pt x="5297" y="2740"/>
                  </a:cubicBezTo>
                  <a:cubicBezTo>
                    <a:pt x="5965" y="2557"/>
                    <a:pt x="3275" y="1838"/>
                    <a:pt x="3275" y="1838"/>
                  </a:cubicBezTo>
                  <a:lnTo>
                    <a:pt x="3325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108625" y="3543525"/>
              <a:ext cx="28850" cy="23900"/>
            </a:xfrm>
            <a:custGeom>
              <a:avLst/>
              <a:gdLst/>
              <a:ahLst/>
              <a:cxnLst/>
              <a:rect l="l" t="t" r="r" b="b"/>
              <a:pathLst>
                <a:path w="1154" h="956" extrusionOk="0">
                  <a:moveTo>
                    <a:pt x="93" y="1"/>
                  </a:moveTo>
                  <a:cubicBezTo>
                    <a:pt x="73" y="1"/>
                    <a:pt x="54" y="2"/>
                    <a:pt x="34" y="3"/>
                  </a:cubicBezTo>
                  <a:lnTo>
                    <a:pt x="1" y="888"/>
                  </a:lnTo>
                  <a:lnTo>
                    <a:pt x="1154" y="955"/>
                  </a:lnTo>
                  <a:cubicBezTo>
                    <a:pt x="1120" y="688"/>
                    <a:pt x="987" y="437"/>
                    <a:pt x="770" y="253"/>
                  </a:cubicBezTo>
                  <a:cubicBezTo>
                    <a:pt x="584" y="98"/>
                    <a:pt x="340" y="1"/>
                    <a:pt x="93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108225" y="3560300"/>
              <a:ext cx="138275" cy="13250"/>
            </a:xfrm>
            <a:custGeom>
              <a:avLst/>
              <a:gdLst/>
              <a:ahLst/>
              <a:cxnLst/>
              <a:rect l="l" t="t" r="r" b="b"/>
              <a:pathLst>
                <a:path w="5531" h="530" extrusionOk="0">
                  <a:moveTo>
                    <a:pt x="4578" y="0"/>
                  </a:moveTo>
                  <a:cubicBezTo>
                    <a:pt x="4395" y="0"/>
                    <a:pt x="4278" y="401"/>
                    <a:pt x="4278" y="401"/>
                  </a:cubicBezTo>
                  <a:lnTo>
                    <a:pt x="17" y="201"/>
                  </a:lnTo>
                  <a:lnTo>
                    <a:pt x="0" y="267"/>
                  </a:lnTo>
                  <a:cubicBezTo>
                    <a:pt x="1162" y="411"/>
                    <a:pt x="3369" y="529"/>
                    <a:pt x="4571" y="529"/>
                  </a:cubicBezTo>
                  <a:cubicBezTo>
                    <a:pt x="5046" y="529"/>
                    <a:pt x="5364" y="511"/>
                    <a:pt x="5397" y="468"/>
                  </a:cubicBezTo>
                  <a:cubicBezTo>
                    <a:pt x="5531" y="318"/>
                    <a:pt x="4578" y="0"/>
                    <a:pt x="4578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107375" y="3564875"/>
              <a:ext cx="136200" cy="5875"/>
            </a:xfrm>
            <a:custGeom>
              <a:avLst/>
              <a:gdLst/>
              <a:ahLst/>
              <a:cxnLst/>
              <a:rect l="l" t="t" r="r" b="b"/>
              <a:pathLst>
                <a:path w="5448" h="235" extrusionOk="0">
                  <a:moveTo>
                    <a:pt x="1" y="1"/>
                  </a:moveTo>
                  <a:cubicBezTo>
                    <a:pt x="18" y="18"/>
                    <a:pt x="34" y="18"/>
                    <a:pt x="51" y="18"/>
                  </a:cubicBezTo>
                  <a:cubicBezTo>
                    <a:pt x="101" y="18"/>
                    <a:pt x="151" y="34"/>
                    <a:pt x="218" y="34"/>
                  </a:cubicBezTo>
                  <a:lnTo>
                    <a:pt x="786" y="84"/>
                  </a:lnTo>
                  <a:cubicBezTo>
                    <a:pt x="1287" y="118"/>
                    <a:pt x="1972" y="151"/>
                    <a:pt x="2724" y="185"/>
                  </a:cubicBezTo>
                  <a:cubicBezTo>
                    <a:pt x="3476" y="218"/>
                    <a:pt x="4145" y="235"/>
                    <a:pt x="4646" y="235"/>
                  </a:cubicBezTo>
                  <a:lnTo>
                    <a:pt x="5381" y="235"/>
                  </a:lnTo>
                  <a:cubicBezTo>
                    <a:pt x="5414" y="235"/>
                    <a:pt x="5431" y="235"/>
                    <a:pt x="5448" y="218"/>
                  </a:cubicBezTo>
                  <a:lnTo>
                    <a:pt x="5231" y="218"/>
                  </a:lnTo>
                  <a:lnTo>
                    <a:pt x="4646" y="201"/>
                  </a:lnTo>
                  <a:cubicBezTo>
                    <a:pt x="4145" y="201"/>
                    <a:pt x="3476" y="185"/>
                    <a:pt x="2724" y="151"/>
                  </a:cubicBezTo>
                  <a:cubicBezTo>
                    <a:pt x="1972" y="118"/>
                    <a:pt x="1287" y="84"/>
                    <a:pt x="803" y="51"/>
                  </a:cubicBezTo>
                  <a:lnTo>
                    <a:pt x="218" y="1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215150" y="3559450"/>
              <a:ext cx="8375" cy="12150"/>
            </a:xfrm>
            <a:custGeom>
              <a:avLst/>
              <a:gdLst/>
              <a:ahLst/>
              <a:cxnLst/>
              <a:rect l="l" t="t" r="r" b="b"/>
              <a:pathLst>
                <a:path w="335" h="486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34" y="68"/>
                    <a:pt x="1" y="268"/>
                    <a:pt x="1" y="485"/>
                  </a:cubicBezTo>
                  <a:cubicBezTo>
                    <a:pt x="51" y="285"/>
                    <a:pt x="168" y="118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191750" y="3551925"/>
              <a:ext cx="5050" cy="6725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201" y="1"/>
                  </a:moveTo>
                  <a:cubicBezTo>
                    <a:pt x="185" y="1"/>
                    <a:pt x="135" y="51"/>
                    <a:pt x="85" y="118"/>
                  </a:cubicBezTo>
                  <a:cubicBezTo>
                    <a:pt x="34" y="201"/>
                    <a:pt x="1" y="268"/>
                    <a:pt x="18" y="268"/>
                  </a:cubicBezTo>
                  <a:cubicBezTo>
                    <a:pt x="18" y="268"/>
                    <a:pt x="68" y="218"/>
                    <a:pt x="118" y="151"/>
                  </a:cubicBezTo>
                  <a:cubicBezTo>
                    <a:pt x="168" y="68"/>
                    <a:pt x="201" y="18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185500" y="3550575"/>
              <a:ext cx="5450" cy="4425"/>
            </a:xfrm>
            <a:custGeom>
              <a:avLst/>
              <a:gdLst/>
              <a:ahLst/>
              <a:cxnLst/>
              <a:rect l="l" t="t" r="r" b="b"/>
              <a:pathLst>
                <a:path w="218" h="177" extrusionOk="0">
                  <a:moveTo>
                    <a:pt x="212" y="0"/>
                  </a:moveTo>
                  <a:cubicBezTo>
                    <a:pt x="194" y="0"/>
                    <a:pt x="142" y="30"/>
                    <a:pt x="101" y="72"/>
                  </a:cubicBezTo>
                  <a:cubicBezTo>
                    <a:pt x="50" y="122"/>
                    <a:pt x="0" y="172"/>
                    <a:pt x="17" y="172"/>
                  </a:cubicBezTo>
                  <a:cubicBezTo>
                    <a:pt x="17" y="175"/>
                    <a:pt x="19" y="176"/>
                    <a:pt x="22" y="176"/>
                  </a:cubicBezTo>
                  <a:cubicBezTo>
                    <a:pt x="35" y="176"/>
                    <a:pt x="76" y="146"/>
                    <a:pt x="117" y="105"/>
                  </a:cubicBezTo>
                  <a:cubicBezTo>
                    <a:pt x="184" y="55"/>
                    <a:pt x="218" y="5"/>
                    <a:pt x="218" y="5"/>
                  </a:cubicBezTo>
                  <a:cubicBezTo>
                    <a:pt x="218" y="2"/>
                    <a:pt x="215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180900" y="3541900"/>
              <a:ext cx="9225" cy="1575"/>
            </a:xfrm>
            <a:custGeom>
              <a:avLst/>
              <a:gdLst/>
              <a:ahLst/>
              <a:cxnLst/>
              <a:rect l="l" t="t" r="r" b="b"/>
              <a:pathLst>
                <a:path w="369" h="63" extrusionOk="0">
                  <a:moveTo>
                    <a:pt x="1" y="1"/>
                  </a:moveTo>
                  <a:cubicBezTo>
                    <a:pt x="51" y="34"/>
                    <a:pt x="118" y="51"/>
                    <a:pt x="184" y="51"/>
                  </a:cubicBezTo>
                  <a:cubicBezTo>
                    <a:pt x="205" y="58"/>
                    <a:pt x="232" y="62"/>
                    <a:pt x="259" y="62"/>
                  </a:cubicBezTo>
                  <a:cubicBezTo>
                    <a:pt x="298" y="62"/>
                    <a:pt x="339" y="54"/>
                    <a:pt x="368" y="34"/>
                  </a:cubicBezTo>
                  <a:cubicBezTo>
                    <a:pt x="301" y="18"/>
                    <a:pt x="251" y="18"/>
                    <a:pt x="184" y="18"/>
                  </a:cubicBezTo>
                  <a:cubicBezTo>
                    <a:pt x="118" y="1"/>
                    <a:pt x="5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195100" y="3544950"/>
              <a:ext cx="15475" cy="8275"/>
            </a:xfrm>
            <a:custGeom>
              <a:avLst/>
              <a:gdLst/>
              <a:ahLst/>
              <a:cxnLst/>
              <a:rect l="l" t="t" r="r" b="b"/>
              <a:pathLst>
                <a:path w="619" h="331" extrusionOk="0">
                  <a:moveTo>
                    <a:pt x="402" y="36"/>
                  </a:moveTo>
                  <a:cubicBezTo>
                    <a:pt x="454" y="36"/>
                    <a:pt x="510" y="48"/>
                    <a:pt x="552" y="79"/>
                  </a:cubicBezTo>
                  <a:cubicBezTo>
                    <a:pt x="585" y="96"/>
                    <a:pt x="569" y="130"/>
                    <a:pt x="535" y="163"/>
                  </a:cubicBezTo>
                  <a:cubicBezTo>
                    <a:pt x="502" y="180"/>
                    <a:pt x="452" y="196"/>
                    <a:pt x="418" y="196"/>
                  </a:cubicBezTo>
                  <a:cubicBezTo>
                    <a:pt x="352" y="230"/>
                    <a:pt x="268" y="230"/>
                    <a:pt x="201" y="247"/>
                  </a:cubicBezTo>
                  <a:cubicBezTo>
                    <a:pt x="144" y="255"/>
                    <a:pt x="95" y="259"/>
                    <a:pt x="60" y="261"/>
                  </a:cubicBezTo>
                  <a:lnTo>
                    <a:pt x="60" y="261"/>
                  </a:lnTo>
                  <a:cubicBezTo>
                    <a:pt x="78" y="224"/>
                    <a:pt x="103" y="188"/>
                    <a:pt x="134" y="146"/>
                  </a:cubicBezTo>
                  <a:cubicBezTo>
                    <a:pt x="184" y="96"/>
                    <a:pt x="235" y="63"/>
                    <a:pt x="318" y="46"/>
                  </a:cubicBezTo>
                  <a:cubicBezTo>
                    <a:pt x="343" y="40"/>
                    <a:pt x="372" y="36"/>
                    <a:pt x="402" y="36"/>
                  </a:cubicBezTo>
                  <a:close/>
                  <a:moveTo>
                    <a:pt x="395" y="0"/>
                  </a:moveTo>
                  <a:cubicBezTo>
                    <a:pt x="285" y="0"/>
                    <a:pt x="181" y="45"/>
                    <a:pt x="118" y="130"/>
                  </a:cubicBezTo>
                  <a:cubicBezTo>
                    <a:pt x="84" y="179"/>
                    <a:pt x="51" y="213"/>
                    <a:pt x="34" y="262"/>
                  </a:cubicBezTo>
                  <a:lnTo>
                    <a:pt x="34" y="262"/>
                  </a:lnTo>
                  <a:cubicBezTo>
                    <a:pt x="13" y="263"/>
                    <a:pt x="1" y="263"/>
                    <a:pt x="1" y="263"/>
                  </a:cubicBezTo>
                  <a:cubicBezTo>
                    <a:pt x="12" y="266"/>
                    <a:pt x="23" y="268"/>
                    <a:pt x="34" y="270"/>
                  </a:cubicBezTo>
                  <a:lnTo>
                    <a:pt x="34" y="270"/>
                  </a:lnTo>
                  <a:cubicBezTo>
                    <a:pt x="34" y="288"/>
                    <a:pt x="34" y="315"/>
                    <a:pt x="34" y="330"/>
                  </a:cubicBezTo>
                  <a:cubicBezTo>
                    <a:pt x="39" y="310"/>
                    <a:pt x="46" y="291"/>
                    <a:pt x="54" y="273"/>
                  </a:cubicBezTo>
                  <a:lnTo>
                    <a:pt x="54" y="273"/>
                  </a:lnTo>
                  <a:cubicBezTo>
                    <a:pt x="103" y="280"/>
                    <a:pt x="152" y="280"/>
                    <a:pt x="201" y="280"/>
                  </a:cubicBezTo>
                  <a:cubicBezTo>
                    <a:pt x="285" y="263"/>
                    <a:pt x="352" y="263"/>
                    <a:pt x="435" y="230"/>
                  </a:cubicBezTo>
                  <a:cubicBezTo>
                    <a:pt x="469" y="230"/>
                    <a:pt x="519" y="213"/>
                    <a:pt x="552" y="196"/>
                  </a:cubicBezTo>
                  <a:cubicBezTo>
                    <a:pt x="585" y="180"/>
                    <a:pt x="602" y="146"/>
                    <a:pt x="602" y="130"/>
                  </a:cubicBezTo>
                  <a:cubicBezTo>
                    <a:pt x="619" y="96"/>
                    <a:pt x="602" y="63"/>
                    <a:pt x="585" y="46"/>
                  </a:cubicBezTo>
                  <a:cubicBezTo>
                    <a:pt x="524" y="15"/>
                    <a:pt x="458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189675" y="3541900"/>
              <a:ext cx="7550" cy="10050"/>
            </a:xfrm>
            <a:custGeom>
              <a:avLst/>
              <a:gdLst/>
              <a:ahLst/>
              <a:cxnLst/>
              <a:rect l="l" t="t" r="r" b="b"/>
              <a:pathLst>
                <a:path w="302" h="402" extrusionOk="0">
                  <a:moveTo>
                    <a:pt x="84" y="1"/>
                  </a:moveTo>
                  <a:cubicBezTo>
                    <a:pt x="34" y="1"/>
                    <a:pt x="0" y="51"/>
                    <a:pt x="17" y="84"/>
                  </a:cubicBezTo>
                  <a:cubicBezTo>
                    <a:pt x="17" y="118"/>
                    <a:pt x="34" y="151"/>
                    <a:pt x="51" y="185"/>
                  </a:cubicBezTo>
                  <a:cubicBezTo>
                    <a:pt x="67" y="235"/>
                    <a:pt x="101" y="268"/>
                    <a:pt x="134" y="318"/>
                  </a:cubicBezTo>
                  <a:cubicBezTo>
                    <a:pt x="168" y="352"/>
                    <a:pt x="201" y="385"/>
                    <a:pt x="251" y="402"/>
                  </a:cubicBezTo>
                  <a:cubicBezTo>
                    <a:pt x="251" y="402"/>
                    <a:pt x="218" y="369"/>
                    <a:pt x="151" y="302"/>
                  </a:cubicBezTo>
                  <a:cubicBezTo>
                    <a:pt x="134" y="252"/>
                    <a:pt x="101" y="218"/>
                    <a:pt x="84" y="168"/>
                  </a:cubicBezTo>
                  <a:cubicBezTo>
                    <a:pt x="51" y="118"/>
                    <a:pt x="34" y="51"/>
                    <a:pt x="84" y="34"/>
                  </a:cubicBezTo>
                  <a:cubicBezTo>
                    <a:pt x="134" y="34"/>
                    <a:pt x="184" y="84"/>
                    <a:pt x="218" y="135"/>
                  </a:cubicBezTo>
                  <a:cubicBezTo>
                    <a:pt x="251" y="168"/>
                    <a:pt x="268" y="218"/>
                    <a:pt x="268" y="268"/>
                  </a:cubicBezTo>
                  <a:cubicBezTo>
                    <a:pt x="268" y="318"/>
                    <a:pt x="268" y="352"/>
                    <a:pt x="268" y="402"/>
                  </a:cubicBezTo>
                  <a:cubicBezTo>
                    <a:pt x="301" y="369"/>
                    <a:pt x="301" y="318"/>
                    <a:pt x="301" y="268"/>
                  </a:cubicBezTo>
                  <a:cubicBezTo>
                    <a:pt x="301" y="201"/>
                    <a:pt x="284" y="151"/>
                    <a:pt x="251" y="101"/>
                  </a:cubicBezTo>
                  <a:cubicBezTo>
                    <a:pt x="218" y="51"/>
                    <a:pt x="151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109900" y="3542750"/>
              <a:ext cx="27575" cy="24250"/>
            </a:xfrm>
            <a:custGeom>
              <a:avLst/>
              <a:gdLst/>
              <a:ahLst/>
              <a:cxnLst/>
              <a:rect l="l" t="t" r="r" b="b"/>
              <a:pathLst>
                <a:path w="1103" h="970" extrusionOk="0">
                  <a:moveTo>
                    <a:pt x="67" y="0"/>
                  </a:moveTo>
                  <a:cubicBezTo>
                    <a:pt x="34" y="0"/>
                    <a:pt x="17" y="17"/>
                    <a:pt x="0" y="17"/>
                  </a:cubicBezTo>
                  <a:cubicBezTo>
                    <a:pt x="0" y="17"/>
                    <a:pt x="84" y="17"/>
                    <a:pt x="234" y="34"/>
                  </a:cubicBezTo>
                  <a:cubicBezTo>
                    <a:pt x="618" y="84"/>
                    <a:pt x="936" y="368"/>
                    <a:pt x="1053" y="736"/>
                  </a:cubicBezTo>
                  <a:cubicBezTo>
                    <a:pt x="1086" y="869"/>
                    <a:pt x="1086" y="969"/>
                    <a:pt x="1103" y="969"/>
                  </a:cubicBezTo>
                  <a:cubicBezTo>
                    <a:pt x="1103" y="953"/>
                    <a:pt x="1103" y="919"/>
                    <a:pt x="1103" y="903"/>
                  </a:cubicBezTo>
                  <a:cubicBezTo>
                    <a:pt x="1103" y="852"/>
                    <a:pt x="1086" y="786"/>
                    <a:pt x="1069" y="736"/>
                  </a:cubicBezTo>
                  <a:cubicBezTo>
                    <a:pt x="969" y="335"/>
                    <a:pt x="635" y="5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117825" y="3510175"/>
              <a:ext cx="1700" cy="33025"/>
            </a:xfrm>
            <a:custGeom>
              <a:avLst/>
              <a:gdLst/>
              <a:ahLst/>
              <a:cxnLst/>
              <a:rect l="l" t="t" r="r" b="b"/>
              <a:pathLst>
                <a:path w="68" h="1321" extrusionOk="0">
                  <a:moveTo>
                    <a:pt x="67" y="0"/>
                  </a:moveTo>
                  <a:cubicBezTo>
                    <a:pt x="17" y="434"/>
                    <a:pt x="1" y="869"/>
                    <a:pt x="1" y="1320"/>
                  </a:cubicBezTo>
                  <a:cubicBezTo>
                    <a:pt x="34" y="1103"/>
                    <a:pt x="51" y="886"/>
                    <a:pt x="51" y="652"/>
                  </a:cubicBezTo>
                  <a:cubicBezTo>
                    <a:pt x="67" y="434"/>
                    <a:pt x="67" y="217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147900" y="3559875"/>
              <a:ext cx="23425" cy="1975"/>
            </a:xfrm>
            <a:custGeom>
              <a:avLst/>
              <a:gdLst/>
              <a:ahLst/>
              <a:cxnLst/>
              <a:rect l="l" t="t" r="r" b="b"/>
              <a:pathLst>
                <a:path w="937" h="79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51"/>
                    <a:pt x="301" y="67"/>
                    <a:pt x="468" y="67"/>
                  </a:cubicBezTo>
                  <a:cubicBezTo>
                    <a:pt x="531" y="74"/>
                    <a:pt x="596" y="78"/>
                    <a:pt x="662" y="78"/>
                  </a:cubicBezTo>
                  <a:cubicBezTo>
                    <a:pt x="754" y="78"/>
                    <a:pt x="848" y="70"/>
                    <a:pt x="936" y="51"/>
                  </a:cubicBezTo>
                  <a:cubicBezTo>
                    <a:pt x="936" y="42"/>
                    <a:pt x="882" y="42"/>
                    <a:pt x="796" y="42"/>
                  </a:cubicBezTo>
                  <a:cubicBezTo>
                    <a:pt x="711" y="42"/>
                    <a:pt x="594" y="42"/>
                    <a:pt x="468" y="34"/>
                  </a:cubicBezTo>
                  <a:cubicBezTo>
                    <a:pt x="218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132025" y="3559350"/>
              <a:ext cx="2525" cy="4725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11" y="0"/>
                  </a:moveTo>
                  <a:cubicBezTo>
                    <a:pt x="7" y="0"/>
                    <a:pt x="4" y="2"/>
                    <a:pt x="1" y="5"/>
                  </a:cubicBezTo>
                  <a:cubicBezTo>
                    <a:pt x="1" y="5"/>
                    <a:pt x="17" y="38"/>
                    <a:pt x="34" y="88"/>
                  </a:cubicBezTo>
                  <a:cubicBezTo>
                    <a:pt x="68" y="138"/>
                    <a:pt x="68" y="188"/>
                    <a:pt x="84" y="188"/>
                  </a:cubicBezTo>
                  <a:cubicBezTo>
                    <a:pt x="84" y="188"/>
                    <a:pt x="101" y="138"/>
                    <a:pt x="84" y="88"/>
                  </a:cubicBezTo>
                  <a:cubicBezTo>
                    <a:pt x="57" y="33"/>
                    <a:pt x="29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126175" y="3551825"/>
              <a:ext cx="3375" cy="3175"/>
            </a:xfrm>
            <a:custGeom>
              <a:avLst/>
              <a:gdLst/>
              <a:ahLst/>
              <a:cxnLst/>
              <a:rect l="l" t="t" r="r" b="b"/>
              <a:pathLst>
                <a:path w="135" h="127" extrusionOk="0">
                  <a:moveTo>
                    <a:pt x="21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1" y="5"/>
                    <a:pt x="17" y="38"/>
                    <a:pt x="51" y="72"/>
                  </a:cubicBezTo>
                  <a:cubicBezTo>
                    <a:pt x="78" y="99"/>
                    <a:pt x="105" y="126"/>
                    <a:pt x="124" y="126"/>
                  </a:cubicBezTo>
                  <a:cubicBezTo>
                    <a:pt x="128" y="126"/>
                    <a:pt x="131" y="125"/>
                    <a:pt x="134" y="122"/>
                  </a:cubicBezTo>
                  <a:cubicBezTo>
                    <a:pt x="134" y="122"/>
                    <a:pt x="118" y="88"/>
                    <a:pt x="84" y="55"/>
                  </a:cubicBezTo>
                  <a:cubicBezTo>
                    <a:pt x="57" y="28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118250" y="3547575"/>
              <a:ext cx="4625" cy="2300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58" y="1"/>
                  </a:moveTo>
                  <a:cubicBezTo>
                    <a:pt x="25" y="1"/>
                    <a:pt x="0" y="13"/>
                    <a:pt x="0" y="25"/>
                  </a:cubicBezTo>
                  <a:cubicBezTo>
                    <a:pt x="0" y="25"/>
                    <a:pt x="34" y="25"/>
                    <a:pt x="84" y="58"/>
                  </a:cubicBezTo>
                  <a:cubicBezTo>
                    <a:pt x="134" y="75"/>
                    <a:pt x="167" y="91"/>
                    <a:pt x="184" y="91"/>
                  </a:cubicBezTo>
                  <a:cubicBezTo>
                    <a:pt x="184" y="75"/>
                    <a:pt x="167" y="41"/>
                    <a:pt x="101" y="8"/>
                  </a:cubicBezTo>
                  <a:cubicBezTo>
                    <a:pt x="86" y="3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111975" y="3546100"/>
              <a:ext cx="2525" cy="1275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17" y="33"/>
                    <a:pt x="51" y="50"/>
                  </a:cubicBezTo>
                  <a:lnTo>
                    <a:pt x="101" y="50"/>
                  </a:lnTo>
                  <a:cubicBezTo>
                    <a:pt x="101" y="33"/>
                    <a:pt x="84" y="17"/>
                    <a:pt x="67" y="17"/>
                  </a:cubicBezTo>
                  <a:cubicBezTo>
                    <a:pt x="34" y="0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1899350" y="2442375"/>
              <a:ext cx="331700" cy="353550"/>
            </a:xfrm>
            <a:custGeom>
              <a:avLst/>
              <a:gdLst/>
              <a:ahLst/>
              <a:cxnLst/>
              <a:rect l="l" t="t" r="r" b="b"/>
              <a:pathLst>
                <a:path w="13268" h="14142" extrusionOk="0">
                  <a:moveTo>
                    <a:pt x="12010" y="1"/>
                  </a:moveTo>
                  <a:cubicBezTo>
                    <a:pt x="11825" y="1"/>
                    <a:pt x="11781" y="339"/>
                    <a:pt x="11781" y="339"/>
                  </a:cubicBezTo>
                  <a:cubicBezTo>
                    <a:pt x="11781" y="339"/>
                    <a:pt x="11212" y="2045"/>
                    <a:pt x="11036" y="2045"/>
                  </a:cubicBezTo>
                  <a:cubicBezTo>
                    <a:pt x="11033" y="2045"/>
                    <a:pt x="11031" y="2044"/>
                    <a:pt x="11029" y="2044"/>
                  </a:cubicBezTo>
                  <a:cubicBezTo>
                    <a:pt x="10845" y="1993"/>
                    <a:pt x="11129" y="957"/>
                    <a:pt x="11263" y="607"/>
                  </a:cubicBezTo>
                  <a:cubicBezTo>
                    <a:pt x="11379" y="316"/>
                    <a:pt x="11305" y="126"/>
                    <a:pt x="11152" y="126"/>
                  </a:cubicBezTo>
                  <a:cubicBezTo>
                    <a:pt x="11129" y="126"/>
                    <a:pt x="11105" y="130"/>
                    <a:pt x="11079" y="139"/>
                  </a:cubicBezTo>
                  <a:cubicBezTo>
                    <a:pt x="10945" y="189"/>
                    <a:pt x="10527" y="1242"/>
                    <a:pt x="10410" y="1576"/>
                  </a:cubicBezTo>
                  <a:cubicBezTo>
                    <a:pt x="10333" y="1846"/>
                    <a:pt x="10126" y="2465"/>
                    <a:pt x="9936" y="2465"/>
                  </a:cubicBezTo>
                  <a:cubicBezTo>
                    <a:pt x="9880" y="2465"/>
                    <a:pt x="9825" y="2411"/>
                    <a:pt x="9776" y="2277"/>
                  </a:cubicBezTo>
                  <a:cubicBezTo>
                    <a:pt x="9542" y="1693"/>
                    <a:pt x="9141" y="1325"/>
                    <a:pt x="8957" y="1308"/>
                  </a:cubicBezTo>
                  <a:cubicBezTo>
                    <a:pt x="8951" y="1308"/>
                    <a:pt x="8944" y="1308"/>
                    <a:pt x="8938" y="1308"/>
                  </a:cubicBezTo>
                  <a:cubicBezTo>
                    <a:pt x="8768" y="1308"/>
                    <a:pt x="8694" y="1530"/>
                    <a:pt x="8823" y="1643"/>
                  </a:cubicBezTo>
                  <a:cubicBezTo>
                    <a:pt x="8973" y="1810"/>
                    <a:pt x="9090" y="1993"/>
                    <a:pt x="9174" y="2194"/>
                  </a:cubicBezTo>
                  <a:cubicBezTo>
                    <a:pt x="9241" y="2344"/>
                    <a:pt x="9291" y="2511"/>
                    <a:pt x="9324" y="2678"/>
                  </a:cubicBezTo>
                  <a:cubicBezTo>
                    <a:pt x="9375" y="3013"/>
                    <a:pt x="9375" y="3364"/>
                    <a:pt x="9358" y="3714"/>
                  </a:cubicBezTo>
                  <a:lnTo>
                    <a:pt x="6267" y="10164"/>
                  </a:lnTo>
                  <a:lnTo>
                    <a:pt x="569" y="8393"/>
                  </a:lnTo>
                  <a:lnTo>
                    <a:pt x="1" y="11618"/>
                  </a:lnTo>
                  <a:cubicBezTo>
                    <a:pt x="1" y="11618"/>
                    <a:pt x="6829" y="14142"/>
                    <a:pt x="7834" y="14142"/>
                  </a:cubicBezTo>
                  <a:cubicBezTo>
                    <a:pt x="7883" y="14142"/>
                    <a:pt x="7918" y="14136"/>
                    <a:pt x="7938" y="14124"/>
                  </a:cubicBezTo>
                  <a:cubicBezTo>
                    <a:pt x="8940" y="13489"/>
                    <a:pt x="11630" y="4216"/>
                    <a:pt x="11630" y="4216"/>
                  </a:cubicBezTo>
                  <a:cubicBezTo>
                    <a:pt x="12081" y="3581"/>
                    <a:pt x="12482" y="2912"/>
                    <a:pt x="12867" y="2227"/>
                  </a:cubicBezTo>
                  <a:cubicBezTo>
                    <a:pt x="13268" y="1375"/>
                    <a:pt x="13201" y="1342"/>
                    <a:pt x="13084" y="1308"/>
                  </a:cubicBezTo>
                  <a:cubicBezTo>
                    <a:pt x="13076" y="1306"/>
                    <a:pt x="13069" y="1305"/>
                    <a:pt x="13061" y="1305"/>
                  </a:cubicBezTo>
                  <a:cubicBezTo>
                    <a:pt x="12807" y="1305"/>
                    <a:pt x="12416" y="2439"/>
                    <a:pt x="12274" y="2439"/>
                  </a:cubicBezTo>
                  <a:cubicBezTo>
                    <a:pt x="12255" y="2439"/>
                    <a:pt x="12241" y="2421"/>
                    <a:pt x="12232" y="2378"/>
                  </a:cubicBezTo>
                  <a:cubicBezTo>
                    <a:pt x="12131" y="1977"/>
                    <a:pt x="13034" y="556"/>
                    <a:pt x="12733" y="473"/>
                  </a:cubicBezTo>
                  <a:cubicBezTo>
                    <a:pt x="12723" y="471"/>
                    <a:pt x="12714" y="470"/>
                    <a:pt x="12704" y="470"/>
                  </a:cubicBezTo>
                  <a:cubicBezTo>
                    <a:pt x="12325" y="470"/>
                    <a:pt x="11863" y="2013"/>
                    <a:pt x="11814" y="2144"/>
                  </a:cubicBezTo>
                  <a:cubicBezTo>
                    <a:pt x="11794" y="2196"/>
                    <a:pt x="11752" y="2218"/>
                    <a:pt x="11710" y="2218"/>
                  </a:cubicBezTo>
                  <a:cubicBezTo>
                    <a:pt x="11645" y="2218"/>
                    <a:pt x="11583" y="2165"/>
                    <a:pt x="11613" y="2094"/>
                  </a:cubicBezTo>
                  <a:cubicBezTo>
                    <a:pt x="11697" y="1927"/>
                    <a:pt x="12432" y="105"/>
                    <a:pt x="12048" y="5"/>
                  </a:cubicBezTo>
                  <a:cubicBezTo>
                    <a:pt x="12035" y="2"/>
                    <a:pt x="12022" y="1"/>
                    <a:pt x="1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1388925" y="2632550"/>
              <a:ext cx="342950" cy="439050"/>
            </a:xfrm>
            <a:custGeom>
              <a:avLst/>
              <a:gdLst/>
              <a:ahLst/>
              <a:cxnLst/>
              <a:rect l="l" t="t" r="r" b="b"/>
              <a:pathLst>
                <a:path w="13718" h="17562" extrusionOk="0">
                  <a:moveTo>
                    <a:pt x="12816" y="0"/>
                  </a:moveTo>
                  <a:cubicBezTo>
                    <a:pt x="12816" y="0"/>
                    <a:pt x="6283" y="2624"/>
                    <a:pt x="3793" y="4595"/>
                  </a:cubicBezTo>
                  <a:cubicBezTo>
                    <a:pt x="2222" y="5848"/>
                    <a:pt x="1086" y="13618"/>
                    <a:pt x="1086" y="13635"/>
                  </a:cubicBezTo>
                  <a:cubicBezTo>
                    <a:pt x="785" y="14236"/>
                    <a:pt x="518" y="14838"/>
                    <a:pt x="284" y="15473"/>
                  </a:cubicBezTo>
                  <a:cubicBezTo>
                    <a:pt x="0" y="16375"/>
                    <a:pt x="84" y="16392"/>
                    <a:pt x="201" y="16408"/>
                  </a:cubicBezTo>
                  <a:cubicBezTo>
                    <a:pt x="205" y="16409"/>
                    <a:pt x="209" y="16409"/>
                    <a:pt x="214" y="16409"/>
                  </a:cubicBezTo>
                  <a:cubicBezTo>
                    <a:pt x="463" y="16409"/>
                    <a:pt x="697" y="15179"/>
                    <a:pt x="850" y="15179"/>
                  </a:cubicBezTo>
                  <a:cubicBezTo>
                    <a:pt x="869" y="15179"/>
                    <a:pt x="886" y="15197"/>
                    <a:pt x="902" y="15239"/>
                  </a:cubicBezTo>
                  <a:cubicBezTo>
                    <a:pt x="1036" y="15606"/>
                    <a:pt x="351" y="17143"/>
                    <a:pt x="652" y="17177"/>
                  </a:cubicBezTo>
                  <a:cubicBezTo>
                    <a:pt x="658" y="17178"/>
                    <a:pt x="663" y="17178"/>
                    <a:pt x="669" y="17178"/>
                  </a:cubicBezTo>
                  <a:cubicBezTo>
                    <a:pt x="1060" y="17178"/>
                    <a:pt x="1304" y="15537"/>
                    <a:pt x="1337" y="15406"/>
                  </a:cubicBezTo>
                  <a:cubicBezTo>
                    <a:pt x="1352" y="15345"/>
                    <a:pt x="1401" y="15319"/>
                    <a:pt x="1447" y="15319"/>
                  </a:cubicBezTo>
                  <a:cubicBezTo>
                    <a:pt x="1503" y="15319"/>
                    <a:pt x="1556" y="15358"/>
                    <a:pt x="1537" y="15422"/>
                  </a:cubicBezTo>
                  <a:cubicBezTo>
                    <a:pt x="1487" y="15606"/>
                    <a:pt x="1003" y="17511"/>
                    <a:pt x="1404" y="17561"/>
                  </a:cubicBezTo>
                  <a:cubicBezTo>
                    <a:pt x="1408" y="17561"/>
                    <a:pt x="1412" y="17562"/>
                    <a:pt x="1417" y="17562"/>
                  </a:cubicBezTo>
                  <a:cubicBezTo>
                    <a:pt x="1621" y="17562"/>
                    <a:pt x="1621" y="17177"/>
                    <a:pt x="1621" y="17177"/>
                  </a:cubicBezTo>
                  <a:cubicBezTo>
                    <a:pt x="1621" y="17177"/>
                    <a:pt x="1952" y="15389"/>
                    <a:pt x="2136" y="15389"/>
                  </a:cubicBezTo>
                  <a:cubicBezTo>
                    <a:pt x="2137" y="15389"/>
                    <a:pt x="2138" y="15389"/>
                    <a:pt x="2139" y="15389"/>
                  </a:cubicBezTo>
                  <a:cubicBezTo>
                    <a:pt x="2323" y="15422"/>
                    <a:pt x="2172" y="16492"/>
                    <a:pt x="2105" y="16843"/>
                  </a:cubicBezTo>
                  <a:cubicBezTo>
                    <a:pt x="2036" y="17148"/>
                    <a:pt x="2116" y="17315"/>
                    <a:pt x="2251" y="17315"/>
                  </a:cubicBezTo>
                  <a:cubicBezTo>
                    <a:pt x="2278" y="17315"/>
                    <a:pt x="2308" y="17308"/>
                    <a:pt x="2339" y="17294"/>
                  </a:cubicBezTo>
                  <a:cubicBezTo>
                    <a:pt x="2473" y="17227"/>
                    <a:pt x="2740" y="16141"/>
                    <a:pt x="2807" y="15773"/>
                  </a:cubicBezTo>
                  <a:cubicBezTo>
                    <a:pt x="2860" y="15496"/>
                    <a:pt x="2975" y="14824"/>
                    <a:pt x="3169" y="14824"/>
                  </a:cubicBezTo>
                  <a:cubicBezTo>
                    <a:pt x="3221" y="14824"/>
                    <a:pt x="3278" y="14872"/>
                    <a:pt x="3342" y="14988"/>
                  </a:cubicBezTo>
                  <a:cubicBezTo>
                    <a:pt x="3659" y="15539"/>
                    <a:pt x="4110" y="15857"/>
                    <a:pt x="4278" y="15857"/>
                  </a:cubicBezTo>
                  <a:cubicBezTo>
                    <a:pt x="4461" y="15823"/>
                    <a:pt x="4528" y="15590"/>
                    <a:pt x="4361" y="15489"/>
                  </a:cubicBezTo>
                  <a:cubicBezTo>
                    <a:pt x="4211" y="15339"/>
                    <a:pt x="4060" y="15172"/>
                    <a:pt x="3960" y="15005"/>
                  </a:cubicBezTo>
                  <a:cubicBezTo>
                    <a:pt x="3860" y="14854"/>
                    <a:pt x="3776" y="14704"/>
                    <a:pt x="3743" y="14537"/>
                  </a:cubicBezTo>
                  <a:cubicBezTo>
                    <a:pt x="3676" y="14286"/>
                    <a:pt x="3626" y="14036"/>
                    <a:pt x="3576" y="13785"/>
                  </a:cubicBezTo>
                  <a:cubicBezTo>
                    <a:pt x="3576" y="13785"/>
                    <a:pt x="5547" y="7937"/>
                    <a:pt x="6065" y="7035"/>
                  </a:cubicBezTo>
                  <a:cubicBezTo>
                    <a:pt x="6583" y="6132"/>
                    <a:pt x="13718" y="3559"/>
                    <a:pt x="13718" y="3559"/>
                  </a:cubicBezTo>
                  <a:lnTo>
                    <a:pt x="12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1505875" y="3026025"/>
              <a:ext cx="398100" cy="675900"/>
            </a:xfrm>
            <a:custGeom>
              <a:avLst/>
              <a:gdLst/>
              <a:ahLst/>
              <a:cxnLst/>
              <a:rect l="l" t="t" r="r" b="b"/>
              <a:pathLst>
                <a:path w="15924" h="27036" extrusionOk="0">
                  <a:moveTo>
                    <a:pt x="9307" y="1"/>
                  </a:moveTo>
                  <a:lnTo>
                    <a:pt x="9842" y="11246"/>
                  </a:lnTo>
                  <a:cubicBezTo>
                    <a:pt x="9909" y="12465"/>
                    <a:pt x="9458" y="13652"/>
                    <a:pt x="8605" y="14537"/>
                  </a:cubicBezTo>
                  <a:lnTo>
                    <a:pt x="1" y="23426"/>
                  </a:lnTo>
                  <a:lnTo>
                    <a:pt x="3225" y="27035"/>
                  </a:lnTo>
                  <a:lnTo>
                    <a:pt x="13401" y="16776"/>
                  </a:lnTo>
                  <a:cubicBezTo>
                    <a:pt x="14654" y="15506"/>
                    <a:pt x="15389" y="13836"/>
                    <a:pt x="15489" y="12064"/>
                  </a:cubicBezTo>
                  <a:lnTo>
                    <a:pt x="15924" y="4028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1698450" y="3028125"/>
              <a:ext cx="561000" cy="507950"/>
            </a:xfrm>
            <a:custGeom>
              <a:avLst/>
              <a:gdLst/>
              <a:ahLst/>
              <a:cxnLst/>
              <a:rect l="l" t="t" r="r" b="b"/>
              <a:pathLst>
                <a:path w="22440" h="20318" extrusionOk="0">
                  <a:moveTo>
                    <a:pt x="7469" y="0"/>
                  </a:moveTo>
                  <a:lnTo>
                    <a:pt x="284" y="218"/>
                  </a:lnTo>
                  <a:cubicBezTo>
                    <a:pt x="217" y="301"/>
                    <a:pt x="0" y="5414"/>
                    <a:pt x="4094" y="6049"/>
                  </a:cubicBezTo>
                  <a:cubicBezTo>
                    <a:pt x="4328" y="6099"/>
                    <a:pt x="5815" y="6249"/>
                    <a:pt x="5815" y="6249"/>
                  </a:cubicBezTo>
                  <a:cubicBezTo>
                    <a:pt x="10460" y="6199"/>
                    <a:pt x="16725" y="6032"/>
                    <a:pt x="16725" y="6032"/>
                  </a:cubicBezTo>
                  <a:lnTo>
                    <a:pt x="16725" y="6032"/>
                  </a:lnTo>
                  <a:lnTo>
                    <a:pt x="15673" y="20301"/>
                  </a:lnTo>
                  <a:lnTo>
                    <a:pt x="20602" y="20318"/>
                  </a:lnTo>
                  <a:lnTo>
                    <a:pt x="22106" y="5080"/>
                  </a:lnTo>
                  <a:cubicBezTo>
                    <a:pt x="22440" y="853"/>
                    <a:pt x="18881" y="134"/>
                    <a:pt x="16909" y="101"/>
                  </a:cubicBezTo>
                  <a:lnTo>
                    <a:pt x="74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1763200" y="3033550"/>
              <a:ext cx="62675" cy="37400"/>
            </a:xfrm>
            <a:custGeom>
              <a:avLst/>
              <a:gdLst/>
              <a:ahLst/>
              <a:cxnLst/>
              <a:rect l="l" t="t" r="r" b="b"/>
              <a:pathLst>
                <a:path w="2507" h="1496" extrusionOk="0">
                  <a:moveTo>
                    <a:pt x="2506" y="1"/>
                  </a:moveTo>
                  <a:cubicBezTo>
                    <a:pt x="2490" y="1"/>
                    <a:pt x="2439" y="168"/>
                    <a:pt x="2306" y="418"/>
                  </a:cubicBezTo>
                  <a:cubicBezTo>
                    <a:pt x="1972" y="1026"/>
                    <a:pt x="1347" y="1399"/>
                    <a:pt x="672" y="1399"/>
                  </a:cubicBezTo>
                  <a:cubicBezTo>
                    <a:pt x="604" y="1399"/>
                    <a:pt x="536" y="1395"/>
                    <a:pt x="468" y="1387"/>
                  </a:cubicBezTo>
                  <a:cubicBezTo>
                    <a:pt x="215" y="1373"/>
                    <a:pt x="55" y="1318"/>
                    <a:pt x="11" y="1318"/>
                  </a:cubicBezTo>
                  <a:cubicBezTo>
                    <a:pt x="5" y="1318"/>
                    <a:pt x="2" y="1319"/>
                    <a:pt x="0" y="1321"/>
                  </a:cubicBezTo>
                  <a:cubicBezTo>
                    <a:pt x="134" y="1404"/>
                    <a:pt x="284" y="1471"/>
                    <a:pt x="451" y="1471"/>
                  </a:cubicBezTo>
                  <a:cubicBezTo>
                    <a:pt x="551" y="1488"/>
                    <a:pt x="651" y="1496"/>
                    <a:pt x="750" y="1496"/>
                  </a:cubicBezTo>
                  <a:cubicBezTo>
                    <a:pt x="1442" y="1496"/>
                    <a:pt x="2080" y="1097"/>
                    <a:pt x="2373" y="468"/>
                  </a:cubicBezTo>
                  <a:cubicBezTo>
                    <a:pt x="2456" y="318"/>
                    <a:pt x="2506" y="168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2117825" y="3155100"/>
              <a:ext cx="30950" cy="22600"/>
            </a:xfrm>
            <a:custGeom>
              <a:avLst/>
              <a:gdLst/>
              <a:ahLst/>
              <a:cxnLst/>
              <a:rect l="l" t="t" r="r" b="b"/>
              <a:pathLst>
                <a:path w="1238" h="904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786" y="235"/>
                    <a:pt x="368" y="535"/>
                    <a:pt x="1" y="903"/>
                  </a:cubicBezTo>
                  <a:cubicBezTo>
                    <a:pt x="452" y="669"/>
                    <a:pt x="869" y="368"/>
                    <a:pt x="1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2116575" y="3175925"/>
              <a:ext cx="37625" cy="4475"/>
            </a:xfrm>
            <a:custGeom>
              <a:avLst/>
              <a:gdLst/>
              <a:ahLst/>
              <a:cxnLst/>
              <a:rect l="l" t="t" r="r" b="b"/>
              <a:pathLst>
                <a:path w="1505" h="179" extrusionOk="0">
                  <a:moveTo>
                    <a:pt x="1314" y="0"/>
                  </a:moveTo>
                  <a:cubicBezTo>
                    <a:pt x="863" y="0"/>
                    <a:pt x="425" y="53"/>
                    <a:pt x="0" y="170"/>
                  </a:cubicBezTo>
                  <a:cubicBezTo>
                    <a:pt x="86" y="176"/>
                    <a:pt x="172" y="179"/>
                    <a:pt x="258" y="179"/>
                  </a:cubicBezTo>
                  <a:cubicBezTo>
                    <a:pt x="674" y="179"/>
                    <a:pt x="1089" y="114"/>
                    <a:pt x="1504" y="3"/>
                  </a:cubicBezTo>
                  <a:cubicBezTo>
                    <a:pt x="1440" y="1"/>
                    <a:pt x="1377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1705125" y="2404275"/>
              <a:ext cx="135375" cy="258375"/>
            </a:xfrm>
            <a:custGeom>
              <a:avLst/>
              <a:gdLst/>
              <a:ahLst/>
              <a:cxnLst/>
              <a:rect l="l" t="t" r="r" b="b"/>
              <a:pathLst>
                <a:path w="5415" h="10335" extrusionOk="0">
                  <a:moveTo>
                    <a:pt x="3252" y="0"/>
                  </a:moveTo>
                  <a:cubicBezTo>
                    <a:pt x="2167" y="0"/>
                    <a:pt x="1092" y="359"/>
                    <a:pt x="218" y="1045"/>
                  </a:cubicBezTo>
                  <a:lnTo>
                    <a:pt x="1" y="1212"/>
                  </a:lnTo>
                  <a:lnTo>
                    <a:pt x="619" y="8764"/>
                  </a:lnTo>
                  <a:cubicBezTo>
                    <a:pt x="686" y="9649"/>
                    <a:pt x="1437" y="10334"/>
                    <a:pt x="2323" y="10334"/>
                  </a:cubicBezTo>
                  <a:cubicBezTo>
                    <a:pt x="2333" y="10335"/>
                    <a:pt x="2343" y="10335"/>
                    <a:pt x="2353" y="10335"/>
                  </a:cubicBezTo>
                  <a:cubicBezTo>
                    <a:pt x="3324" y="10335"/>
                    <a:pt x="4094" y="9523"/>
                    <a:pt x="4061" y="8563"/>
                  </a:cubicBezTo>
                  <a:cubicBezTo>
                    <a:pt x="4027" y="7628"/>
                    <a:pt x="3994" y="6675"/>
                    <a:pt x="3994" y="6675"/>
                  </a:cubicBezTo>
                  <a:cubicBezTo>
                    <a:pt x="3994" y="6675"/>
                    <a:pt x="5397" y="6441"/>
                    <a:pt x="5397" y="5021"/>
                  </a:cubicBezTo>
                  <a:cubicBezTo>
                    <a:pt x="5414" y="3618"/>
                    <a:pt x="5130" y="376"/>
                    <a:pt x="5130" y="376"/>
                  </a:cubicBezTo>
                  <a:cubicBezTo>
                    <a:pt x="4525" y="123"/>
                    <a:pt x="3887" y="0"/>
                    <a:pt x="3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1817500" y="2467950"/>
              <a:ext cx="13700" cy="10025"/>
            </a:xfrm>
            <a:custGeom>
              <a:avLst/>
              <a:gdLst/>
              <a:ahLst/>
              <a:cxnLst/>
              <a:rect l="l" t="t" r="r" b="b"/>
              <a:pathLst>
                <a:path w="548" h="401" extrusionOk="0">
                  <a:moveTo>
                    <a:pt x="287" y="0"/>
                  </a:moveTo>
                  <a:cubicBezTo>
                    <a:pt x="281" y="0"/>
                    <a:pt x="274" y="1"/>
                    <a:pt x="267" y="1"/>
                  </a:cubicBezTo>
                  <a:cubicBezTo>
                    <a:pt x="84" y="1"/>
                    <a:pt x="0" y="235"/>
                    <a:pt x="150" y="352"/>
                  </a:cubicBezTo>
                  <a:cubicBezTo>
                    <a:pt x="190" y="384"/>
                    <a:pt x="237" y="400"/>
                    <a:pt x="284" y="400"/>
                  </a:cubicBezTo>
                  <a:cubicBezTo>
                    <a:pt x="337" y="400"/>
                    <a:pt x="390" y="380"/>
                    <a:pt x="435" y="335"/>
                  </a:cubicBezTo>
                  <a:cubicBezTo>
                    <a:pt x="547" y="207"/>
                    <a:pt x="458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1816225" y="2464950"/>
              <a:ext cx="18425" cy="4875"/>
            </a:xfrm>
            <a:custGeom>
              <a:avLst/>
              <a:gdLst/>
              <a:ahLst/>
              <a:cxnLst/>
              <a:rect l="l" t="t" r="r" b="b"/>
              <a:pathLst>
                <a:path w="737" h="195" extrusionOk="0">
                  <a:moveTo>
                    <a:pt x="369" y="0"/>
                  </a:moveTo>
                  <a:cubicBezTo>
                    <a:pt x="268" y="0"/>
                    <a:pt x="168" y="29"/>
                    <a:pt x="85" y="88"/>
                  </a:cubicBezTo>
                  <a:cubicBezTo>
                    <a:pt x="18" y="138"/>
                    <a:pt x="1" y="188"/>
                    <a:pt x="18" y="188"/>
                  </a:cubicBezTo>
                  <a:cubicBezTo>
                    <a:pt x="20" y="193"/>
                    <a:pt x="25" y="195"/>
                    <a:pt x="32" y="195"/>
                  </a:cubicBezTo>
                  <a:cubicBezTo>
                    <a:pt x="74" y="195"/>
                    <a:pt x="197" y="121"/>
                    <a:pt x="369" y="121"/>
                  </a:cubicBezTo>
                  <a:cubicBezTo>
                    <a:pt x="540" y="121"/>
                    <a:pt x="663" y="195"/>
                    <a:pt x="705" y="195"/>
                  </a:cubicBezTo>
                  <a:cubicBezTo>
                    <a:pt x="712" y="195"/>
                    <a:pt x="717" y="193"/>
                    <a:pt x="719" y="188"/>
                  </a:cubicBezTo>
                  <a:cubicBezTo>
                    <a:pt x="736" y="188"/>
                    <a:pt x="719" y="138"/>
                    <a:pt x="653" y="88"/>
                  </a:cubicBezTo>
                  <a:cubicBezTo>
                    <a:pt x="569" y="29"/>
                    <a:pt x="469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1765550" y="2472525"/>
              <a:ext cx="13125" cy="10300"/>
            </a:xfrm>
            <a:custGeom>
              <a:avLst/>
              <a:gdLst/>
              <a:ahLst/>
              <a:cxnLst/>
              <a:rect l="l" t="t" r="r" b="b"/>
              <a:pathLst>
                <a:path w="525" h="412" extrusionOk="0">
                  <a:moveTo>
                    <a:pt x="260" y="1"/>
                  </a:moveTo>
                  <a:cubicBezTo>
                    <a:pt x="189" y="1"/>
                    <a:pt x="122" y="38"/>
                    <a:pt x="90" y="102"/>
                  </a:cubicBezTo>
                  <a:cubicBezTo>
                    <a:pt x="1" y="250"/>
                    <a:pt x="109" y="412"/>
                    <a:pt x="251" y="412"/>
                  </a:cubicBezTo>
                  <a:cubicBezTo>
                    <a:pt x="269" y="412"/>
                    <a:pt x="288" y="409"/>
                    <a:pt x="307" y="403"/>
                  </a:cubicBezTo>
                  <a:cubicBezTo>
                    <a:pt x="491" y="370"/>
                    <a:pt x="524" y="136"/>
                    <a:pt x="374" y="36"/>
                  </a:cubicBezTo>
                  <a:cubicBezTo>
                    <a:pt x="338" y="12"/>
                    <a:pt x="299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1763600" y="2469650"/>
              <a:ext cx="18400" cy="5175"/>
            </a:xfrm>
            <a:custGeom>
              <a:avLst/>
              <a:gdLst/>
              <a:ahLst/>
              <a:cxnLst/>
              <a:rect l="l" t="t" r="r" b="b"/>
              <a:pathLst>
                <a:path w="736" h="207" extrusionOk="0">
                  <a:moveTo>
                    <a:pt x="368" y="0"/>
                  </a:moveTo>
                  <a:cubicBezTo>
                    <a:pt x="268" y="0"/>
                    <a:pt x="168" y="34"/>
                    <a:pt x="84" y="100"/>
                  </a:cubicBezTo>
                  <a:cubicBezTo>
                    <a:pt x="17" y="151"/>
                    <a:pt x="1" y="184"/>
                    <a:pt x="17" y="201"/>
                  </a:cubicBezTo>
                  <a:cubicBezTo>
                    <a:pt x="20" y="205"/>
                    <a:pt x="23" y="207"/>
                    <a:pt x="29" y="207"/>
                  </a:cubicBezTo>
                  <a:cubicBezTo>
                    <a:pt x="69" y="207"/>
                    <a:pt x="193" y="117"/>
                    <a:pt x="368" y="117"/>
                  </a:cubicBezTo>
                  <a:cubicBezTo>
                    <a:pt x="529" y="117"/>
                    <a:pt x="664" y="207"/>
                    <a:pt x="707" y="207"/>
                  </a:cubicBezTo>
                  <a:cubicBezTo>
                    <a:pt x="713" y="207"/>
                    <a:pt x="717" y="205"/>
                    <a:pt x="719" y="201"/>
                  </a:cubicBezTo>
                  <a:cubicBezTo>
                    <a:pt x="736" y="184"/>
                    <a:pt x="719" y="151"/>
                    <a:pt x="652" y="100"/>
                  </a:cubicBezTo>
                  <a:cubicBezTo>
                    <a:pt x="569" y="34"/>
                    <a:pt x="469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1798275" y="2468800"/>
              <a:ext cx="15900" cy="42800"/>
            </a:xfrm>
            <a:custGeom>
              <a:avLst/>
              <a:gdLst/>
              <a:ahLst/>
              <a:cxnLst/>
              <a:rect l="l" t="t" r="r" b="b"/>
              <a:pathLst>
                <a:path w="636" h="1712" extrusionOk="0">
                  <a:moveTo>
                    <a:pt x="1" y="1"/>
                  </a:moveTo>
                  <a:lnTo>
                    <a:pt x="1" y="1"/>
                  </a:lnTo>
                  <a:cubicBezTo>
                    <a:pt x="84" y="352"/>
                    <a:pt x="184" y="702"/>
                    <a:pt x="335" y="1037"/>
                  </a:cubicBezTo>
                  <a:lnTo>
                    <a:pt x="502" y="1421"/>
                  </a:lnTo>
                  <a:cubicBezTo>
                    <a:pt x="518" y="1471"/>
                    <a:pt x="535" y="1521"/>
                    <a:pt x="535" y="1571"/>
                  </a:cubicBezTo>
                  <a:cubicBezTo>
                    <a:pt x="535" y="1605"/>
                    <a:pt x="485" y="1621"/>
                    <a:pt x="435" y="1621"/>
                  </a:cubicBezTo>
                  <a:cubicBezTo>
                    <a:pt x="335" y="1621"/>
                    <a:pt x="234" y="1655"/>
                    <a:pt x="134" y="1688"/>
                  </a:cubicBezTo>
                  <a:cubicBezTo>
                    <a:pt x="205" y="1700"/>
                    <a:pt x="284" y="1712"/>
                    <a:pt x="360" y="1712"/>
                  </a:cubicBezTo>
                  <a:cubicBezTo>
                    <a:pt x="391" y="1712"/>
                    <a:pt x="422" y="1710"/>
                    <a:pt x="452" y="1705"/>
                  </a:cubicBezTo>
                  <a:cubicBezTo>
                    <a:pt x="485" y="1705"/>
                    <a:pt x="502" y="1688"/>
                    <a:pt x="535" y="1688"/>
                  </a:cubicBezTo>
                  <a:cubicBezTo>
                    <a:pt x="585" y="1672"/>
                    <a:pt x="602" y="1638"/>
                    <a:pt x="619" y="1605"/>
                  </a:cubicBezTo>
                  <a:cubicBezTo>
                    <a:pt x="635" y="1538"/>
                    <a:pt x="635" y="1454"/>
                    <a:pt x="602" y="1388"/>
                  </a:cubicBezTo>
                  <a:cubicBezTo>
                    <a:pt x="552" y="1271"/>
                    <a:pt x="502" y="1137"/>
                    <a:pt x="452" y="1003"/>
                  </a:cubicBezTo>
                  <a:cubicBezTo>
                    <a:pt x="335" y="652"/>
                    <a:pt x="184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1783250" y="2516425"/>
              <a:ext cx="26325" cy="12925"/>
            </a:xfrm>
            <a:custGeom>
              <a:avLst/>
              <a:gdLst/>
              <a:ahLst/>
              <a:cxnLst/>
              <a:rect l="l" t="t" r="r" b="b"/>
              <a:pathLst>
                <a:path w="1053" h="517" extrusionOk="0">
                  <a:moveTo>
                    <a:pt x="100" y="0"/>
                  </a:moveTo>
                  <a:cubicBezTo>
                    <a:pt x="100" y="1"/>
                    <a:pt x="0" y="351"/>
                    <a:pt x="418" y="485"/>
                  </a:cubicBezTo>
                  <a:cubicBezTo>
                    <a:pt x="482" y="506"/>
                    <a:pt x="546" y="517"/>
                    <a:pt x="609" y="517"/>
                  </a:cubicBezTo>
                  <a:cubicBezTo>
                    <a:pt x="789" y="517"/>
                    <a:pt x="953" y="429"/>
                    <a:pt x="1053" y="268"/>
                  </a:cubicBezTo>
                  <a:lnTo>
                    <a:pt x="1053" y="268"/>
                  </a:lnTo>
                  <a:cubicBezTo>
                    <a:pt x="1029" y="270"/>
                    <a:pt x="1005" y="271"/>
                    <a:pt x="980" y="271"/>
                  </a:cubicBezTo>
                  <a:cubicBezTo>
                    <a:pt x="614" y="271"/>
                    <a:pt x="210" y="48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1759000" y="2558200"/>
              <a:ext cx="46400" cy="22050"/>
            </a:xfrm>
            <a:custGeom>
              <a:avLst/>
              <a:gdLst/>
              <a:ahLst/>
              <a:cxnLst/>
              <a:rect l="l" t="t" r="r" b="b"/>
              <a:pathLst>
                <a:path w="1856" h="882" extrusionOk="0">
                  <a:moveTo>
                    <a:pt x="1" y="0"/>
                  </a:moveTo>
                  <a:cubicBezTo>
                    <a:pt x="1" y="0"/>
                    <a:pt x="383" y="881"/>
                    <a:pt x="1601" y="881"/>
                  </a:cubicBezTo>
                  <a:cubicBezTo>
                    <a:pt x="1682" y="881"/>
                    <a:pt x="1767" y="878"/>
                    <a:pt x="1856" y="869"/>
                  </a:cubicBezTo>
                  <a:lnTo>
                    <a:pt x="1839" y="502"/>
                  </a:lnTo>
                  <a:cubicBezTo>
                    <a:pt x="1812" y="502"/>
                    <a:pt x="1784" y="503"/>
                    <a:pt x="1757" y="503"/>
                  </a:cubicBezTo>
                  <a:cubicBezTo>
                    <a:pt x="1134" y="503"/>
                    <a:pt x="529" y="321"/>
                    <a:pt x="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1696350" y="2371450"/>
              <a:ext cx="165450" cy="131675"/>
            </a:xfrm>
            <a:custGeom>
              <a:avLst/>
              <a:gdLst/>
              <a:ahLst/>
              <a:cxnLst/>
              <a:rect l="l" t="t" r="r" b="b"/>
              <a:pathLst>
                <a:path w="6618" h="5267" extrusionOk="0">
                  <a:moveTo>
                    <a:pt x="3849" y="1"/>
                  </a:moveTo>
                  <a:cubicBezTo>
                    <a:pt x="3752" y="1"/>
                    <a:pt x="3654" y="13"/>
                    <a:pt x="3560" y="35"/>
                  </a:cubicBezTo>
                  <a:cubicBezTo>
                    <a:pt x="2791" y="169"/>
                    <a:pt x="2089" y="520"/>
                    <a:pt x="1521" y="1054"/>
                  </a:cubicBezTo>
                  <a:cubicBezTo>
                    <a:pt x="1387" y="1205"/>
                    <a:pt x="1220" y="1322"/>
                    <a:pt x="1037" y="1405"/>
                  </a:cubicBezTo>
                  <a:cubicBezTo>
                    <a:pt x="836" y="1455"/>
                    <a:pt x="619" y="1405"/>
                    <a:pt x="435" y="1472"/>
                  </a:cubicBezTo>
                  <a:cubicBezTo>
                    <a:pt x="168" y="1589"/>
                    <a:pt x="1" y="1856"/>
                    <a:pt x="1" y="2140"/>
                  </a:cubicBezTo>
                  <a:cubicBezTo>
                    <a:pt x="1" y="2424"/>
                    <a:pt x="51" y="2708"/>
                    <a:pt x="151" y="2976"/>
                  </a:cubicBezTo>
                  <a:cubicBezTo>
                    <a:pt x="251" y="3243"/>
                    <a:pt x="251" y="3527"/>
                    <a:pt x="201" y="3794"/>
                  </a:cubicBezTo>
                  <a:cubicBezTo>
                    <a:pt x="101" y="3978"/>
                    <a:pt x="268" y="4145"/>
                    <a:pt x="268" y="4346"/>
                  </a:cubicBezTo>
                  <a:cubicBezTo>
                    <a:pt x="235" y="4546"/>
                    <a:pt x="251" y="4747"/>
                    <a:pt x="301" y="4947"/>
                  </a:cubicBezTo>
                  <a:cubicBezTo>
                    <a:pt x="349" y="5137"/>
                    <a:pt x="530" y="5266"/>
                    <a:pt x="719" y="5266"/>
                  </a:cubicBezTo>
                  <a:cubicBezTo>
                    <a:pt x="730" y="5266"/>
                    <a:pt x="741" y="5266"/>
                    <a:pt x="753" y="5265"/>
                  </a:cubicBezTo>
                  <a:cubicBezTo>
                    <a:pt x="986" y="5231"/>
                    <a:pt x="1103" y="4981"/>
                    <a:pt x="1120" y="4764"/>
                  </a:cubicBezTo>
                  <a:cubicBezTo>
                    <a:pt x="1120" y="4546"/>
                    <a:pt x="1120" y="4312"/>
                    <a:pt x="1154" y="4095"/>
                  </a:cubicBezTo>
                  <a:cubicBezTo>
                    <a:pt x="1220" y="3945"/>
                    <a:pt x="1287" y="3794"/>
                    <a:pt x="1371" y="3644"/>
                  </a:cubicBezTo>
                  <a:cubicBezTo>
                    <a:pt x="1504" y="3260"/>
                    <a:pt x="1538" y="2842"/>
                    <a:pt x="1471" y="2441"/>
                  </a:cubicBezTo>
                  <a:lnTo>
                    <a:pt x="1471" y="2441"/>
                  </a:lnTo>
                  <a:cubicBezTo>
                    <a:pt x="1822" y="2608"/>
                    <a:pt x="2189" y="2725"/>
                    <a:pt x="2590" y="2775"/>
                  </a:cubicBezTo>
                  <a:cubicBezTo>
                    <a:pt x="2623" y="2778"/>
                    <a:pt x="2655" y="2779"/>
                    <a:pt x="2687" y="2779"/>
                  </a:cubicBezTo>
                  <a:cubicBezTo>
                    <a:pt x="3039" y="2779"/>
                    <a:pt x="3380" y="2615"/>
                    <a:pt x="3610" y="2324"/>
                  </a:cubicBezTo>
                  <a:cubicBezTo>
                    <a:pt x="3961" y="2458"/>
                    <a:pt x="4278" y="2642"/>
                    <a:pt x="4629" y="2775"/>
                  </a:cubicBezTo>
                  <a:cubicBezTo>
                    <a:pt x="4877" y="2882"/>
                    <a:pt x="5143" y="2938"/>
                    <a:pt x="5407" y="2938"/>
                  </a:cubicBezTo>
                  <a:cubicBezTo>
                    <a:pt x="5516" y="2938"/>
                    <a:pt x="5624" y="2928"/>
                    <a:pt x="5732" y="2909"/>
                  </a:cubicBezTo>
                  <a:cubicBezTo>
                    <a:pt x="6099" y="2842"/>
                    <a:pt x="6417" y="2575"/>
                    <a:pt x="6517" y="2207"/>
                  </a:cubicBezTo>
                  <a:cubicBezTo>
                    <a:pt x="6617" y="1840"/>
                    <a:pt x="6383" y="1455"/>
                    <a:pt x="5999" y="1372"/>
                  </a:cubicBezTo>
                  <a:cubicBezTo>
                    <a:pt x="6316" y="1288"/>
                    <a:pt x="6433" y="837"/>
                    <a:pt x="6250" y="570"/>
                  </a:cubicBezTo>
                  <a:cubicBezTo>
                    <a:pt x="6079" y="343"/>
                    <a:pt x="5813" y="224"/>
                    <a:pt x="5542" y="224"/>
                  </a:cubicBezTo>
                  <a:cubicBezTo>
                    <a:pt x="5494" y="224"/>
                    <a:pt x="5445" y="228"/>
                    <a:pt x="5397" y="236"/>
                  </a:cubicBezTo>
                  <a:cubicBezTo>
                    <a:pt x="5080" y="302"/>
                    <a:pt x="4763" y="436"/>
                    <a:pt x="4495" y="620"/>
                  </a:cubicBezTo>
                  <a:cubicBezTo>
                    <a:pt x="4545" y="386"/>
                    <a:pt x="4428" y="152"/>
                    <a:pt x="4211" y="68"/>
                  </a:cubicBezTo>
                  <a:cubicBezTo>
                    <a:pt x="4098" y="21"/>
                    <a:pt x="3975" y="1"/>
                    <a:pt x="3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1687575" y="2472975"/>
              <a:ext cx="25100" cy="40500"/>
            </a:xfrm>
            <a:custGeom>
              <a:avLst/>
              <a:gdLst/>
              <a:ahLst/>
              <a:cxnLst/>
              <a:rect l="l" t="t" r="r" b="b"/>
              <a:pathLst>
                <a:path w="1004" h="1620" extrusionOk="0">
                  <a:moveTo>
                    <a:pt x="686" y="1"/>
                  </a:moveTo>
                  <a:cubicBezTo>
                    <a:pt x="435" y="18"/>
                    <a:pt x="1" y="151"/>
                    <a:pt x="17" y="870"/>
                  </a:cubicBezTo>
                  <a:cubicBezTo>
                    <a:pt x="27" y="1490"/>
                    <a:pt x="379" y="1619"/>
                    <a:pt x="660" y="1619"/>
                  </a:cubicBezTo>
                  <a:cubicBezTo>
                    <a:pt x="847" y="1619"/>
                    <a:pt x="1003" y="1561"/>
                    <a:pt x="1003" y="1555"/>
                  </a:cubicBezTo>
                  <a:cubicBezTo>
                    <a:pt x="1003" y="1521"/>
                    <a:pt x="936" y="602"/>
                    <a:pt x="903" y="201"/>
                  </a:cubicBezTo>
                  <a:cubicBezTo>
                    <a:pt x="903" y="84"/>
                    <a:pt x="80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1694675" y="2481575"/>
              <a:ext cx="11725" cy="22600"/>
            </a:xfrm>
            <a:custGeom>
              <a:avLst/>
              <a:gdLst/>
              <a:ahLst/>
              <a:cxnLst/>
              <a:rect l="l" t="t" r="r" b="b"/>
              <a:pathLst>
                <a:path w="469" h="904" extrusionOk="0">
                  <a:moveTo>
                    <a:pt x="281" y="1"/>
                  </a:moveTo>
                  <a:cubicBezTo>
                    <a:pt x="271" y="1"/>
                    <a:pt x="261" y="3"/>
                    <a:pt x="251" y="8"/>
                  </a:cubicBezTo>
                  <a:cubicBezTo>
                    <a:pt x="168" y="24"/>
                    <a:pt x="84" y="75"/>
                    <a:pt x="68" y="158"/>
                  </a:cubicBezTo>
                  <a:cubicBezTo>
                    <a:pt x="18" y="258"/>
                    <a:pt x="1" y="359"/>
                    <a:pt x="1" y="459"/>
                  </a:cubicBezTo>
                  <a:cubicBezTo>
                    <a:pt x="1" y="643"/>
                    <a:pt x="101" y="810"/>
                    <a:pt x="268" y="893"/>
                  </a:cubicBezTo>
                  <a:cubicBezTo>
                    <a:pt x="293" y="899"/>
                    <a:pt x="315" y="903"/>
                    <a:pt x="336" y="903"/>
                  </a:cubicBezTo>
                  <a:cubicBezTo>
                    <a:pt x="372" y="903"/>
                    <a:pt x="403" y="892"/>
                    <a:pt x="435" y="860"/>
                  </a:cubicBezTo>
                  <a:cubicBezTo>
                    <a:pt x="469" y="843"/>
                    <a:pt x="469" y="810"/>
                    <a:pt x="469" y="810"/>
                  </a:cubicBezTo>
                  <a:lnTo>
                    <a:pt x="469" y="810"/>
                  </a:lnTo>
                  <a:cubicBezTo>
                    <a:pt x="469" y="810"/>
                    <a:pt x="452" y="826"/>
                    <a:pt x="419" y="843"/>
                  </a:cubicBezTo>
                  <a:cubicBezTo>
                    <a:pt x="402" y="851"/>
                    <a:pt x="381" y="856"/>
                    <a:pt x="358" y="856"/>
                  </a:cubicBezTo>
                  <a:cubicBezTo>
                    <a:pt x="335" y="856"/>
                    <a:pt x="310" y="851"/>
                    <a:pt x="285" y="843"/>
                  </a:cubicBezTo>
                  <a:cubicBezTo>
                    <a:pt x="151" y="760"/>
                    <a:pt x="68" y="609"/>
                    <a:pt x="68" y="459"/>
                  </a:cubicBezTo>
                  <a:cubicBezTo>
                    <a:pt x="68" y="359"/>
                    <a:pt x="84" y="275"/>
                    <a:pt x="118" y="191"/>
                  </a:cubicBezTo>
                  <a:cubicBezTo>
                    <a:pt x="134" y="125"/>
                    <a:pt x="185" y="75"/>
                    <a:pt x="251" y="58"/>
                  </a:cubicBezTo>
                  <a:cubicBezTo>
                    <a:pt x="265" y="53"/>
                    <a:pt x="277" y="51"/>
                    <a:pt x="288" y="51"/>
                  </a:cubicBezTo>
                  <a:cubicBezTo>
                    <a:pt x="319" y="51"/>
                    <a:pt x="344" y="67"/>
                    <a:pt x="368" y="91"/>
                  </a:cubicBezTo>
                  <a:cubicBezTo>
                    <a:pt x="368" y="125"/>
                    <a:pt x="368" y="141"/>
                    <a:pt x="368" y="141"/>
                  </a:cubicBezTo>
                  <a:cubicBezTo>
                    <a:pt x="371" y="144"/>
                    <a:pt x="375" y="146"/>
                    <a:pt x="377" y="146"/>
                  </a:cubicBezTo>
                  <a:cubicBezTo>
                    <a:pt x="390" y="146"/>
                    <a:pt x="399" y="119"/>
                    <a:pt x="385" y="91"/>
                  </a:cubicBezTo>
                  <a:cubicBezTo>
                    <a:pt x="385" y="58"/>
                    <a:pt x="368" y="41"/>
                    <a:pt x="352" y="24"/>
                  </a:cubicBezTo>
                  <a:cubicBezTo>
                    <a:pt x="328" y="13"/>
                    <a:pt x="304" y="1"/>
                    <a:pt x="28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1756500" y="2454175"/>
              <a:ext cx="24250" cy="7600"/>
            </a:xfrm>
            <a:custGeom>
              <a:avLst/>
              <a:gdLst/>
              <a:ahLst/>
              <a:cxnLst/>
              <a:rect l="l" t="t" r="r" b="b"/>
              <a:pathLst>
                <a:path w="970" h="304" extrusionOk="0">
                  <a:moveTo>
                    <a:pt x="677" y="0"/>
                  </a:moveTo>
                  <a:cubicBezTo>
                    <a:pt x="601" y="0"/>
                    <a:pt x="525" y="12"/>
                    <a:pt x="452" y="34"/>
                  </a:cubicBezTo>
                  <a:cubicBezTo>
                    <a:pt x="168" y="101"/>
                    <a:pt x="1" y="268"/>
                    <a:pt x="17" y="302"/>
                  </a:cubicBezTo>
                  <a:cubicBezTo>
                    <a:pt x="19" y="303"/>
                    <a:pt x="21" y="304"/>
                    <a:pt x="24" y="304"/>
                  </a:cubicBezTo>
                  <a:cubicBezTo>
                    <a:pt x="64" y="304"/>
                    <a:pt x="253" y="213"/>
                    <a:pt x="485" y="151"/>
                  </a:cubicBezTo>
                  <a:cubicBezTo>
                    <a:pt x="736" y="84"/>
                    <a:pt x="970" y="101"/>
                    <a:pt x="970" y="68"/>
                  </a:cubicBezTo>
                  <a:cubicBezTo>
                    <a:pt x="876" y="21"/>
                    <a:pt x="776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1793675" y="2538975"/>
              <a:ext cx="2950" cy="15900"/>
            </a:xfrm>
            <a:custGeom>
              <a:avLst/>
              <a:gdLst/>
              <a:ahLst/>
              <a:cxnLst/>
              <a:rect l="l" t="t" r="r" b="b"/>
              <a:pathLst>
                <a:path w="118" h="636" extrusionOk="0">
                  <a:moveTo>
                    <a:pt x="68" y="1"/>
                  </a:moveTo>
                  <a:cubicBezTo>
                    <a:pt x="34" y="1"/>
                    <a:pt x="1" y="151"/>
                    <a:pt x="1" y="318"/>
                  </a:cubicBezTo>
                  <a:cubicBezTo>
                    <a:pt x="1" y="502"/>
                    <a:pt x="17" y="636"/>
                    <a:pt x="51" y="636"/>
                  </a:cubicBezTo>
                  <a:cubicBezTo>
                    <a:pt x="84" y="636"/>
                    <a:pt x="118" y="502"/>
                    <a:pt x="118" y="318"/>
                  </a:cubicBezTo>
                  <a:cubicBezTo>
                    <a:pt x="118" y="151"/>
                    <a:pt x="101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1800375" y="2538975"/>
              <a:ext cx="2950" cy="13400"/>
            </a:xfrm>
            <a:custGeom>
              <a:avLst/>
              <a:gdLst/>
              <a:ahLst/>
              <a:cxnLst/>
              <a:rect l="l" t="t" r="r" b="b"/>
              <a:pathLst>
                <a:path w="118" h="536" extrusionOk="0">
                  <a:moveTo>
                    <a:pt x="67" y="1"/>
                  </a:moveTo>
                  <a:cubicBezTo>
                    <a:pt x="33" y="1"/>
                    <a:pt x="0" y="118"/>
                    <a:pt x="0" y="268"/>
                  </a:cubicBezTo>
                  <a:cubicBezTo>
                    <a:pt x="0" y="418"/>
                    <a:pt x="33" y="535"/>
                    <a:pt x="67" y="535"/>
                  </a:cubicBezTo>
                  <a:cubicBezTo>
                    <a:pt x="100" y="535"/>
                    <a:pt x="117" y="418"/>
                    <a:pt x="117" y="268"/>
                  </a:cubicBezTo>
                  <a:cubicBezTo>
                    <a:pt x="117" y="118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1807475" y="2538575"/>
              <a:ext cx="3350" cy="12125"/>
            </a:xfrm>
            <a:custGeom>
              <a:avLst/>
              <a:gdLst/>
              <a:ahLst/>
              <a:cxnLst/>
              <a:rect l="l" t="t" r="r" b="b"/>
              <a:pathLst>
                <a:path w="134" h="485" extrusionOk="0">
                  <a:moveTo>
                    <a:pt x="50" y="0"/>
                  </a:moveTo>
                  <a:cubicBezTo>
                    <a:pt x="17" y="0"/>
                    <a:pt x="0" y="117"/>
                    <a:pt x="17" y="251"/>
                  </a:cubicBezTo>
                  <a:cubicBezTo>
                    <a:pt x="17" y="384"/>
                    <a:pt x="50" y="485"/>
                    <a:pt x="84" y="485"/>
                  </a:cubicBezTo>
                  <a:cubicBezTo>
                    <a:pt x="117" y="468"/>
                    <a:pt x="134" y="368"/>
                    <a:pt x="134" y="234"/>
                  </a:cubicBezTo>
                  <a:cubicBezTo>
                    <a:pt x="117" y="100"/>
                    <a:pt x="84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1525100" y="2607575"/>
              <a:ext cx="474550" cy="426425"/>
            </a:xfrm>
            <a:custGeom>
              <a:avLst/>
              <a:gdLst/>
              <a:ahLst/>
              <a:cxnLst/>
              <a:rect l="l" t="t" r="r" b="b"/>
              <a:pathLst>
                <a:path w="18982" h="17057" extrusionOk="0">
                  <a:moveTo>
                    <a:pt x="12121" y="1"/>
                  </a:moveTo>
                  <a:cubicBezTo>
                    <a:pt x="11858" y="1"/>
                    <a:pt x="11660" y="32"/>
                    <a:pt x="11473" y="32"/>
                  </a:cubicBezTo>
                  <a:cubicBezTo>
                    <a:pt x="11447" y="32"/>
                    <a:pt x="11421" y="32"/>
                    <a:pt x="11395" y="30"/>
                  </a:cubicBezTo>
                  <a:cubicBezTo>
                    <a:pt x="10688" y="307"/>
                    <a:pt x="9943" y="446"/>
                    <a:pt x="9198" y="446"/>
                  </a:cubicBezTo>
                  <a:cubicBezTo>
                    <a:pt x="8730" y="446"/>
                    <a:pt x="8261" y="391"/>
                    <a:pt x="7803" y="281"/>
                  </a:cubicBezTo>
                  <a:cubicBezTo>
                    <a:pt x="6216" y="465"/>
                    <a:pt x="5297" y="1217"/>
                    <a:pt x="3526" y="1918"/>
                  </a:cubicBezTo>
                  <a:lnTo>
                    <a:pt x="0" y="3823"/>
                  </a:lnTo>
                  <a:lnTo>
                    <a:pt x="2540" y="7365"/>
                  </a:lnTo>
                  <a:lnTo>
                    <a:pt x="5815" y="6279"/>
                  </a:lnTo>
                  <a:cubicBezTo>
                    <a:pt x="6082" y="7633"/>
                    <a:pt x="6149" y="8719"/>
                    <a:pt x="6333" y="10373"/>
                  </a:cubicBezTo>
                  <a:lnTo>
                    <a:pt x="6667" y="17056"/>
                  </a:lnTo>
                  <a:lnTo>
                    <a:pt x="16575" y="16889"/>
                  </a:lnTo>
                  <a:lnTo>
                    <a:pt x="15573" y="10557"/>
                  </a:lnTo>
                  <a:lnTo>
                    <a:pt x="14971" y="5544"/>
                  </a:lnTo>
                  <a:lnTo>
                    <a:pt x="14971" y="5544"/>
                  </a:lnTo>
                  <a:lnTo>
                    <a:pt x="17878" y="6747"/>
                  </a:lnTo>
                  <a:lnTo>
                    <a:pt x="18981" y="2670"/>
                  </a:lnTo>
                  <a:cubicBezTo>
                    <a:pt x="17394" y="2002"/>
                    <a:pt x="16274" y="1601"/>
                    <a:pt x="15389" y="1133"/>
                  </a:cubicBezTo>
                  <a:cubicBezTo>
                    <a:pt x="13595" y="154"/>
                    <a:pt x="12700" y="1"/>
                    <a:pt x="12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1633700" y="2636975"/>
              <a:ext cx="283225" cy="65350"/>
            </a:xfrm>
            <a:custGeom>
              <a:avLst/>
              <a:gdLst/>
              <a:ahLst/>
              <a:cxnLst/>
              <a:rect l="l" t="t" r="r" b="b"/>
              <a:pathLst>
                <a:path w="11329" h="2614" extrusionOk="0">
                  <a:moveTo>
                    <a:pt x="11190" y="0"/>
                  </a:moveTo>
                  <a:cubicBezTo>
                    <a:pt x="11187" y="0"/>
                    <a:pt x="11183" y="2"/>
                    <a:pt x="11178" y="7"/>
                  </a:cubicBezTo>
                  <a:cubicBezTo>
                    <a:pt x="11178" y="7"/>
                    <a:pt x="11212" y="41"/>
                    <a:pt x="11245" y="124"/>
                  </a:cubicBezTo>
                  <a:cubicBezTo>
                    <a:pt x="11295" y="241"/>
                    <a:pt x="11279" y="392"/>
                    <a:pt x="11212" y="492"/>
                  </a:cubicBezTo>
                  <a:cubicBezTo>
                    <a:pt x="11095" y="676"/>
                    <a:pt x="10944" y="809"/>
                    <a:pt x="10744" y="893"/>
                  </a:cubicBezTo>
                  <a:cubicBezTo>
                    <a:pt x="10477" y="960"/>
                    <a:pt x="10193" y="993"/>
                    <a:pt x="9909" y="993"/>
                  </a:cubicBezTo>
                  <a:cubicBezTo>
                    <a:pt x="9741" y="993"/>
                    <a:pt x="9574" y="1026"/>
                    <a:pt x="9407" y="1060"/>
                  </a:cubicBezTo>
                  <a:cubicBezTo>
                    <a:pt x="9240" y="1110"/>
                    <a:pt x="9073" y="1194"/>
                    <a:pt x="8923" y="1311"/>
                  </a:cubicBezTo>
                  <a:cubicBezTo>
                    <a:pt x="8605" y="1528"/>
                    <a:pt x="8355" y="1828"/>
                    <a:pt x="8037" y="2096"/>
                  </a:cubicBezTo>
                  <a:cubicBezTo>
                    <a:pt x="7887" y="2229"/>
                    <a:pt x="7703" y="2346"/>
                    <a:pt x="7519" y="2413"/>
                  </a:cubicBezTo>
                  <a:cubicBezTo>
                    <a:pt x="7382" y="2470"/>
                    <a:pt x="7237" y="2496"/>
                    <a:pt x="7095" y="2496"/>
                  </a:cubicBezTo>
                  <a:cubicBezTo>
                    <a:pt x="7030" y="2496"/>
                    <a:pt x="6964" y="2491"/>
                    <a:pt x="6901" y="2480"/>
                  </a:cubicBezTo>
                  <a:cubicBezTo>
                    <a:pt x="6467" y="2413"/>
                    <a:pt x="6066" y="2129"/>
                    <a:pt x="5631" y="1929"/>
                  </a:cubicBezTo>
                  <a:cubicBezTo>
                    <a:pt x="5319" y="1785"/>
                    <a:pt x="4982" y="1710"/>
                    <a:pt x="4637" y="1710"/>
                  </a:cubicBezTo>
                  <a:cubicBezTo>
                    <a:pt x="4501" y="1710"/>
                    <a:pt x="4364" y="1721"/>
                    <a:pt x="4228" y="1745"/>
                  </a:cubicBezTo>
                  <a:cubicBezTo>
                    <a:pt x="3793" y="1795"/>
                    <a:pt x="3359" y="1879"/>
                    <a:pt x="2941" y="1996"/>
                  </a:cubicBezTo>
                  <a:cubicBezTo>
                    <a:pt x="2573" y="2096"/>
                    <a:pt x="2172" y="2146"/>
                    <a:pt x="1788" y="2179"/>
                  </a:cubicBezTo>
                  <a:cubicBezTo>
                    <a:pt x="1754" y="2181"/>
                    <a:pt x="1721" y="2182"/>
                    <a:pt x="1687" y="2182"/>
                  </a:cubicBezTo>
                  <a:cubicBezTo>
                    <a:pt x="1387" y="2182"/>
                    <a:pt x="1088" y="2116"/>
                    <a:pt x="802" y="1996"/>
                  </a:cubicBezTo>
                  <a:cubicBezTo>
                    <a:pt x="552" y="1862"/>
                    <a:pt x="351" y="1678"/>
                    <a:pt x="218" y="1427"/>
                  </a:cubicBezTo>
                  <a:cubicBezTo>
                    <a:pt x="101" y="1244"/>
                    <a:pt x="50" y="1043"/>
                    <a:pt x="50" y="843"/>
                  </a:cubicBezTo>
                  <a:cubicBezTo>
                    <a:pt x="67" y="659"/>
                    <a:pt x="134" y="492"/>
                    <a:pt x="234" y="341"/>
                  </a:cubicBezTo>
                  <a:lnTo>
                    <a:pt x="234" y="341"/>
                  </a:lnTo>
                  <a:cubicBezTo>
                    <a:pt x="201" y="375"/>
                    <a:pt x="167" y="408"/>
                    <a:pt x="151" y="442"/>
                  </a:cubicBezTo>
                  <a:cubicBezTo>
                    <a:pt x="67" y="559"/>
                    <a:pt x="17" y="692"/>
                    <a:pt x="17" y="826"/>
                  </a:cubicBezTo>
                  <a:cubicBezTo>
                    <a:pt x="0" y="1060"/>
                    <a:pt x="50" y="1277"/>
                    <a:pt x="151" y="1461"/>
                  </a:cubicBezTo>
                  <a:cubicBezTo>
                    <a:pt x="301" y="1712"/>
                    <a:pt x="518" y="1929"/>
                    <a:pt x="769" y="2062"/>
                  </a:cubicBezTo>
                  <a:cubicBezTo>
                    <a:pt x="1055" y="2198"/>
                    <a:pt x="1367" y="2265"/>
                    <a:pt x="1683" y="2265"/>
                  </a:cubicBezTo>
                  <a:cubicBezTo>
                    <a:pt x="1718" y="2265"/>
                    <a:pt x="1753" y="2265"/>
                    <a:pt x="1788" y="2263"/>
                  </a:cubicBezTo>
                  <a:cubicBezTo>
                    <a:pt x="2189" y="2263"/>
                    <a:pt x="2590" y="2196"/>
                    <a:pt x="2974" y="2096"/>
                  </a:cubicBezTo>
                  <a:cubicBezTo>
                    <a:pt x="3392" y="1996"/>
                    <a:pt x="3810" y="1912"/>
                    <a:pt x="4244" y="1845"/>
                  </a:cubicBezTo>
                  <a:cubicBezTo>
                    <a:pt x="4353" y="1833"/>
                    <a:pt x="4462" y="1827"/>
                    <a:pt x="4572" y="1827"/>
                  </a:cubicBezTo>
                  <a:cubicBezTo>
                    <a:pt x="4917" y="1827"/>
                    <a:pt x="5264" y="1889"/>
                    <a:pt x="5581" y="2029"/>
                  </a:cubicBezTo>
                  <a:cubicBezTo>
                    <a:pt x="6015" y="2229"/>
                    <a:pt x="6400" y="2514"/>
                    <a:pt x="6868" y="2597"/>
                  </a:cubicBezTo>
                  <a:cubicBezTo>
                    <a:pt x="6942" y="2608"/>
                    <a:pt x="7016" y="2613"/>
                    <a:pt x="7089" y="2613"/>
                  </a:cubicBezTo>
                  <a:cubicBezTo>
                    <a:pt x="7248" y="2613"/>
                    <a:pt x="7404" y="2587"/>
                    <a:pt x="7553" y="2530"/>
                  </a:cubicBezTo>
                  <a:cubicBezTo>
                    <a:pt x="7753" y="2447"/>
                    <a:pt x="7937" y="2313"/>
                    <a:pt x="8104" y="2179"/>
                  </a:cubicBezTo>
                  <a:cubicBezTo>
                    <a:pt x="8421" y="1895"/>
                    <a:pt x="8689" y="1595"/>
                    <a:pt x="8973" y="1377"/>
                  </a:cubicBezTo>
                  <a:cubicBezTo>
                    <a:pt x="9123" y="1277"/>
                    <a:pt x="9274" y="1210"/>
                    <a:pt x="9441" y="1143"/>
                  </a:cubicBezTo>
                  <a:cubicBezTo>
                    <a:pt x="9591" y="1110"/>
                    <a:pt x="9758" y="1077"/>
                    <a:pt x="9909" y="1077"/>
                  </a:cubicBezTo>
                  <a:cubicBezTo>
                    <a:pt x="10209" y="1060"/>
                    <a:pt x="10493" y="1026"/>
                    <a:pt x="10761" y="943"/>
                  </a:cubicBezTo>
                  <a:cubicBezTo>
                    <a:pt x="10978" y="876"/>
                    <a:pt x="11145" y="709"/>
                    <a:pt x="11245" y="525"/>
                  </a:cubicBezTo>
                  <a:cubicBezTo>
                    <a:pt x="11312" y="392"/>
                    <a:pt x="11329" y="241"/>
                    <a:pt x="11279" y="108"/>
                  </a:cubicBezTo>
                  <a:cubicBezTo>
                    <a:pt x="11262" y="74"/>
                    <a:pt x="11245" y="57"/>
                    <a:pt x="11212" y="24"/>
                  </a:cubicBezTo>
                  <a:cubicBezTo>
                    <a:pt x="11200" y="12"/>
                    <a:pt x="11197" y="0"/>
                    <a:pt x="11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1550575" y="2691875"/>
              <a:ext cx="343800" cy="92550"/>
            </a:xfrm>
            <a:custGeom>
              <a:avLst/>
              <a:gdLst/>
              <a:ahLst/>
              <a:cxnLst/>
              <a:rect l="l" t="t" r="r" b="b"/>
              <a:pathLst>
                <a:path w="13752" h="37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151" y="50"/>
                    <a:pt x="134" y="100"/>
                    <a:pt x="101" y="150"/>
                  </a:cubicBezTo>
                  <a:cubicBezTo>
                    <a:pt x="34" y="284"/>
                    <a:pt x="0" y="451"/>
                    <a:pt x="17" y="602"/>
                  </a:cubicBezTo>
                  <a:cubicBezTo>
                    <a:pt x="34" y="852"/>
                    <a:pt x="134" y="1103"/>
                    <a:pt x="268" y="1303"/>
                  </a:cubicBezTo>
                  <a:cubicBezTo>
                    <a:pt x="468" y="1571"/>
                    <a:pt x="752" y="1771"/>
                    <a:pt x="1070" y="1888"/>
                  </a:cubicBezTo>
                  <a:cubicBezTo>
                    <a:pt x="1437" y="2005"/>
                    <a:pt x="1838" y="2072"/>
                    <a:pt x="2239" y="2072"/>
                  </a:cubicBezTo>
                  <a:cubicBezTo>
                    <a:pt x="2690" y="2072"/>
                    <a:pt x="3142" y="2089"/>
                    <a:pt x="3593" y="2139"/>
                  </a:cubicBezTo>
                  <a:cubicBezTo>
                    <a:pt x="3827" y="2172"/>
                    <a:pt x="4061" y="2222"/>
                    <a:pt x="4278" y="2323"/>
                  </a:cubicBezTo>
                  <a:cubicBezTo>
                    <a:pt x="4512" y="2423"/>
                    <a:pt x="4729" y="2556"/>
                    <a:pt x="4913" y="2724"/>
                  </a:cubicBezTo>
                  <a:cubicBezTo>
                    <a:pt x="5130" y="2874"/>
                    <a:pt x="5330" y="3041"/>
                    <a:pt x="5548" y="3191"/>
                  </a:cubicBezTo>
                  <a:cubicBezTo>
                    <a:pt x="5782" y="3342"/>
                    <a:pt x="6032" y="3475"/>
                    <a:pt x="6299" y="3559"/>
                  </a:cubicBezTo>
                  <a:cubicBezTo>
                    <a:pt x="6597" y="3655"/>
                    <a:pt x="6910" y="3701"/>
                    <a:pt x="7225" y="3701"/>
                  </a:cubicBezTo>
                  <a:cubicBezTo>
                    <a:pt x="7458" y="3701"/>
                    <a:pt x="7692" y="3676"/>
                    <a:pt x="7920" y="3626"/>
                  </a:cubicBezTo>
                  <a:cubicBezTo>
                    <a:pt x="8438" y="3526"/>
                    <a:pt x="8873" y="3242"/>
                    <a:pt x="9290" y="3024"/>
                  </a:cubicBezTo>
                  <a:cubicBezTo>
                    <a:pt x="9622" y="2852"/>
                    <a:pt x="9975" y="2732"/>
                    <a:pt x="10308" y="2732"/>
                  </a:cubicBezTo>
                  <a:cubicBezTo>
                    <a:pt x="10393" y="2732"/>
                    <a:pt x="10478" y="2740"/>
                    <a:pt x="10560" y="2757"/>
                  </a:cubicBezTo>
                  <a:cubicBezTo>
                    <a:pt x="10961" y="2857"/>
                    <a:pt x="11312" y="3074"/>
                    <a:pt x="11663" y="3175"/>
                  </a:cubicBezTo>
                  <a:cubicBezTo>
                    <a:pt x="11843" y="3232"/>
                    <a:pt x="12029" y="3262"/>
                    <a:pt x="12217" y="3262"/>
                  </a:cubicBezTo>
                  <a:cubicBezTo>
                    <a:pt x="12360" y="3262"/>
                    <a:pt x="12504" y="3244"/>
                    <a:pt x="12649" y="3208"/>
                  </a:cubicBezTo>
                  <a:cubicBezTo>
                    <a:pt x="12883" y="3158"/>
                    <a:pt x="13117" y="3058"/>
                    <a:pt x="13317" y="2907"/>
                  </a:cubicBezTo>
                  <a:cubicBezTo>
                    <a:pt x="13451" y="2824"/>
                    <a:pt x="13568" y="2707"/>
                    <a:pt x="13668" y="2590"/>
                  </a:cubicBezTo>
                  <a:cubicBezTo>
                    <a:pt x="13701" y="2556"/>
                    <a:pt x="13735" y="2506"/>
                    <a:pt x="13751" y="2456"/>
                  </a:cubicBezTo>
                  <a:lnTo>
                    <a:pt x="13751" y="2456"/>
                  </a:lnTo>
                  <a:cubicBezTo>
                    <a:pt x="13618" y="2607"/>
                    <a:pt x="13467" y="2757"/>
                    <a:pt x="13300" y="2874"/>
                  </a:cubicBezTo>
                  <a:cubicBezTo>
                    <a:pt x="13083" y="3008"/>
                    <a:pt x="12866" y="3091"/>
                    <a:pt x="12632" y="3141"/>
                  </a:cubicBezTo>
                  <a:cubicBezTo>
                    <a:pt x="12495" y="3177"/>
                    <a:pt x="12358" y="3195"/>
                    <a:pt x="12220" y="3195"/>
                  </a:cubicBezTo>
                  <a:cubicBezTo>
                    <a:pt x="12040" y="3195"/>
                    <a:pt x="11860" y="3165"/>
                    <a:pt x="11680" y="3108"/>
                  </a:cubicBezTo>
                  <a:cubicBezTo>
                    <a:pt x="11345" y="2991"/>
                    <a:pt x="11011" y="2774"/>
                    <a:pt x="10577" y="2673"/>
                  </a:cubicBezTo>
                  <a:cubicBezTo>
                    <a:pt x="10468" y="2648"/>
                    <a:pt x="10355" y="2636"/>
                    <a:pt x="10243" y="2636"/>
                  </a:cubicBezTo>
                  <a:cubicBezTo>
                    <a:pt x="10130" y="2636"/>
                    <a:pt x="10017" y="2648"/>
                    <a:pt x="9909" y="2673"/>
                  </a:cubicBezTo>
                  <a:cubicBezTo>
                    <a:pt x="9675" y="2740"/>
                    <a:pt x="9457" y="2824"/>
                    <a:pt x="9240" y="2924"/>
                  </a:cubicBezTo>
                  <a:cubicBezTo>
                    <a:pt x="8822" y="3141"/>
                    <a:pt x="8388" y="3425"/>
                    <a:pt x="7887" y="3526"/>
                  </a:cubicBezTo>
                  <a:cubicBezTo>
                    <a:pt x="7677" y="3566"/>
                    <a:pt x="7464" y="3588"/>
                    <a:pt x="7252" y="3588"/>
                  </a:cubicBezTo>
                  <a:cubicBezTo>
                    <a:pt x="6941" y="3588"/>
                    <a:pt x="6631" y="3541"/>
                    <a:pt x="6333" y="3442"/>
                  </a:cubicBezTo>
                  <a:cubicBezTo>
                    <a:pt x="6082" y="3358"/>
                    <a:pt x="5848" y="3242"/>
                    <a:pt x="5614" y="3091"/>
                  </a:cubicBezTo>
                  <a:cubicBezTo>
                    <a:pt x="5397" y="2957"/>
                    <a:pt x="5197" y="2790"/>
                    <a:pt x="4979" y="2623"/>
                  </a:cubicBezTo>
                  <a:cubicBezTo>
                    <a:pt x="4779" y="2456"/>
                    <a:pt x="4562" y="2323"/>
                    <a:pt x="4328" y="2222"/>
                  </a:cubicBezTo>
                  <a:cubicBezTo>
                    <a:pt x="4094" y="2122"/>
                    <a:pt x="3843" y="2055"/>
                    <a:pt x="3609" y="2039"/>
                  </a:cubicBezTo>
                  <a:cubicBezTo>
                    <a:pt x="3271" y="2001"/>
                    <a:pt x="2923" y="1982"/>
                    <a:pt x="2580" y="1982"/>
                  </a:cubicBezTo>
                  <a:cubicBezTo>
                    <a:pt x="2466" y="1982"/>
                    <a:pt x="2352" y="1984"/>
                    <a:pt x="2239" y="1988"/>
                  </a:cubicBezTo>
                  <a:cubicBezTo>
                    <a:pt x="1855" y="1988"/>
                    <a:pt x="1471" y="1922"/>
                    <a:pt x="1086" y="1805"/>
                  </a:cubicBezTo>
                  <a:cubicBezTo>
                    <a:pt x="786" y="1704"/>
                    <a:pt x="518" y="1521"/>
                    <a:pt x="335" y="1270"/>
                  </a:cubicBezTo>
                  <a:cubicBezTo>
                    <a:pt x="184" y="1069"/>
                    <a:pt x="101" y="836"/>
                    <a:pt x="67" y="602"/>
                  </a:cubicBezTo>
                  <a:cubicBezTo>
                    <a:pt x="50" y="451"/>
                    <a:pt x="67" y="301"/>
                    <a:pt x="117" y="150"/>
                  </a:cubicBezTo>
                  <a:cubicBezTo>
                    <a:pt x="167" y="50"/>
                    <a:pt x="201" y="17"/>
                    <a:pt x="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1909800" y="2715675"/>
              <a:ext cx="75225" cy="38775"/>
            </a:xfrm>
            <a:custGeom>
              <a:avLst/>
              <a:gdLst/>
              <a:ahLst/>
              <a:cxnLst/>
              <a:rect l="l" t="t" r="r" b="b"/>
              <a:pathLst>
                <a:path w="3009" h="1551" extrusionOk="0">
                  <a:moveTo>
                    <a:pt x="3008" y="0"/>
                  </a:moveTo>
                  <a:cubicBezTo>
                    <a:pt x="2841" y="0"/>
                    <a:pt x="2657" y="51"/>
                    <a:pt x="2507" y="134"/>
                  </a:cubicBezTo>
                  <a:cubicBezTo>
                    <a:pt x="2156" y="335"/>
                    <a:pt x="1822" y="569"/>
                    <a:pt x="1521" y="853"/>
                  </a:cubicBezTo>
                  <a:cubicBezTo>
                    <a:pt x="1237" y="1120"/>
                    <a:pt x="886" y="1320"/>
                    <a:pt x="502" y="1437"/>
                  </a:cubicBezTo>
                  <a:cubicBezTo>
                    <a:pt x="335" y="1471"/>
                    <a:pt x="168" y="1488"/>
                    <a:pt x="1" y="1488"/>
                  </a:cubicBezTo>
                  <a:cubicBezTo>
                    <a:pt x="102" y="1528"/>
                    <a:pt x="209" y="1550"/>
                    <a:pt x="315" y="1550"/>
                  </a:cubicBezTo>
                  <a:cubicBezTo>
                    <a:pt x="384" y="1550"/>
                    <a:pt x="453" y="1541"/>
                    <a:pt x="519" y="1521"/>
                  </a:cubicBezTo>
                  <a:cubicBezTo>
                    <a:pt x="920" y="1421"/>
                    <a:pt x="1287" y="1220"/>
                    <a:pt x="1605" y="953"/>
                  </a:cubicBezTo>
                  <a:cubicBezTo>
                    <a:pt x="1889" y="669"/>
                    <a:pt x="2206" y="418"/>
                    <a:pt x="2557" y="201"/>
                  </a:cubicBezTo>
                  <a:cubicBezTo>
                    <a:pt x="2824" y="51"/>
                    <a:pt x="3008" y="34"/>
                    <a:pt x="3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1682575" y="2844300"/>
              <a:ext cx="220150" cy="29425"/>
            </a:xfrm>
            <a:custGeom>
              <a:avLst/>
              <a:gdLst/>
              <a:ahLst/>
              <a:cxnLst/>
              <a:rect l="l" t="t" r="r" b="b"/>
              <a:pathLst>
                <a:path w="8806" h="1177" extrusionOk="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5"/>
                    <a:pt x="17" y="69"/>
                    <a:pt x="34" y="85"/>
                  </a:cubicBezTo>
                  <a:cubicBezTo>
                    <a:pt x="67" y="185"/>
                    <a:pt x="117" y="269"/>
                    <a:pt x="167" y="336"/>
                  </a:cubicBezTo>
                  <a:cubicBezTo>
                    <a:pt x="385" y="620"/>
                    <a:pt x="652" y="837"/>
                    <a:pt x="986" y="971"/>
                  </a:cubicBezTo>
                  <a:cubicBezTo>
                    <a:pt x="1322" y="1110"/>
                    <a:pt x="1674" y="1177"/>
                    <a:pt x="2031" y="1177"/>
                  </a:cubicBezTo>
                  <a:cubicBezTo>
                    <a:pt x="2189" y="1177"/>
                    <a:pt x="2348" y="1163"/>
                    <a:pt x="2507" y="1138"/>
                  </a:cubicBezTo>
                  <a:cubicBezTo>
                    <a:pt x="3125" y="1021"/>
                    <a:pt x="3726" y="871"/>
                    <a:pt x="4311" y="653"/>
                  </a:cubicBezTo>
                  <a:cubicBezTo>
                    <a:pt x="4847" y="469"/>
                    <a:pt x="5412" y="384"/>
                    <a:pt x="5979" y="384"/>
                  </a:cubicBezTo>
                  <a:cubicBezTo>
                    <a:pt x="6030" y="384"/>
                    <a:pt x="6081" y="385"/>
                    <a:pt x="6132" y="386"/>
                  </a:cubicBezTo>
                  <a:cubicBezTo>
                    <a:pt x="6700" y="419"/>
                    <a:pt x="7135" y="703"/>
                    <a:pt x="7569" y="820"/>
                  </a:cubicBezTo>
                  <a:cubicBezTo>
                    <a:pt x="7691" y="863"/>
                    <a:pt x="7819" y="883"/>
                    <a:pt x="7947" y="883"/>
                  </a:cubicBezTo>
                  <a:cubicBezTo>
                    <a:pt x="8172" y="883"/>
                    <a:pt x="8397" y="820"/>
                    <a:pt x="8588" y="703"/>
                  </a:cubicBezTo>
                  <a:cubicBezTo>
                    <a:pt x="8655" y="653"/>
                    <a:pt x="8722" y="570"/>
                    <a:pt x="8772" y="486"/>
                  </a:cubicBezTo>
                  <a:cubicBezTo>
                    <a:pt x="8789" y="470"/>
                    <a:pt x="8806" y="436"/>
                    <a:pt x="8806" y="403"/>
                  </a:cubicBezTo>
                  <a:lnTo>
                    <a:pt x="8806" y="403"/>
                  </a:lnTo>
                  <a:cubicBezTo>
                    <a:pt x="8739" y="503"/>
                    <a:pt x="8655" y="603"/>
                    <a:pt x="8555" y="670"/>
                  </a:cubicBezTo>
                  <a:cubicBezTo>
                    <a:pt x="8392" y="766"/>
                    <a:pt x="8202" y="812"/>
                    <a:pt x="8009" y="812"/>
                  </a:cubicBezTo>
                  <a:cubicBezTo>
                    <a:pt x="7866" y="812"/>
                    <a:pt x="7721" y="787"/>
                    <a:pt x="7586" y="737"/>
                  </a:cubicBezTo>
                  <a:cubicBezTo>
                    <a:pt x="7385" y="687"/>
                    <a:pt x="7168" y="586"/>
                    <a:pt x="6934" y="486"/>
                  </a:cubicBezTo>
                  <a:cubicBezTo>
                    <a:pt x="6684" y="369"/>
                    <a:pt x="6416" y="302"/>
                    <a:pt x="6132" y="286"/>
                  </a:cubicBezTo>
                  <a:cubicBezTo>
                    <a:pt x="6045" y="281"/>
                    <a:pt x="5957" y="279"/>
                    <a:pt x="5869" y="279"/>
                  </a:cubicBezTo>
                  <a:cubicBezTo>
                    <a:pt x="5335" y="279"/>
                    <a:pt x="4794" y="367"/>
                    <a:pt x="4278" y="553"/>
                  </a:cubicBezTo>
                  <a:cubicBezTo>
                    <a:pt x="3693" y="754"/>
                    <a:pt x="3091" y="904"/>
                    <a:pt x="2490" y="1021"/>
                  </a:cubicBezTo>
                  <a:cubicBezTo>
                    <a:pt x="2320" y="1055"/>
                    <a:pt x="2149" y="1072"/>
                    <a:pt x="1980" y="1072"/>
                  </a:cubicBezTo>
                  <a:cubicBezTo>
                    <a:pt x="1652" y="1072"/>
                    <a:pt x="1328" y="1009"/>
                    <a:pt x="1019" y="887"/>
                  </a:cubicBezTo>
                  <a:cubicBezTo>
                    <a:pt x="702" y="770"/>
                    <a:pt x="418" y="570"/>
                    <a:pt x="201" y="319"/>
                  </a:cubicBezTo>
                  <a:cubicBezTo>
                    <a:pt x="75" y="130"/>
                    <a:pt x="2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1687575" y="2952100"/>
              <a:ext cx="239800" cy="31350"/>
            </a:xfrm>
            <a:custGeom>
              <a:avLst/>
              <a:gdLst/>
              <a:ahLst/>
              <a:cxnLst/>
              <a:rect l="l" t="t" r="r" b="b"/>
              <a:pathLst>
                <a:path w="9592" h="125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7" y="34"/>
                    <a:pt x="68" y="84"/>
                  </a:cubicBezTo>
                  <a:cubicBezTo>
                    <a:pt x="134" y="168"/>
                    <a:pt x="218" y="234"/>
                    <a:pt x="285" y="301"/>
                  </a:cubicBezTo>
                  <a:cubicBezTo>
                    <a:pt x="569" y="552"/>
                    <a:pt x="903" y="752"/>
                    <a:pt x="1237" y="903"/>
                  </a:cubicBezTo>
                  <a:cubicBezTo>
                    <a:pt x="1755" y="1137"/>
                    <a:pt x="2307" y="1254"/>
                    <a:pt x="2875" y="1254"/>
                  </a:cubicBezTo>
                  <a:cubicBezTo>
                    <a:pt x="3209" y="1254"/>
                    <a:pt x="3526" y="1220"/>
                    <a:pt x="3860" y="1137"/>
                  </a:cubicBezTo>
                  <a:cubicBezTo>
                    <a:pt x="4195" y="1053"/>
                    <a:pt x="4529" y="936"/>
                    <a:pt x="4863" y="819"/>
                  </a:cubicBezTo>
                  <a:cubicBezTo>
                    <a:pt x="5431" y="620"/>
                    <a:pt x="6000" y="433"/>
                    <a:pt x="6538" y="433"/>
                  </a:cubicBezTo>
                  <a:cubicBezTo>
                    <a:pt x="6632" y="433"/>
                    <a:pt x="6725" y="439"/>
                    <a:pt x="6818" y="452"/>
                  </a:cubicBezTo>
                  <a:cubicBezTo>
                    <a:pt x="7102" y="485"/>
                    <a:pt x="7386" y="569"/>
                    <a:pt x="7653" y="669"/>
                  </a:cubicBezTo>
                  <a:cubicBezTo>
                    <a:pt x="7904" y="769"/>
                    <a:pt x="8155" y="836"/>
                    <a:pt x="8422" y="886"/>
                  </a:cubicBezTo>
                  <a:cubicBezTo>
                    <a:pt x="8475" y="893"/>
                    <a:pt x="8527" y="896"/>
                    <a:pt x="8580" y="896"/>
                  </a:cubicBezTo>
                  <a:cubicBezTo>
                    <a:pt x="8909" y="896"/>
                    <a:pt x="9227" y="761"/>
                    <a:pt x="9458" y="502"/>
                  </a:cubicBezTo>
                  <a:cubicBezTo>
                    <a:pt x="9525" y="418"/>
                    <a:pt x="9558" y="335"/>
                    <a:pt x="9591" y="218"/>
                  </a:cubicBezTo>
                  <a:cubicBezTo>
                    <a:pt x="9591" y="184"/>
                    <a:pt x="9591" y="151"/>
                    <a:pt x="9591" y="117"/>
                  </a:cubicBezTo>
                  <a:cubicBezTo>
                    <a:pt x="9558" y="251"/>
                    <a:pt x="9508" y="368"/>
                    <a:pt x="9424" y="468"/>
                  </a:cubicBezTo>
                  <a:cubicBezTo>
                    <a:pt x="9197" y="695"/>
                    <a:pt x="8898" y="814"/>
                    <a:pt x="8588" y="814"/>
                  </a:cubicBezTo>
                  <a:cubicBezTo>
                    <a:pt x="8533" y="814"/>
                    <a:pt x="8477" y="810"/>
                    <a:pt x="8422" y="802"/>
                  </a:cubicBezTo>
                  <a:cubicBezTo>
                    <a:pt x="8171" y="752"/>
                    <a:pt x="7921" y="686"/>
                    <a:pt x="7687" y="585"/>
                  </a:cubicBezTo>
                  <a:cubicBezTo>
                    <a:pt x="7419" y="468"/>
                    <a:pt x="7119" y="385"/>
                    <a:pt x="6835" y="335"/>
                  </a:cubicBezTo>
                  <a:cubicBezTo>
                    <a:pt x="6737" y="322"/>
                    <a:pt x="6639" y="316"/>
                    <a:pt x="6540" y="316"/>
                  </a:cubicBezTo>
                  <a:cubicBezTo>
                    <a:pt x="5979" y="316"/>
                    <a:pt x="5398" y="503"/>
                    <a:pt x="4830" y="702"/>
                  </a:cubicBezTo>
                  <a:cubicBezTo>
                    <a:pt x="4479" y="819"/>
                    <a:pt x="4161" y="936"/>
                    <a:pt x="3827" y="1020"/>
                  </a:cubicBezTo>
                  <a:cubicBezTo>
                    <a:pt x="3510" y="1103"/>
                    <a:pt x="3192" y="1153"/>
                    <a:pt x="2875" y="1153"/>
                  </a:cubicBezTo>
                  <a:cubicBezTo>
                    <a:pt x="2323" y="1153"/>
                    <a:pt x="1772" y="1036"/>
                    <a:pt x="1271" y="819"/>
                  </a:cubicBezTo>
                  <a:cubicBezTo>
                    <a:pt x="803" y="619"/>
                    <a:pt x="385" y="3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1711800" y="2723200"/>
              <a:ext cx="20925" cy="25925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368"/>
                    <a:pt x="536" y="702"/>
                    <a:pt x="836" y="1036"/>
                  </a:cubicBezTo>
                  <a:cubicBezTo>
                    <a:pt x="669" y="618"/>
                    <a:pt x="368" y="25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1852150" y="2711925"/>
              <a:ext cx="23425" cy="25075"/>
            </a:xfrm>
            <a:custGeom>
              <a:avLst/>
              <a:gdLst/>
              <a:ahLst/>
              <a:cxnLst/>
              <a:rect l="l" t="t" r="r" b="b"/>
              <a:pathLst>
                <a:path w="937" h="1003" extrusionOk="0">
                  <a:moveTo>
                    <a:pt x="937" y="0"/>
                  </a:moveTo>
                  <a:lnTo>
                    <a:pt x="937" y="0"/>
                  </a:lnTo>
                  <a:cubicBezTo>
                    <a:pt x="569" y="284"/>
                    <a:pt x="252" y="618"/>
                    <a:pt x="1" y="1003"/>
                  </a:cubicBezTo>
                  <a:cubicBezTo>
                    <a:pt x="369" y="719"/>
                    <a:pt x="686" y="384"/>
                    <a:pt x="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1932350" y="2687275"/>
              <a:ext cx="23425" cy="17150"/>
            </a:xfrm>
            <a:custGeom>
              <a:avLst/>
              <a:gdLst/>
              <a:ahLst/>
              <a:cxnLst/>
              <a:rect l="l" t="t" r="r" b="b"/>
              <a:pathLst>
                <a:path w="937" h="686" extrusionOk="0">
                  <a:moveTo>
                    <a:pt x="18" y="0"/>
                  </a:moveTo>
                  <a:cubicBezTo>
                    <a:pt x="1" y="34"/>
                    <a:pt x="185" y="201"/>
                    <a:pt x="435" y="385"/>
                  </a:cubicBezTo>
                  <a:cubicBezTo>
                    <a:pt x="569" y="518"/>
                    <a:pt x="736" y="618"/>
                    <a:pt x="920" y="685"/>
                  </a:cubicBezTo>
                  <a:cubicBezTo>
                    <a:pt x="937" y="652"/>
                    <a:pt x="753" y="485"/>
                    <a:pt x="502" y="301"/>
                  </a:cubicBezTo>
                  <a:cubicBezTo>
                    <a:pt x="369" y="167"/>
                    <a:pt x="201" y="67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1591100" y="2686425"/>
              <a:ext cx="9625" cy="24300"/>
            </a:xfrm>
            <a:custGeom>
              <a:avLst/>
              <a:gdLst/>
              <a:ahLst/>
              <a:cxnLst/>
              <a:rect l="l" t="t" r="r" b="b"/>
              <a:pathLst>
                <a:path w="385" h="972" extrusionOk="0">
                  <a:moveTo>
                    <a:pt x="351" y="1"/>
                  </a:moveTo>
                  <a:lnTo>
                    <a:pt x="0" y="970"/>
                  </a:lnTo>
                  <a:cubicBezTo>
                    <a:pt x="1" y="971"/>
                    <a:pt x="2" y="971"/>
                    <a:pt x="3" y="971"/>
                  </a:cubicBezTo>
                  <a:cubicBezTo>
                    <a:pt x="31" y="971"/>
                    <a:pt x="188" y="792"/>
                    <a:pt x="284" y="536"/>
                  </a:cubicBezTo>
                  <a:cubicBezTo>
                    <a:pt x="368" y="368"/>
                    <a:pt x="384" y="185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1717650" y="2918600"/>
              <a:ext cx="19250" cy="24350"/>
            </a:xfrm>
            <a:custGeom>
              <a:avLst/>
              <a:gdLst/>
              <a:ahLst/>
              <a:cxnLst/>
              <a:rect l="l" t="t" r="r" b="b"/>
              <a:pathLst>
                <a:path w="770" h="974" extrusionOk="0">
                  <a:moveTo>
                    <a:pt x="7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84" y="188"/>
                    <a:pt x="201" y="371"/>
                    <a:pt x="335" y="522"/>
                  </a:cubicBezTo>
                  <a:cubicBezTo>
                    <a:pt x="544" y="779"/>
                    <a:pt x="737" y="974"/>
                    <a:pt x="767" y="974"/>
                  </a:cubicBezTo>
                  <a:cubicBezTo>
                    <a:pt x="768" y="974"/>
                    <a:pt x="769" y="974"/>
                    <a:pt x="769" y="973"/>
                  </a:cubicBezTo>
                  <a:cubicBezTo>
                    <a:pt x="686" y="772"/>
                    <a:pt x="569" y="605"/>
                    <a:pt x="435" y="455"/>
                  </a:cubicBezTo>
                  <a:cubicBezTo>
                    <a:pt x="233" y="206"/>
                    <a:pt x="45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1782825" y="2910750"/>
              <a:ext cx="25075" cy="24250"/>
            </a:xfrm>
            <a:custGeom>
              <a:avLst/>
              <a:gdLst/>
              <a:ahLst/>
              <a:cxnLst/>
              <a:rect l="l" t="t" r="r" b="b"/>
              <a:pathLst>
                <a:path w="1003" h="970" extrusionOk="0">
                  <a:moveTo>
                    <a:pt x="1003" y="0"/>
                  </a:moveTo>
                  <a:cubicBezTo>
                    <a:pt x="619" y="251"/>
                    <a:pt x="268" y="585"/>
                    <a:pt x="0" y="969"/>
                  </a:cubicBezTo>
                  <a:cubicBezTo>
                    <a:pt x="385" y="702"/>
                    <a:pt x="719" y="368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1869700" y="2915350"/>
              <a:ext cx="25925" cy="18825"/>
            </a:xfrm>
            <a:custGeom>
              <a:avLst/>
              <a:gdLst/>
              <a:ahLst/>
              <a:cxnLst/>
              <a:rect l="l" t="t" r="r" b="b"/>
              <a:pathLst>
                <a:path w="1037" h="753" extrusionOk="0">
                  <a:moveTo>
                    <a:pt x="1" y="0"/>
                  </a:moveTo>
                  <a:cubicBezTo>
                    <a:pt x="301" y="318"/>
                    <a:pt x="652" y="568"/>
                    <a:pt x="1037" y="752"/>
                  </a:cubicBezTo>
                  <a:cubicBezTo>
                    <a:pt x="753" y="435"/>
                    <a:pt x="385" y="18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1723075" y="2811750"/>
              <a:ext cx="33450" cy="19250"/>
            </a:xfrm>
            <a:custGeom>
              <a:avLst/>
              <a:gdLst/>
              <a:ahLst/>
              <a:cxnLst/>
              <a:rect l="l" t="t" r="r" b="b"/>
              <a:pathLst>
                <a:path w="1338" h="770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853" y="184"/>
                    <a:pt x="402" y="435"/>
                    <a:pt x="1" y="769"/>
                  </a:cubicBezTo>
                  <a:cubicBezTo>
                    <a:pt x="486" y="569"/>
                    <a:pt x="937" y="318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1812475" y="2800025"/>
              <a:ext cx="21750" cy="18425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5" y="1"/>
                  </a:moveTo>
                  <a:cubicBezTo>
                    <a:pt x="3" y="1"/>
                    <a:pt x="2" y="1"/>
                    <a:pt x="1" y="2"/>
                  </a:cubicBezTo>
                  <a:cubicBezTo>
                    <a:pt x="118" y="403"/>
                    <a:pt x="452" y="687"/>
                    <a:pt x="853" y="737"/>
                  </a:cubicBezTo>
                  <a:cubicBezTo>
                    <a:pt x="869" y="703"/>
                    <a:pt x="619" y="603"/>
                    <a:pt x="385" y="403"/>
                  </a:cubicBezTo>
                  <a:cubicBezTo>
                    <a:pt x="160" y="209"/>
                    <a:pt x="43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1702625" y="2643400"/>
              <a:ext cx="25075" cy="10900"/>
            </a:xfrm>
            <a:custGeom>
              <a:avLst/>
              <a:gdLst/>
              <a:ahLst/>
              <a:cxnLst/>
              <a:rect l="l" t="t" r="r" b="b"/>
              <a:pathLst>
                <a:path w="1003" h="436" extrusionOk="0">
                  <a:moveTo>
                    <a:pt x="986" y="1"/>
                  </a:moveTo>
                  <a:cubicBezTo>
                    <a:pt x="802" y="18"/>
                    <a:pt x="635" y="68"/>
                    <a:pt x="485" y="168"/>
                  </a:cubicBezTo>
                  <a:cubicBezTo>
                    <a:pt x="217" y="285"/>
                    <a:pt x="0" y="402"/>
                    <a:pt x="17" y="435"/>
                  </a:cubicBezTo>
                  <a:cubicBezTo>
                    <a:pt x="201" y="419"/>
                    <a:pt x="368" y="368"/>
                    <a:pt x="535" y="268"/>
                  </a:cubicBezTo>
                  <a:cubicBezTo>
                    <a:pt x="802" y="151"/>
                    <a:pt x="1003" y="18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1780325" y="2642575"/>
              <a:ext cx="26750" cy="13800"/>
            </a:xfrm>
            <a:custGeom>
              <a:avLst/>
              <a:gdLst/>
              <a:ahLst/>
              <a:cxnLst/>
              <a:rect l="l" t="t" r="r" b="b"/>
              <a:pathLst>
                <a:path w="1070" h="552" extrusionOk="0">
                  <a:moveTo>
                    <a:pt x="0" y="0"/>
                  </a:moveTo>
                  <a:cubicBezTo>
                    <a:pt x="318" y="251"/>
                    <a:pt x="685" y="435"/>
                    <a:pt x="1069" y="552"/>
                  </a:cubicBezTo>
                  <a:cubicBezTo>
                    <a:pt x="752" y="301"/>
                    <a:pt x="401" y="1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1847975" y="2633300"/>
              <a:ext cx="26775" cy="3600"/>
            </a:xfrm>
            <a:custGeom>
              <a:avLst/>
              <a:gdLst/>
              <a:ahLst/>
              <a:cxnLst/>
              <a:rect l="l" t="t" r="r" b="b"/>
              <a:pathLst>
                <a:path w="1071" h="144" extrusionOk="0">
                  <a:moveTo>
                    <a:pt x="775" y="1"/>
                  </a:moveTo>
                  <a:cubicBezTo>
                    <a:pt x="508" y="1"/>
                    <a:pt x="245" y="47"/>
                    <a:pt x="1" y="121"/>
                  </a:cubicBezTo>
                  <a:cubicBezTo>
                    <a:pt x="106" y="136"/>
                    <a:pt x="213" y="143"/>
                    <a:pt x="320" y="143"/>
                  </a:cubicBezTo>
                  <a:cubicBezTo>
                    <a:pt x="571" y="143"/>
                    <a:pt x="825" y="102"/>
                    <a:pt x="1070" y="21"/>
                  </a:cubicBezTo>
                  <a:cubicBezTo>
                    <a:pt x="972" y="7"/>
                    <a:pt x="873" y="1"/>
                    <a:pt x="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1720175" y="3000925"/>
              <a:ext cx="22975" cy="16825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25" y="1"/>
                  </a:moveTo>
                  <a:cubicBezTo>
                    <a:pt x="22" y="1"/>
                    <a:pt x="19" y="1"/>
                    <a:pt x="17" y="2"/>
                  </a:cubicBezTo>
                  <a:cubicBezTo>
                    <a:pt x="0" y="36"/>
                    <a:pt x="184" y="203"/>
                    <a:pt x="418" y="387"/>
                  </a:cubicBezTo>
                  <a:cubicBezTo>
                    <a:pt x="652" y="559"/>
                    <a:pt x="843" y="672"/>
                    <a:pt x="880" y="672"/>
                  </a:cubicBezTo>
                  <a:cubicBezTo>
                    <a:pt x="883" y="672"/>
                    <a:pt x="885" y="672"/>
                    <a:pt x="886" y="671"/>
                  </a:cubicBezTo>
                  <a:cubicBezTo>
                    <a:pt x="919" y="637"/>
                    <a:pt x="735" y="470"/>
                    <a:pt x="501" y="286"/>
                  </a:cubicBezTo>
                  <a:cubicBezTo>
                    <a:pt x="267" y="114"/>
                    <a:pt x="76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1823750" y="2999725"/>
              <a:ext cx="24675" cy="16725"/>
            </a:xfrm>
            <a:custGeom>
              <a:avLst/>
              <a:gdLst/>
              <a:ahLst/>
              <a:cxnLst/>
              <a:rect l="l" t="t" r="r" b="b"/>
              <a:pathLst>
                <a:path w="987" h="669" extrusionOk="0">
                  <a:moveTo>
                    <a:pt x="970" y="0"/>
                  </a:moveTo>
                  <a:lnTo>
                    <a:pt x="970" y="0"/>
                  </a:lnTo>
                  <a:cubicBezTo>
                    <a:pt x="636" y="234"/>
                    <a:pt x="318" y="451"/>
                    <a:pt x="1" y="669"/>
                  </a:cubicBezTo>
                  <a:cubicBezTo>
                    <a:pt x="201" y="652"/>
                    <a:pt x="385" y="568"/>
                    <a:pt x="552" y="435"/>
                  </a:cubicBezTo>
                  <a:cubicBezTo>
                    <a:pt x="819" y="251"/>
                    <a:pt x="987" y="34"/>
                    <a:pt x="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1891000" y="3008500"/>
              <a:ext cx="25525" cy="12550"/>
            </a:xfrm>
            <a:custGeom>
              <a:avLst/>
              <a:gdLst/>
              <a:ahLst/>
              <a:cxnLst/>
              <a:rect l="l" t="t" r="r" b="b"/>
              <a:pathLst>
                <a:path w="1021" h="502" extrusionOk="0">
                  <a:moveTo>
                    <a:pt x="1" y="0"/>
                  </a:moveTo>
                  <a:lnTo>
                    <a:pt x="1" y="0"/>
                  </a:lnTo>
                  <a:cubicBezTo>
                    <a:pt x="302" y="234"/>
                    <a:pt x="652" y="418"/>
                    <a:pt x="1020" y="501"/>
                  </a:cubicBezTo>
                  <a:cubicBezTo>
                    <a:pt x="719" y="267"/>
                    <a:pt x="385" y="1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1761100" y="3081600"/>
              <a:ext cx="403525" cy="73525"/>
            </a:xfrm>
            <a:custGeom>
              <a:avLst/>
              <a:gdLst/>
              <a:ahLst/>
              <a:cxnLst/>
              <a:rect l="l" t="t" r="r" b="b"/>
              <a:pathLst>
                <a:path w="16141" h="2941" extrusionOk="0">
                  <a:moveTo>
                    <a:pt x="0" y="0"/>
                  </a:moveTo>
                  <a:cubicBezTo>
                    <a:pt x="51" y="234"/>
                    <a:pt x="134" y="435"/>
                    <a:pt x="251" y="635"/>
                  </a:cubicBezTo>
                  <a:cubicBezTo>
                    <a:pt x="535" y="1203"/>
                    <a:pt x="970" y="1671"/>
                    <a:pt x="1488" y="2022"/>
                  </a:cubicBezTo>
                  <a:cubicBezTo>
                    <a:pt x="2256" y="2557"/>
                    <a:pt x="3158" y="2841"/>
                    <a:pt x="4094" y="2891"/>
                  </a:cubicBezTo>
                  <a:cubicBezTo>
                    <a:pt x="5130" y="2941"/>
                    <a:pt x="6266" y="2941"/>
                    <a:pt x="7469" y="2941"/>
                  </a:cubicBezTo>
                  <a:cubicBezTo>
                    <a:pt x="9875" y="2924"/>
                    <a:pt x="12031" y="2874"/>
                    <a:pt x="13601" y="2824"/>
                  </a:cubicBezTo>
                  <a:cubicBezTo>
                    <a:pt x="14387" y="2790"/>
                    <a:pt x="15021" y="2757"/>
                    <a:pt x="15473" y="2740"/>
                  </a:cubicBezTo>
                  <a:cubicBezTo>
                    <a:pt x="15690" y="2724"/>
                    <a:pt x="15857" y="2707"/>
                    <a:pt x="15974" y="2707"/>
                  </a:cubicBezTo>
                  <a:cubicBezTo>
                    <a:pt x="16024" y="2690"/>
                    <a:pt x="16091" y="2690"/>
                    <a:pt x="16141" y="2673"/>
                  </a:cubicBezTo>
                  <a:lnTo>
                    <a:pt x="15974" y="2673"/>
                  </a:lnTo>
                  <a:lnTo>
                    <a:pt x="15456" y="2690"/>
                  </a:lnTo>
                  <a:lnTo>
                    <a:pt x="13601" y="2740"/>
                  </a:lnTo>
                  <a:cubicBezTo>
                    <a:pt x="12031" y="2757"/>
                    <a:pt x="9875" y="2807"/>
                    <a:pt x="7469" y="2824"/>
                  </a:cubicBezTo>
                  <a:cubicBezTo>
                    <a:pt x="6283" y="2824"/>
                    <a:pt x="5130" y="2824"/>
                    <a:pt x="4094" y="2774"/>
                  </a:cubicBezTo>
                  <a:cubicBezTo>
                    <a:pt x="3175" y="2740"/>
                    <a:pt x="2290" y="2456"/>
                    <a:pt x="1521" y="1955"/>
                  </a:cubicBezTo>
                  <a:cubicBezTo>
                    <a:pt x="1020" y="1621"/>
                    <a:pt x="585" y="1153"/>
                    <a:pt x="285" y="618"/>
                  </a:cubicBezTo>
                  <a:cubicBezTo>
                    <a:pt x="84" y="234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48"/>
          <p:cNvSpPr txBox="1">
            <a:spLocks noGrp="1"/>
          </p:cNvSpPr>
          <p:nvPr>
            <p:ph type="title" idx="4294967295"/>
          </p:nvPr>
        </p:nvSpPr>
        <p:spPr>
          <a:xfrm>
            <a:off x="1002225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2020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509" name="Google Shape;2509;p48"/>
          <p:cNvSpPr txBox="1">
            <a:spLocks noGrp="1"/>
          </p:cNvSpPr>
          <p:nvPr>
            <p:ph type="title" idx="4294967295"/>
          </p:nvPr>
        </p:nvSpPr>
        <p:spPr>
          <a:xfrm>
            <a:off x="1926281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2022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510" name="Google Shape;2510;p48"/>
          <p:cNvSpPr txBox="1">
            <a:spLocks noGrp="1"/>
          </p:cNvSpPr>
          <p:nvPr>
            <p:ph type="title" idx="4294967295"/>
          </p:nvPr>
        </p:nvSpPr>
        <p:spPr>
          <a:xfrm>
            <a:off x="2850338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2024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511" name="Google Shape;2511;p48"/>
          <p:cNvSpPr txBox="1">
            <a:spLocks noGrp="1"/>
          </p:cNvSpPr>
          <p:nvPr>
            <p:ph type="title" idx="4294967295"/>
          </p:nvPr>
        </p:nvSpPr>
        <p:spPr>
          <a:xfrm>
            <a:off x="3774394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2026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512" name="Google Shape;2512;p48"/>
          <p:cNvSpPr txBox="1">
            <a:spLocks noGrp="1"/>
          </p:cNvSpPr>
          <p:nvPr>
            <p:ph type="title" idx="4294967295"/>
          </p:nvPr>
        </p:nvSpPr>
        <p:spPr>
          <a:xfrm>
            <a:off x="4698450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2028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94" name="Google Shape;2035;p43">
            <a:extLst>
              <a:ext uri="{FF2B5EF4-FFF2-40B4-BE49-F238E27FC236}">
                <a16:creationId xmlns:a16="http://schemas.microsoft.com/office/drawing/2014/main" id="{72C87D58-1057-4813-84D1-B6DF501A4ADE}"/>
              </a:ext>
            </a:extLst>
          </p:cNvPr>
          <p:cNvSpPr txBox="1">
            <a:spLocks/>
          </p:cNvSpPr>
          <p:nvPr/>
        </p:nvSpPr>
        <p:spPr>
          <a:xfrm>
            <a:off x="5970074" y="1366361"/>
            <a:ext cx="2823125" cy="2401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anose="020B0604020202020204" charset="0"/>
              </a:rPr>
              <a:t>Geo-location using Google Maps for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anose="020B0604020202020204" charset="0"/>
              </a:rPr>
              <a:t>Home style food service for tenants to satisfy nutritional needs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anose="020B0604020202020204" charset="0"/>
              </a:rPr>
              <a:t>Payment integration using Stripe for booking </a:t>
            </a:r>
          </a:p>
        </p:txBody>
      </p:sp>
    </p:spTree>
    <p:extLst>
      <p:ext uri="{BB962C8B-B14F-4D97-AF65-F5344CB8AC3E}">
        <p14:creationId xmlns:p14="http://schemas.microsoft.com/office/powerpoint/2010/main" val="382990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272566" y="1579164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75973" y="1765637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952213" y="1579164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47192" y="1232033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508180" y="105534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741265" y="1352312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168" name="Google Shape;3168;p57"/>
          <p:cNvSpPr txBox="1">
            <a:spLocks noGrp="1"/>
          </p:cNvSpPr>
          <p:nvPr>
            <p:ph type="subTitle" idx="1"/>
          </p:nvPr>
        </p:nvSpPr>
        <p:spPr>
          <a:xfrm>
            <a:off x="1485137" y="3134829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centric approach</a:t>
            </a:r>
            <a:endParaRPr dirty="0"/>
          </a:p>
        </p:txBody>
      </p:sp>
      <p:sp>
        <p:nvSpPr>
          <p:cNvPr id="316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394518" y="3771775"/>
            <a:ext cx="1915752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Efficient search and reservation process</a:t>
            </a:r>
            <a:endParaRPr sz="1200" dirty="0"/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3749936" y="3134829"/>
            <a:ext cx="1795453" cy="602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rental hosting </a:t>
            </a:r>
            <a:endParaRPr dirty="0"/>
          </a:p>
        </p:txBody>
      </p:sp>
      <p:sp>
        <p:nvSpPr>
          <p:cNvPr id="3171" name="Google Shape;3171;p57"/>
          <p:cNvSpPr txBox="1">
            <a:spLocks noGrp="1"/>
          </p:cNvSpPr>
          <p:nvPr>
            <p:ph type="subTitle" idx="4"/>
          </p:nvPr>
        </p:nvSpPr>
        <p:spPr>
          <a:xfrm>
            <a:off x="3688048" y="3737651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Owner describes the property with the least amount of effort</a:t>
            </a:r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6215112" y="3215506"/>
            <a:ext cx="1795454" cy="544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Eliminating brokers</a:t>
            </a:r>
            <a:endParaRPr dirty="0"/>
          </a:p>
        </p:txBody>
      </p:sp>
      <p:sp>
        <p:nvSpPr>
          <p:cNvPr id="3173" name="Google Shape;3173;p57"/>
          <p:cNvSpPr txBox="1">
            <a:spLocks noGrp="1"/>
          </p:cNvSpPr>
          <p:nvPr>
            <p:ph type="subTitle" idx="6"/>
          </p:nvPr>
        </p:nvSpPr>
        <p:spPr>
          <a:xfrm>
            <a:off x="6265039" y="3768959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Seamless workflow from logging, to booking to leaving review</a:t>
            </a:r>
            <a:endParaRPr dirty="0"/>
          </a:p>
        </p:txBody>
      </p:sp>
      <p:grpSp>
        <p:nvGrpSpPr>
          <p:cNvPr id="3174" name="Google Shape;3174;p57"/>
          <p:cNvGrpSpPr/>
          <p:nvPr/>
        </p:nvGrpSpPr>
        <p:grpSpPr>
          <a:xfrm>
            <a:off x="6829309" y="2545046"/>
            <a:ext cx="198350" cy="269990"/>
            <a:chOff x="7766075" y="1626413"/>
            <a:chExt cx="298675" cy="406550"/>
          </a:xfrm>
        </p:grpSpPr>
        <p:sp>
          <p:nvSpPr>
            <p:cNvPr id="3175" name="Google Shape;3175;p57"/>
            <p:cNvSpPr/>
            <p:nvPr/>
          </p:nvSpPr>
          <p:spPr>
            <a:xfrm>
              <a:off x="7815475" y="1626413"/>
              <a:ext cx="192275" cy="192275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3861" y="0"/>
                  </a:moveTo>
                  <a:cubicBezTo>
                    <a:pt x="1733" y="0"/>
                    <a:pt x="0" y="1611"/>
                    <a:pt x="0" y="3587"/>
                  </a:cubicBezTo>
                  <a:lnTo>
                    <a:pt x="0" y="4499"/>
                  </a:lnTo>
                  <a:cubicBezTo>
                    <a:pt x="0" y="4878"/>
                    <a:pt x="289" y="5068"/>
                    <a:pt x="578" y="5068"/>
                  </a:cubicBezTo>
                  <a:cubicBezTo>
                    <a:pt x="867" y="5068"/>
                    <a:pt x="1155" y="4878"/>
                    <a:pt x="1155" y="4499"/>
                  </a:cubicBezTo>
                  <a:lnTo>
                    <a:pt x="1155" y="3587"/>
                  </a:lnTo>
                  <a:cubicBezTo>
                    <a:pt x="1155" y="2249"/>
                    <a:pt x="2371" y="1155"/>
                    <a:pt x="3861" y="1155"/>
                  </a:cubicBezTo>
                  <a:cubicBezTo>
                    <a:pt x="5350" y="1155"/>
                    <a:pt x="6566" y="2249"/>
                    <a:pt x="6566" y="3587"/>
                  </a:cubicBezTo>
                  <a:lnTo>
                    <a:pt x="6566" y="7143"/>
                  </a:lnTo>
                  <a:cubicBezTo>
                    <a:pt x="6566" y="7447"/>
                    <a:pt x="6809" y="7690"/>
                    <a:pt x="7143" y="7690"/>
                  </a:cubicBezTo>
                  <a:cubicBezTo>
                    <a:pt x="7447" y="7690"/>
                    <a:pt x="7690" y="7447"/>
                    <a:pt x="7690" y="7143"/>
                  </a:cubicBezTo>
                  <a:lnTo>
                    <a:pt x="7690" y="3587"/>
                  </a:lnTo>
                  <a:cubicBezTo>
                    <a:pt x="7690" y="1611"/>
                    <a:pt x="5958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7766075" y="1804963"/>
              <a:ext cx="298675" cy="228000"/>
            </a:xfrm>
            <a:custGeom>
              <a:avLst/>
              <a:gdLst/>
              <a:ahLst/>
              <a:cxnLst/>
              <a:rect l="l" t="t" r="r" b="b"/>
              <a:pathLst>
                <a:path w="11947" h="9120" extrusionOk="0">
                  <a:moveTo>
                    <a:pt x="1" y="1"/>
                  </a:moveTo>
                  <a:lnTo>
                    <a:pt x="1" y="9120"/>
                  </a:lnTo>
                  <a:lnTo>
                    <a:pt x="11946" y="9120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7893750" y="1861963"/>
              <a:ext cx="43325" cy="85125"/>
            </a:xfrm>
            <a:custGeom>
              <a:avLst/>
              <a:gdLst/>
              <a:ahLst/>
              <a:cxnLst/>
              <a:rect l="l" t="t" r="r" b="b"/>
              <a:pathLst>
                <a:path w="1733" h="3405" extrusionOk="0">
                  <a:moveTo>
                    <a:pt x="851" y="1"/>
                  </a:moveTo>
                  <a:cubicBezTo>
                    <a:pt x="395" y="1"/>
                    <a:pt x="0" y="365"/>
                    <a:pt x="0" y="852"/>
                  </a:cubicBezTo>
                  <a:lnTo>
                    <a:pt x="0" y="2554"/>
                  </a:lnTo>
                  <a:cubicBezTo>
                    <a:pt x="0" y="3010"/>
                    <a:pt x="395" y="3405"/>
                    <a:pt x="851" y="3405"/>
                  </a:cubicBezTo>
                  <a:cubicBezTo>
                    <a:pt x="1337" y="3405"/>
                    <a:pt x="1702" y="3010"/>
                    <a:pt x="1733" y="2554"/>
                  </a:cubicBezTo>
                  <a:lnTo>
                    <a:pt x="1733" y="852"/>
                  </a:lnTo>
                  <a:cubicBezTo>
                    <a:pt x="1702" y="365"/>
                    <a:pt x="133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7766075" y="1989638"/>
              <a:ext cx="298675" cy="42575"/>
            </a:xfrm>
            <a:custGeom>
              <a:avLst/>
              <a:gdLst/>
              <a:ahLst/>
              <a:cxnLst/>
              <a:rect l="l" t="t" r="r" b="b"/>
              <a:pathLst>
                <a:path w="11947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11946" y="1702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57"/>
          <p:cNvGrpSpPr/>
          <p:nvPr/>
        </p:nvGrpSpPr>
        <p:grpSpPr>
          <a:xfrm>
            <a:off x="2141660" y="2551600"/>
            <a:ext cx="291935" cy="271281"/>
            <a:chOff x="1130700" y="1652988"/>
            <a:chExt cx="418725" cy="389100"/>
          </a:xfrm>
        </p:grpSpPr>
        <p:sp>
          <p:nvSpPr>
            <p:cNvPr id="3180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5" name="Google Shape;3185;p57"/>
          <p:cNvGrpSpPr/>
          <p:nvPr/>
        </p:nvGrpSpPr>
        <p:grpSpPr>
          <a:xfrm>
            <a:off x="4469457" y="2553204"/>
            <a:ext cx="260858" cy="271281"/>
            <a:chOff x="4398225" y="1626413"/>
            <a:chExt cx="417975" cy="434675"/>
          </a:xfrm>
        </p:grpSpPr>
        <p:sp>
          <p:nvSpPr>
            <p:cNvPr id="3186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OUR TEAM</a:t>
            </a:r>
            <a:endParaRPr sz="4800" dirty="0"/>
          </a:p>
        </p:txBody>
      </p:sp>
      <p:sp>
        <p:nvSpPr>
          <p:cNvPr id="3197" name="Google Shape;3197;p58"/>
          <p:cNvSpPr txBox="1">
            <a:spLocks noGrp="1"/>
          </p:cNvSpPr>
          <p:nvPr>
            <p:ph type="subTitle" idx="1"/>
          </p:nvPr>
        </p:nvSpPr>
        <p:spPr>
          <a:xfrm>
            <a:off x="1595327" y="3018916"/>
            <a:ext cx="1908602" cy="732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DHARMENDRA SANKHLA</a:t>
            </a:r>
            <a:endParaRPr sz="2000" dirty="0"/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6254860" y="3768247"/>
            <a:ext cx="1615530" cy="401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E19CSE321</a:t>
            </a:r>
            <a:endParaRPr sz="1600" dirty="0"/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508221" y="1723795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941611" y="240607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58"/>
          <p:cNvSpPr/>
          <p:nvPr/>
        </p:nvSpPr>
        <p:spPr>
          <a:xfrm>
            <a:off x="1907794" y="1780301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867821" y="1434585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dk2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3197;p58">
            <a:extLst>
              <a:ext uri="{FF2B5EF4-FFF2-40B4-BE49-F238E27FC236}">
                <a16:creationId xmlns:a16="http://schemas.microsoft.com/office/drawing/2014/main" id="{F3202CEF-5F96-4F75-BA3D-F7C2DBC9D9B9}"/>
              </a:ext>
            </a:extLst>
          </p:cNvPr>
          <p:cNvSpPr txBox="1">
            <a:spLocks/>
          </p:cNvSpPr>
          <p:nvPr/>
        </p:nvSpPr>
        <p:spPr>
          <a:xfrm>
            <a:off x="6124032" y="3023901"/>
            <a:ext cx="1908602" cy="7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/>
              <a:t>VAIBHAV SETHIA</a:t>
            </a:r>
          </a:p>
        </p:txBody>
      </p:sp>
      <p:sp>
        <p:nvSpPr>
          <p:cNvPr id="120" name="Google Shape;3198;p58">
            <a:extLst>
              <a:ext uri="{FF2B5EF4-FFF2-40B4-BE49-F238E27FC236}">
                <a16:creationId xmlns:a16="http://schemas.microsoft.com/office/drawing/2014/main" id="{90364E75-0943-4F78-BD5B-0ED1F95B1F40}"/>
              </a:ext>
            </a:extLst>
          </p:cNvPr>
          <p:cNvSpPr txBox="1">
            <a:spLocks/>
          </p:cNvSpPr>
          <p:nvPr/>
        </p:nvSpPr>
        <p:spPr>
          <a:xfrm>
            <a:off x="1857646" y="3828292"/>
            <a:ext cx="1615530" cy="40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1600" dirty="0"/>
              <a:t>E19CSE353</a:t>
            </a:r>
          </a:p>
        </p:txBody>
      </p:sp>
    </p:spTree>
    <p:extLst>
      <p:ext uri="{BB962C8B-B14F-4D97-AF65-F5344CB8AC3E}">
        <p14:creationId xmlns:p14="http://schemas.microsoft.com/office/powerpoint/2010/main" val="32447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  <a:endParaRPr dirty="0"/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System</a:t>
            </a:r>
            <a:endParaRPr dirty="0"/>
          </a:p>
        </p:txBody>
      </p:sp>
      <p:sp>
        <p:nvSpPr>
          <p:cNvPr id="1271" name="Google Shape;1271;p36"/>
          <p:cNvSpPr txBox="1">
            <a:spLocks noGrp="1"/>
          </p:cNvSpPr>
          <p:nvPr>
            <p:ph type="subTitle" idx="14"/>
          </p:nvPr>
        </p:nvSpPr>
        <p:spPr>
          <a:xfrm>
            <a:off x="4638961" y="2670722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Giants</a:t>
            </a:r>
            <a:endParaRPr dirty="0"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1262;p36">
            <a:extLst>
              <a:ext uri="{FF2B5EF4-FFF2-40B4-BE49-F238E27FC236}">
                <a16:creationId xmlns:a16="http://schemas.microsoft.com/office/drawing/2014/main" id="{F8D6FB3C-8F74-47BD-8455-78D96A3AC3E5}"/>
              </a:ext>
            </a:extLst>
          </p:cNvPr>
          <p:cNvSpPr txBox="1">
            <a:spLocks/>
          </p:cNvSpPr>
          <p:nvPr/>
        </p:nvSpPr>
        <p:spPr>
          <a:xfrm>
            <a:off x="5357625" y="3676162"/>
            <a:ext cx="2044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/>
              <a:t>Project Setup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578120" y="1455842"/>
            <a:ext cx="2881006" cy="415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423" name="Google Shape;3423;p59">
            <a:hlinkClick r:id="rId3"/>
          </p:cNvPr>
          <p:cNvSpPr/>
          <p:nvPr/>
        </p:nvSpPr>
        <p:spPr>
          <a:xfrm>
            <a:off x="1393937" y="3039138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>
            <a:hlinkClick r:id="rId4"/>
          </p:cNvPr>
          <p:cNvSpPr/>
          <p:nvPr/>
        </p:nvSpPr>
        <p:spPr>
          <a:xfrm>
            <a:off x="846590" y="3073553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  <p:sp>
        <p:nvSpPr>
          <p:cNvPr id="118" name="Google Shape;3422;p59">
            <a:extLst>
              <a:ext uri="{FF2B5EF4-FFF2-40B4-BE49-F238E27FC236}">
                <a16:creationId xmlns:a16="http://schemas.microsoft.com/office/drawing/2014/main" id="{954221AE-74ED-4158-B18B-8B032D5AADC7}"/>
              </a:ext>
            </a:extLst>
          </p:cNvPr>
          <p:cNvSpPr txBox="1">
            <a:spLocks/>
          </p:cNvSpPr>
          <p:nvPr/>
        </p:nvSpPr>
        <p:spPr>
          <a:xfrm>
            <a:off x="664695" y="1960742"/>
            <a:ext cx="3006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For 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Medium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YouTube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GitHub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4745377" y="3758273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  <a:endParaRPr dirty="0"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19016" y="151310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Sneak Peek</a:t>
            </a:r>
            <a:endParaRPr dirty="0"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06599" y="2611105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 Used</a:t>
            </a:r>
            <a:endParaRPr dirty="0"/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1949356" y="364315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Breakup</a:t>
            </a:r>
            <a:endParaRPr dirty="0"/>
          </a:p>
        </p:txBody>
      </p:sp>
      <p:sp>
        <p:nvSpPr>
          <p:cNvPr id="1271" name="Google Shape;1271;p36"/>
          <p:cNvSpPr txBox="1">
            <a:spLocks noGrp="1"/>
          </p:cNvSpPr>
          <p:nvPr>
            <p:ph type="subTitle" idx="14"/>
          </p:nvPr>
        </p:nvSpPr>
        <p:spPr>
          <a:xfrm>
            <a:off x="4738530" y="260823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Outcomes</a:t>
            </a:r>
            <a:endParaRPr dirty="0"/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49548" y="1571693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123</a:t>
            </a:r>
            <a:endParaRPr dirty="0"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0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7"/>
          <p:cNvGrpSpPr/>
          <p:nvPr/>
        </p:nvGrpSpPr>
        <p:grpSpPr>
          <a:xfrm>
            <a:off x="2589580" y="1060212"/>
            <a:ext cx="2027467" cy="1753872"/>
            <a:chOff x="2560680" y="1060212"/>
            <a:chExt cx="2027467" cy="2207568"/>
          </a:xfrm>
        </p:grpSpPr>
        <p:sp>
          <p:nvSpPr>
            <p:cNvPr id="1333" name="Google Shape;1333;p37"/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7"/>
          <p:cNvGrpSpPr/>
          <p:nvPr/>
        </p:nvGrpSpPr>
        <p:grpSpPr>
          <a:xfrm>
            <a:off x="1447299" y="1248430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4933325" y="364364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Rental</a:t>
            </a:r>
            <a:endParaRPr dirty="0"/>
          </a:p>
        </p:txBody>
      </p:sp>
      <p:sp>
        <p:nvSpPr>
          <p:cNvPr id="1415" name="Google Shape;1415;p37"/>
          <p:cNvSpPr txBox="1">
            <a:spLocks noGrp="1"/>
          </p:cNvSpPr>
          <p:nvPr>
            <p:ph type="subTitle" idx="1"/>
          </p:nvPr>
        </p:nvSpPr>
        <p:spPr>
          <a:xfrm>
            <a:off x="-568797" y="212481"/>
            <a:ext cx="6332858" cy="609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ABOUT THE PROJECT</a:t>
            </a:r>
            <a:endParaRPr sz="2000" dirty="0"/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4933324" y="1134711"/>
            <a:ext cx="4053168" cy="2560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71 Mn of children in India attend private coaching classes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40 Mn of employees migrate to other state in pursuit of job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Look out for an affordable home on rent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Pay 10-15% commission to broker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FDB0B-6319-42BA-9252-5FF93BBD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41" y="1481404"/>
            <a:ext cx="1264802" cy="1222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1422" name="Google Shape;1422;p38"/>
          <p:cNvSpPr txBox="1">
            <a:spLocks noGrp="1"/>
          </p:cNvSpPr>
          <p:nvPr>
            <p:ph type="subTitle" idx="2"/>
          </p:nvPr>
        </p:nvSpPr>
        <p:spPr>
          <a:xfrm>
            <a:off x="1606319" y="1153013"/>
            <a:ext cx="4482934" cy="226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Easy Rental – platform for renting and co-housing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Connects Host with Guest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Hosts earn money by listing rentals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Tenants enjoy savings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Broker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400" dirty="0">
              <a:solidFill>
                <a:srgbClr val="FF0000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Strategically located </a:t>
            </a:r>
            <a:r>
              <a:rPr lang="en-US" sz="1600" dirty="0">
                <a:solidFill>
                  <a:srgbClr val="20FC45"/>
                </a:solidFill>
                <a:sym typeface="Wingdings" panose="05000000000000000000" pitchFamily="2" charset="2"/>
              </a:rPr>
              <a:t></a:t>
            </a: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Good quality </a:t>
            </a:r>
            <a:r>
              <a:rPr lang="en-US" sz="1600" dirty="0">
                <a:solidFill>
                  <a:srgbClr val="20FC45"/>
                </a:solidFill>
                <a:sym typeface="Wingdings" panose="05000000000000000000" pitchFamily="2" charset="2"/>
              </a:rPr>
              <a:t></a:t>
            </a: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Affordable housing </a:t>
            </a:r>
            <a:r>
              <a:rPr lang="en-US" sz="1600" dirty="0">
                <a:solidFill>
                  <a:srgbClr val="20FC45"/>
                </a:solidFill>
                <a:sym typeface="Wingdings" panose="05000000000000000000" pitchFamily="2" charset="2"/>
              </a:rPr>
              <a:t></a:t>
            </a:r>
            <a:endParaRPr sz="1400" dirty="0"/>
          </a:p>
        </p:txBody>
      </p:sp>
      <p:sp>
        <p:nvSpPr>
          <p:cNvPr id="1426" name="Google Shape;1426;p38"/>
          <p:cNvSpPr txBox="1">
            <a:spLocks noGrp="1"/>
          </p:cNvSpPr>
          <p:nvPr>
            <p:ph type="subTitle" idx="5"/>
          </p:nvPr>
        </p:nvSpPr>
        <p:spPr>
          <a:xfrm>
            <a:off x="2540126" y="3115768"/>
            <a:ext cx="2960321" cy="395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Ease of Living </a:t>
            </a:r>
            <a:r>
              <a:rPr lang="en-US" sz="2000" b="1" dirty="0">
                <a:sym typeface="Wingdings" panose="05000000000000000000" pitchFamily="2" charset="2"/>
              </a:rPr>
              <a:t></a:t>
            </a:r>
            <a:endParaRPr b="1" dirty="0"/>
          </a:p>
        </p:txBody>
      </p:sp>
      <p:grpSp>
        <p:nvGrpSpPr>
          <p:cNvPr id="1464" name="Google Shape;1464;p38"/>
          <p:cNvGrpSpPr/>
          <p:nvPr/>
        </p:nvGrpSpPr>
        <p:grpSpPr>
          <a:xfrm>
            <a:off x="182144" y="4183201"/>
            <a:ext cx="492010" cy="475035"/>
            <a:chOff x="4813145" y="3078161"/>
            <a:chExt cx="492010" cy="475035"/>
          </a:xfrm>
        </p:grpSpPr>
        <p:sp>
          <p:nvSpPr>
            <p:cNvPr id="1465" name="Google Shape;1465;p38"/>
            <p:cNvSpPr/>
            <p:nvPr/>
          </p:nvSpPr>
          <p:spPr>
            <a:xfrm>
              <a:off x="4813145" y="3078161"/>
              <a:ext cx="492010" cy="135755"/>
            </a:xfrm>
            <a:custGeom>
              <a:avLst/>
              <a:gdLst/>
              <a:ahLst/>
              <a:cxnLst/>
              <a:rect l="l" t="t" r="r" b="b"/>
              <a:pathLst>
                <a:path w="36304" h="10017" extrusionOk="0">
                  <a:moveTo>
                    <a:pt x="1280" y="0"/>
                  </a:moveTo>
                  <a:cubicBezTo>
                    <a:pt x="569" y="0"/>
                    <a:pt x="0" y="569"/>
                    <a:pt x="0" y="1280"/>
                  </a:cubicBezTo>
                  <a:lnTo>
                    <a:pt x="0" y="10017"/>
                  </a:lnTo>
                  <a:lnTo>
                    <a:pt x="36304" y="10017"/>
                  </a:lnTo>
                  <a:lnTo>
                    <a:pt x="36304" y="1280"/>
                  </a:lnTo>
                  <a:cubicBezTo>
                    <a:pt x="36304" y="569"/>
                    <a:pt x="35735" y="0"/>
                    <a:pt x="35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838543" y="3213905"/>
              <a:ext cx="441215" cy="339287"/>
            </a:xfrm>
            <a:custGeom>
              <a:avLst/>
              <a:gdLst/>
              <a:ahLst/>
              <a:cxnLst/>
              <a:rect l="l" t="t" r="r" b="b"/>
              <a:pathLst>
                <a:path w="32556" h="25035" extrusionOk="0">
                  <a:moveTo>
                    <a:pt x="0" y="1"/>
                  </a:moveTo>
                  <a:lnTo>
                    <a:pt x="0" y="25034"/>
                  </a:lnTo>
                  <a:lnTo>
                    <a:pt x="32556" y="25034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4948889" y="3112137"/>
              <a:ext cx="220526" cy="67803"/>
            </a:xfrm>
            <a:custGeom>
              <a:avLst/>
              <a:gdLst/>
              <a:ahLst/>
              <a:cxnLst/>
              <a:rect l="l" t="t" r="r" b="b"/>
              <a:pathLst>
                <a:path w="16272" h="5003" extrusionOk="0">
                  <a:moveTo>
                    <a:pt x="2495" y="1"/>
                  </a:moveTo>
                  <a:cubicBezTo>
                    <a:pt x="1112" y="1"/>
                    <a:pt x="0" y="1125"/>
                    <a:pt x="0" y="2508"/>
                  </a:cubicBezTo>
                  <a:cubicBezTo>
                    <a:pt x="0" y="3891"/>
                    <a:pt x="1112" y="5002"/>
                    <a:pt x="2495" y="5002"/>
                  </a:cubicBezTo>
                  <a:lnTo>
                    <a:pt x="13765" y="5002"/>
                  </a:lnTo>
                  <a:cubicBezTo>
                    <a:pt x="15147" y="5002"/>
                    <a:pt x="16272" y="3891"/>
                    <a:pt x="16272" y="2508"/>
                  </a:cubicBezTo>
                  <a:cubicBezTo>
                    <a:pt x="16272" y="1125"/>
                    <a:pt x="15147" y="1"/>
                    <a:pt x="13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4838543" y="3510790"/>
              <a:ext cx="441215" cy="42406"/>
            </a:xfrm>
            <a:custGeom>
              <a:avLst/>
              <a:gdLst/>
              <a:ahLst/>
              <a:cxnLst/>
              <a:rect l="l" t="t" r="r" b="b"/>
              <a:pathLst>
                <a:path w="32556" h="3129" extrusionOk="0">
                  <a:moveTo>
                    <a:pt x="0" y="1"/>
                  </a:moveTo>
                  <a:lnTo>
                    <a:pt x="0" y="3128"/>
                  </a:lnTo>
                  <a:lnTo>
                    <a:pt x="32556" y="3128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4940310" y="3281695"/>
              <a:ext cx="237521" cy="118761"/>
            </a:xfrm>
            <a:custGeom>
              <a:avLst/>
              <a:gdLst/>
              <a:ahLst/>
              <a:cxnLst/>
              <a:rect l="l" t="t" r="r" b="b"/>
              <a:pathLst>
                <a:path w="17526" h="8763" extrusionOk="0">
                  <a:moveTo>
                    <a:pt x="0" y="0"/>
                  </a:moveTo>
                  <a:lnTo>
                    <a:pt x="0" y="8763"/>
                  </a:lnTo>
                  <a:lnTo>
                    <a:pt x="17525" y="8763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4962903" y="3315672"/>
              <a:ext cx="73577" cy="16995"/>
            </a:xfrm>
            <a:custGeom>
              <a:avLst/>
              <a:gdLst/>
              <a:ahLst/>
              <a:cxnLst/>
              <a:rect l="l" t="t" r="r" b="b"/>
              <a:pathLst>
                <a:path w="5429" h="1254" extrusionOk="0">
                  <a:moveTo>
                    <a:pt x="840" y="0"/>
                  </a:moveTo>
                  <a:cubicBezTo>
                    <a:pt x="0" y="0"/>
                    <a:pt x="0" y="1254"/>
                    <a:pt x="840" y="1254"/>
                  </a:cubicBezTo>
                  <a:lnTo>
                    <a:pt x="4601" y="1254"/>
                  </a:lnTo>
                  <a:cubicBezTo>
                    <a:pt x="5428" y="1254"/>
                    <a:pt x="5428" y="0"/>
                    <a:pt x="46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050657" y="3315577"/>
              <a:ext cx="19976" cy="17090"/>
            </a:xfrm>
            <a:custGeom>
              <a:avLst/>
              <a:gdLst/>
              <a:ahLst/>
              <a:cxnLst/>
              <a:rect l="l" t="t" r="r" b="b"/>
              <a:pathLst>
                <a:path w="1474" h="1261" extrusionOk="0">
                  <a:moveTo>
                    <a:pt x="630" y="1"/>
                  </a:moveTo>
                  <a:cubicBezTo>
                    <a:pt x="307" y="1"/>
                    <a:pt x="0" y="252"/>
                    <a:pt x="0" y="628"/>
                  </a:cubicBezTo>
                  <a:cubicBezTo>
                    <a:pt x="0" y="977"/>
                    <a:pt x="272" y="1261"/>
                    <a:pt x="621" y="1261"/>
                  </a:cubicBezTo>
                  <a:cubicBezTo>
                    <a:pt x="1189" y="1261"/>
                    <a:pt x="1474" y="589"/>
                    <a:pt x="1073" y="188"/>
                  </a:cubicBezTo>
                  <a:cubicBezTo>
                    <a:pt x="943" y="58"/>
                    <a:pt x="785" y="1"/>
                    <a:pt x="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4996880" y="3349648"/>
              <a:ext cx="158347" cy="17008"/>
            </a:xfrm>
            <a:custGeom>
              <a:avLst/>
              <a:gdLst/>
              <a:ahLst/>
              <a:cxnLst/>
              <a:rect l="l" t="t" r="r" b="b"/>
              <a:pathLst>
                <a:path w="11684" h="1255" extrusionOk="0">
                  <a:moveTo>
                    <a:pt x="841" y="1"/>
                  </a:moveTo>
                  <a:cubicBezTo>
                    <a:pt x="1" y="1"/>
                    <a:pt x="1" y="1254"/>
                    <a:pt x="841" y="1254"/>
                  </a:cubicBezTo>
                  <a:lnTo>
                    <a:pt x="10857" y="1254"/>
                  </a:lnTo>
                  <a:cubicBezTo>
                    <a:pt x="11684" y="1254"/>
                    <a:pt x="11684" y="1"/>
                    <a:pt x="10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4965004" y="3349228"/>
              <a:ext cx="21806" cy="17334"/>
            </a:xfrm>
            <a:custGeom>
              <a:avLst/>
              <a:gdLst/>
              <a:ahLst/>
              <a:cxnLst/>
              <a:rect l="l" t="t" r="r" b="b"/>
              <a:pathLst>
                <a:path w="1609" h="1279" extrusionOk="0">
                  <a:moveTo>
                    <a:pt x="686" y="0"/>
                  </a:moveTo>
                  <a:cubicBezTo>
                    <a:pt x="533" y="0"/>
                    <a:pt x="374" y="63"/>
                    <a:pt x="233" y="213"/>
                  </a:cubicBezTo>
                  <a:cubicBezTo>
                    <a:pt x="0" y="458"/>
                    <a:pt x="0" y="846"/>
                    <a:pt x="233" y="1104"/>
                  </a:cubicBezTo>
                  <a:cubicBezTo>
                    <a:pt x="362" y="1221"/>
                    <a:pt x="524" y="1279"/>
                    <a:pt x="684" y="1279"/>
                  </a:cubicBezTo>
                  <a:cubicBezTo>
                    <a:pt x="844" y="1279"/>
                    <a:pt x="1002" y="1221"/>
                    <a:pt x="1125" y="1104"/>
                  </a:cubicBezTo>
                  <a:cubicBezTo>
                    <a:pt x="1608" y="650"/>
                    <a:pt x="1180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147;p35">
            <a:extLst>
              <a:ext uri="{FF2B5EF4-FFF2-40B4-BE49-F238E27FC236}">
                <a16:creationId xmlns:a16="http://schemas.microsoft.com/office/drawing/2014/main" id="{E4434F6F-46E3-4BFD-95F1-34CC005B991F}"/>
              </a:ext>
            </a:extLst>
          </p:cNvPr>
          <p:cNvGrpSpPr/>
          <p:nvPr/>
        </p:nvGrpSpPr>
        <p:grpSpPr>
          <a:xfrm>
            <a:off x="6696696" y="1318226"/>
            <a:ext cx="2445259" cy="3352887"/>
            <a:chOff x="5213500" y="1896950"/>
            <a:chExt cx="1894375" cy="2597325"/>
          </a:xfrm>
        </p:grpSpPr>
        <p:sp>
          <p:nvSpPr>
            <p:cNvPr id="56" name="Google Shape;1148;p35">
              <a:extLst>
                <a:ext uri="{FF2B5EF4-FFF2-40B4-BE49-F238E27FC236}">
                  <a16:creationId xmlns:a16="http://schemas.microsoft.com/office/drawing/2014/main" id="{F57C7009-97CE-408A-AEED-B2083E6020E7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9;p35">
              <a:extLst>
                <a:ext uri="{FF2B5EF4-FFF2-40B4-BE49-F238E27FC236}">
                  <a16:creationId xmlns:a16="http://schemas.microsoft.com/office/drawing/2014/main" id="{AA95CD86-F57C-490F-88BC-5C0EF40348A0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0;p35">
              <a:extLst>
                <a:ext uri="{FF2B5EF4-FFF2-40B4-BE49-F238E27FC236}">
                  <a16:creationId xmlns:a16="http://schemas.microsoft.com/office/drawing/2014/main" id="{BC6E345E-0C17-41D0-9F92-98E6943879DE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1;p35">
              <a:extLst>
                <a:ext uri="{FF2B5EF4-FFF2-40B4-BE49-F238E27FC236}">
                  <a16:creationId xmlns:a16="http://schemas.microsoft.com/office/drawing/2014/main" id="{9FFAC06C-11CD-46C8-A059-1E5280D84AEC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2;p35">
              <a:extLst>
                <a:ext uri="{FF2B5EF4-FFF2-40B4-BE49-F238E27FC236}">
                  <a16:creationId xmlns:a16="http://schemas.microsoft.com/office/drawing/2014/main" id="{58042C07-79F5-4C29-95E8-08AEBB210F09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3;p35">
              <a:extLst>
                <a:ext uri="{FF2B5EF4-FFF2-40B4-BE49-F238E27FC236}">
                  <a16:creationId xmlns:a16="http://schemas.microsoft.com/office/drawing/2014/main" id="{DACA3394-CF1B-4FE2-BCCE-74E8242EF01F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4;p35">
              <a:extLst>
                <a:ext uri="{FF2B5EF4-FFF2-40B4-BE49-F238E27FC236}">
                  <a16:creationId xmlns:a16="http://schemas.microsoft.com/office/drawing/2014/main" id="{7EC85A91-3025-4FB3-B7DE-0D7E03AD3BC2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5;p35">
              <a:extLst>
                <a:ext uri="{FF2B5EF4-FFF2-40B4-BE49-F238E27FC236}">
                  <a16:creationId xmlns:a16="http://schemas.microsoft.com/office/drawing/2014/main" id="{8D6B4CE6-05E6-4D56-B98A-857382C670B8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56;p35">
              <a:extLst>
                <a:ext uri="{FF2B5EF4-FFF2-40B4-BE49-F238E27FC236}">
                  <a16:creationId xmlns:a16="http://schemas.microsoft.com/office/drawing/2014/main" id="{A69D29EA-C61A-40FD-A34C-BACE58D3E109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57;p35">
              <a:extLst>
                <a:ext uri="{FF2B5EF4-FFF2-40B4-BE49-F238E27FC236}">
                  <a16:creationId xmlns:a16="http://schemas.microsoft.com/office/drawing/2014/main" id="{D45C2192-55FD-4644-A3C8-193F3FDAAD71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58;p35">
              <a:extLst>
                <a:ext uri="{FF2B5EF4-FFF2-40B4-BE49-F238E27FC236}">
                  <a16:creationId xmlns:a16="http://schemas.microsoft.com/office/drawing/2014/main" id="{41B962E0-05D0-497A-9697-82325ACEA577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9;p35">
              <a:extLst>
                <a:ext uri="{FF2B5EF4-FFF2-40B4-BE49-F238E27FC236}">
                  <a16:creationId xmlns:a16="http://schemas.microsoft.com/office/drawing/2014/main" id="{41710D7F-72BF-41CF-8F1E-0CD6BF203420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0;p35">
              <a:extLst>
                <a:ext uri="{FF2B5EF4-FFF2-40B4-BE49-F238E27FC236}">
                  <a16:creationId xmlns:a16="http://schemas.microsoft.com/office/drawing/2014/main" id="{0F7972FF-A3BB-4033-BC35-07D25BC2E76F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1;p35">
              <a:extLst>
                <a:ext uri="{FF2B5EF4-FFF2-40B4-BE49-F238E27FC236}">
                  <a16:creationId xmlns:a16="http://schemas.microsoft.com/office/drawing/2014/main" id="{B09E7DED-9AF1-470D-A187-6ACDDC2F8266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2;p35">
              <a:extLst>
                <a:ext uri="{FF2B5EF4-FFF2-40B4-BE49-F238E27FC236}">
                  <a16:creationId xmlns:a16="http://schemas.microsoft.com/office/drawing/2014/main" id="{73571E4F-435A-49C5-A46F-F1E1EA968393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63;p35">
              <a:extLst>
                <a:ext uri="{FF2B5EF4-FFF2-40B4-BE49-F238E27FC236}">
                  <a16:creationId xmlns:a16="http://schemas.microsoft.com/office/drawing/2014/main" id="{E4E36363-CBF7-43DF-B850-4D0224F18FE5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4;p35">
              <a:extLst>
                <a:ext uri="{FF2B5EF4-FFF2-40B4-BE49-F238E27FC236}">
                  <a16:creationId xmlns:a16="http://schemas.microsoft.com/office/drawing/2014/main" id="{D71E8E1C-67F3-4C36-B60B-2912450CBEDC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65;p35">
              <a:extLst>
                <a:ext uri="{FF2B5EF4-FFF2-40B4-BE49-F238E27FC236}">
                  <a16:creationId xmlns:a16="http://schemas.microsoft.com/office/drawing/2014/main" id="{4ABCFA27-DCE8-4922-9A10-4CFEDFF25863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66;p35">
              <a:extLst>
                <a:ext uri="{FF2B5EF4-FFF2-40B4-BE49-F238E27FC236}">
                  <a16:creationId xmlns:a16="http://schemas.microsoft.com/office/drawing/2014/main" id="{7A680F6F-1826-48B9-8FE0-94FC2F9CD5BC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7;p35">
              <a:extLst>
                <a:ext uri="{FF2B5EF4-FFF2-40B4-BE49-F238E27FC236}">
                  <a16:creationId xmlns:a16="http://schemas.microsoft.com/office/drawing/2014/main" id="{7F74F1B1-DBB7-43DB-9EE4-551065E25772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8;p35">
              <a:extLst>
                <a:ext uri="{FF2B5EF4-FFF2-40B4-BE49-F238E27FC236}">
                  <a16:creationId xmlns:a16="http://schemas.microsoft.com/office/drawing/2014/main" id="{9BFDA21A-0D28-4DEB-A1D7-DEB5A04426CB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9;p35">
              <a:extLst>
                <a:ext uri="{FF2B5EF4-FFF2-40B4-BE49-F238E27FC236}">
                  <a16:creationId xmlns:a16="http://schemas.microsoft.com/office/drawing/2014/main" id="{AB529FE5-8285-411F-9372-C72DA8C1D433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0;p35">
              <a:extLst>
                <a:ext uri="{FF2B5EF4-FFF2-40B4-BE49-F238E27FC236}">
                  <a16:creationId xmlns:a16="http://schemas.microsoft.com/office/drawing/2014/main" id="{E95674CA-D9CB-4EDA-9220-6416EE00B5AE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1;p35">
              <a:extLst>
                <a:ext uri="{FF2B5EF4-FFF2-40B4-BE49-F238E27FC236}">
                  <a16:creationId xmlns:a16="http://schemas.microsoft.com/office/drawing/2014/main" id="{C66ED518-393B-4537-8B70-46D02F867E2C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2;p35">
              <a:extLst>
                <a:ext uri="{FF2B5EF4-FFF2-40B4-BE49-F238E27FC236}">
                  <a16:creationId xmlns:a16="http://schemas.microsoft.com/office/drawing/2014/main" id="{735EF1E1-792F-45CD-9C08-8705FBA44A1C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73;p35">
              <a:extLst>
                <a:ext uri="{FF2B5EF4-FFF2-40B4-BE49-F238E27FC236}">
                  <a16:creationId xmlns:a16="http://schemas.microsoft.com/office/drawing/2014/main" id="{078721C8-2771-437D-9927-E26C770D99AA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4;p35">
              <a:extLst>
                <a:ext uri="{FF2B5EF4-FFF2-40B4-BE49-F238E27FC236}">
                  <a16:creationId xmlns:a16="http://schemas.microsoft.com/office/drawing/2014/main" id="{1BDFE9B6-4CC7-4A55-9D49-C319973FF508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75;p35">
              <a:extLst>
                <a:ext uri="{FF2B5EF4-FFF2-40B4-BE49-F238E27FC236}">
                  <a16:creationId xmlns:a16="http://schemas.microsoft.com/office/drawing/2014/main" id="{BF51E6E2-783A-4F24-A677-89CB71515920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76;p35">
              <a:extLst>
                <a:ext uri="{FF2B5EF4-FFF2-40B4-BE49-F238E27FC236}">
                  <a16:creationId xmlns:a16="http://schemas.microsoft.com/office/drawing/2014/main" id="{91F764D3-0187-49B8-8CDA-08006461D14D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77;p35">
              <a:extLst>
                <a:ext uri="{FF2B5EF4-FFF2-40B4-BE49-F238E27FC236}">
                  <a16:creationId xmlns:a16="http://schemas.microsoft.com/office/drawing/2014/main" id="{A35F26F1-2CE1-4ACD-8B8D-7922BEE47CD5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78;p35">
              <a:extLst>
                <a:ext uri="{FF2B5EF4-FFF2-40B4-BE49-F238E27FC236}">
                  <a16:creationId xmlns:a16="http://schemas.microsoft.com/office/drawing/2014/main" id="{207E9717-EE83-4DED-B0F3-AE1F47FDD895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79;p35">
              <a:extLst>
                <a:ext uri="{FF2B5EF4-FFF2-40B4-BE49-F238E27FC236}">
                  <a16:creationId xmlns:a16="http://schemas.microsoft.com/office/drawing/2014/main" id="{6C648D3C-5CF9-4A2D-82FA-8A797F4A4D87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80;p35">
              <a:extLst>
                <a:ext uri="{FF2B5EF4-FFF2-40B4-BE49-F238E27FC236}">
                  <a16:creationId xmlns:a16="http://schemas.microsoft.com/office/drawing/2014/main" id="{8C73CA67-FB94-413E-A891-EF73DF9C433E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81;p35">
              <a:extLst>
                <a:ext uri="{FF2B5EF4-FFF2-40B4-BE49-F238E27FC236}">
                  <a16:creationId xmlns:a16="http://schemas.microsoft.com/office/drawing/2014/main" id="{1DA922A0-EF55-459A-A113-C636E9D7D1B8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82;p35">
              <a:extLst>
                <a:ext uri="{FF2B5EF4-FFF2-40B4-BE49-F238E27FC236}">
                  <a16:creationId xmlns:a16="http://schemas.microsoft.com/office/drawing/2014/main" id="{D799C2FA-2D7B-4BC5-B2C4-DCAA45578515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83;p35">
              <a:extLst>
                <a:ext uri="{FF2B5EF4-FFF2-40B4-BE49-F238E27FC236}">
                  <a16:creationId xmlns:a16="http://schemas.microsoft.com/office/drawing/2014/main" id="{9DD3A700-501E-4E66-8C08-86709849AAEA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84;p35">
              <a:extLst>
                <a:ext uri="{FF2B5EF4-FFF2-40B4-BE49-F238E27FC236}">
                  <a16:creationId xmlns:a16="http://schemas.microsoft.com/office/drawing/2014/main" id="{F77BA5E1-D4AC-4780-9352-2DEB0703F8C3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85;p35">
              <a:extLst>
                <a:ext uri="{FF2B5EF4-FFF2-40B4-BE49-F238E27FC236}">
                  <a16:creationId xmlns:a16="http://schemas.microsoft.com/office/drawing/2014/main" id="{D9FC50AF-DD90-4CB4-8DBF-83B8F39D3CEA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86;p35">
              <a:extLst>
                <a:ext uri="{FF2B5EF4-FFF2-40B4-BE49-F238E27FC236}">
                  <a16:creationId xmlns:a16="http://schemas.microsoft.com/office/drawing/2014/main" id="{DCAD0715-E8DC-44C6-ABE7-57D6F09ED9DC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7;p35">
              <a:extLst>
                <a:ext uri="{FF2B5EF4-FFF2-40B4-BE49-F238E27FC236}">
                  <a16:creationId xmlns:a16="http://schemas.microsoft.com/office/drawing/2014/main" id="{02952C0C-1165-4D99-B061-807825DDCA60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88;p35">
              <a:extLst>
                <a:ext uri="{FF2B5EF4-FFF2-40B4-BE49-F238E27FC236}">
                  <a16:creationId xmlns:a16="http://schemas.microsoft.com/office/drawing/2014/main" id="{E34653C6-FF82-4D07-917F-B4D438598959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89;p35">
              <a:extLst>
                <a:ext uri="{FF2B5EF4-FFF2-40B4-BE49-F238E27FC236}">
                  <a16:creationId xmlns:a16="http://schemas.microsoft.com/office/drawing/2014/main" id="{EE5B1ADB-17A2-4E9F-BEAA-032F938AE054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0;p35">
              <a:extLst>
                <a:ext uri="{FF2B5EF4-FFF2-40B4-BE49-F238E27FC236}">
                  <a16:creationId xmlns:a16="http://schemas.microsoft.com/office/drawing/2014/main" id="{388446D8-D59D-42CA-81A5-5E1AE58E58E6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91;p35">
              <a:extLst>
                <a:ext uri="{FF2B5EF4-FFF2-40B4-BE49-F238E27FC236}">
                  <a16:creationId xmlns:a16="http://schemas.microsoft.com/office/drawing/2014/main" id="{D5396FE3-74AE-4AD8-BB1C-309AEB6C62E2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92;p35">
              <a:extLst>
                <a:ext uri="{FF2B5EF4-FFF2-40B4-BE49-F238E27FC236}">
                  <a16:creationId xmlns:a16="http://schemas.microsoft.com/office/drawing/2014/main" id="{F706B8EC-A689-4A22-B53B-0F1072CB39F4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93;p35">
              <a:extLst>
                <a:ext uri="{FF2B5EF4-FFF2-40B4-BE49-F238E27FC236}">
                  <a16:creationId xmlns:a16="http://schemas.microsoft.com/office/drawing/2014/main" id="{056842A7-63B6-4524-86F5-ABCA35C451C6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94;p35">
              <a:extLst>
                <a:ext uri="{FF2B5EF4-FFF2-40B4-BE49-F238E27FC236}">
                  <a16:creationId xmlns:a16="http://schemas.microsoft.com/office/drawing/2014/main" id="{784F3CAD-37BA-4B04-9E34-DAF7C702030B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95;p35">
              <a:extLst>
                <a:ext uri="{FF2B5EF4-FFF2-40B4-BE49-F238E27FC236}">
                  <a16:creationId xmlns:a16="http://schemas.microsoft.com/office/drawing/2014/main" id="{D9C42478-6BF3-497E-BE22-F4043B6A3DE3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96;p35">
              <a:extLst>
                <a:ext uri="{FF2B5EF4-FFF2-40B4-BE49-F238E27FC236}">
                  <a16:creationId xmlns:a16="http://schemas.microsoft.com/office/drawing/2014/main" id="{A417E3F5-8E79-41E5-9742-F96409B9937C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97;p35">
              <a:extLst>
                <a:ext uri="{FF2B5EF4-FFF2-40B4-BE49-F238E27FC236}">
                  <a16:creationId xmlns:a16="http://schemas.microsoft.com/office/drawing/2014/main" id="{60129260-454F-43B5-B3D5-3118DB079803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98;p35">
              <a:extLst>
                <a:ext uri="{FF2B5EF4-FFF2-40B4-BE49-F238E27FC236}">
                  <a16:creationId xmlns:a16="http://schemas.microsoft.com/office/drawing/2014/main" id="{26FFB09B-43F8-493C-BB37-810BABC78969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99;p35">
              <a:extLst>
                <a:ext uri="{FF2B5EF4-FFF2-40B4-BE49-F238E27FC236}">
                  <a16:creationId xmlns:a16="http://schemas.microsoft.com/office/drawing/2014/main" id="{86DD6AA6-1968-458B-B452-98865CA9D073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0;p35">
              <a:extLst>
                <a:ext uri="{FF2B5EF4-FFF2-40B4-BE49-F238E27FC236}">
                  <a16:creationId xmlns:a16="http://schemas.microsoft.com/office/drawing/2014/main" id="{330B4E51-88FC-45B0-AB3C-0A15C8805484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1;p35">
              <a:extLst>
                <a:ext uri="{FF2B5EF4-FFF2-40B4-BE49-F238E27FC236}">
                  <a16:creationId xmlns:a16="http://schemas.microsoft.com/office/drawing/2014/main" id="{65DCB6F4-2B51-4D34-B571-B871C69F9EA8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2;p35">
              <a:extLst>
                <a:ext uri="{FF2B5EF4-FFF2-40B4-BE49-F238E27FC236}">
                  <a16:creationId xmlns:a16="http://schemas.microsoft.com/office/drawing/2014/main" id="{F56C0A5D-023A-4734-A65A-8344DCFE0D5F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3;p35">
              <a:extLst>
                <a:ext uri="{FF2B5EF4-FFF2-40B4-BE49-F238E27FC236}">
                  <a16:creationId xmlns:a16="http://schemas.microsoft.com/office/drawing/2014/main" id="{963ECF1C-85ED-436C-A56D-F63987211F9D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04;p35">
              <a:extLst>
                <a:ext uri="{FF2B5EF4-FFF2-40B4-BE49-F238E27FC236}">
                  <a16:creationId xmlns:a16="http://schemas.microsoft.com/office/drawing/2014/main" id="{4F975358-A55A-4F30-BB4E-7C06669FBA24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05;p35">
              <a:extLst>
                <a:ext uri="{FF2B5EF4-FFF2-40B4-BE49-F238E27FC236}">
                  <a16:creationId xmlns:a16="http://schemas.microsoft.com/office/drawing/2014/main" id="{27161CCD-574C-416C-9152-E9058D57C0CE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6;p35">
              <a:extLst>
                <a:ext uri="{FF2B5EF4-FFF2-40B4-BE49-F238E27FC236}">
                  <a16:creationId xmlns:a16="http://schemas.microsoft.com/office/drawing/2014/main" id="{F86B9F4E-70D9-4D24-AEE0-A9EDFF849393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07;p35">
              <a:extLst>
                <a:ext uri="{FF2B5EF4-FFF2-40B4-BE49-F238E27FC236}">
                  <a16:creationId xmlns:a16="http://schemas.microsoft.com/office/drawing/2014/main" id="{BC1E5155-DF0D-4134-B378-BE08EA04ACED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08;p35">
              <a:extLst>
                <a:ext uri="{FF2B5EF4-FFF2-40B4-BE49-F238E27FC236}">
                  <a16:creationId xmlns:a16="http://schemas.microsoft.com/office/drawing/2014/main" id="{31880191-FE49-472E-BBD5-2871789732AB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9;p35">
              <a:extLst>
                <a:ext uri="{FF2B5EF4-FFF2-40B4-BE49-F238E27FC236}">
                  <a16:creationId xmlns:a16="http://schemas.microsoft.com/office/drawing/2014/main" id="{3EEE4E5D-7522-4261-88A1-33F757800FB9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0;p35">
              <a:extLst>
                <a:ext uri="{FF2B5EF4-FFF2-40B4-BE49-F238E27FC236}">
                  <a16:creationId xmlns:a16="http://schemas.microsoft.com/office/drawing/2014/main" id="{BAD264FA-9132-40D4-B28B-8ADE3EE62E09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11;p35">
              <a:extLst>
                <a:ext uri="{FF2B5EF4-FFF2-40B4-BE49-F238E27FC236}">
                  <a16:creationId xmlns:a16="http://schemas.microsoft.com/office/drawing/2014/main" id="{3D771680-9DC8-455B-8385-9574195EED4B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12;p35">
              <a:extLst>
                <a:ext uri="{FF2B5EF4-FFF2-40B4-BE49-F238E27FC236}">
                  <a16:creationId xmlns:a16="http://schemas.microsoft.com/office/drawing/2014/main" id="{6E08B502-35AA-4801-A448-9476C4F98A56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3;p35">
              <a:extLst>
                <a:ext uri="{FF2B5EF4-FFF2-40B4-BE49-F238E27FC236}">
                  <a16:creationId xmlns:a16="http://schemas.microsoft.com/office/drawing/2014/main" id="{29F0A2F3-61ED-4F76-A9EC-BA31E7B311CF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14;p35">
              <a:extLst>
                <a:ext uri="{FF2B5EF4-FFF2-40B4-BE49-F238E27FC236}">
                  <a16:creationId xmlns:a16="http://schemas.microsoft.com/office/drawing/2014/main" id="{B6E92B4B-B1B4-4BD8-BC56-E6AF5BF7CD22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15;p35">
              <a:extLst>
                <a:ext uri="{FF2B5EF4-FFF2-40B4-BE49-F238E27FC236}">
                  <a16:creationId xmlns:a16="http://schemas.microsoft.com/office/drawing/2014/main" id="{6D6E6495-C2C6-4574-828D-EEFEEBB52DB5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16;p35">
              <a:extLst>
                <a:ext uri="{FF2B5EF4-FFF2-40B4-BE49-F238E27FC236}">
                  <a16:creationId xmlns:a16="http://schemas.microsoft.com/office/drawing/2014/main" id="{374C99F5-A555-4DAF-934C-0BC342CFBA4E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17;p35">
              <a:extLst>
                <a:ext uri="{FF2B5EF4-FFF2-40B4-BE49-F238E27FC236}">
                  <a16:creationId xmlns:a16="http://schemas.microsoft.com/office/drawing/2014/main" id="{75FC2453-DDE5-43BC-BA15-7489D283FB18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18;p35">
              <a:extLst>
                <a:ext uri="{FF2B5EF4-FFF2-40B4-BE49-F238E27FC236}">
                  <a16:creationId xmlns:a16="http://schemas.microsoft.com/office/drawing/2014/main" id="{29009CDD-4EA0-431A-B019-CC70F83F9A43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9;p35">
              <a:extLst>
                <a:ext uri="{FF2B5EF4-FFF2-40B4-BE49-F238E27FC236}">
                  <a16:creationId xmlns:a16="http://schemas.microsoft.com/office/drawing/2014/main" id="{7C10E8B8-65E2-43A3-A299-C002D98BBB91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20;p35">
              <a:extLst>
                <a:ext uri="{FF2B5EF4-FFF2-40B4-BE49-F238E27FC236}">
                  <a16:creationId xmlns:a16="http://schemas.microsoft.com/office/drawing/2014/main" id="{FE33B7F5-0BCA-441A-89FA-DDF771739A02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21;p35">
              <a:extLst>
                <a:ext uri="{FF2B5EF4-FFF2-40B4-BE49-F238E27FC236}">
                  <a16:creationId xmlns:a16="http://schemas.microsoft.com/office/drawing/2014/main" id="{189F8D90-93B9-4E28-AEC5-BCEE8986F4C9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22;p35">
              <a:extLst>
                <a:ext uri="{FF2B5EF4-FFF2-40B4-BE49-F238E27FC236}">
                  <a16:creationId xmlns:a16="http://schemas.microsoft.com/office/drawing/2014/main" id="{73EFF532-CD4D-4049-9349-9DD5CCACEFA7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23;p35">
              <a:extLst>
                <a:ext uri="{FF2B5EF4-FFF2-40B4-BE49-F238E27FC236}">
                  <a16:creationId xmlns:a16="http://schemas.microsoft.com/office/drawing/2014/main" id="{C26D1F49-EAFB-496C-864D-3B25B88D92D5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24;p35">
              <a:extLst>
                <a:ext uri="{FF2B5EF4-FFF2-40B4-BE49-F238E27FC236}">
                  <a16:creationId xmlns:a16="http://schemas.microsoft.com/office/drawing/2014/main" id="{A80DE559-B447-4D2B-8A31-6C6E81E54056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25;p35">
              <a:extLst>
                <a:ext uri="{FF2B5EF4-FFF2-40B4-BE49-F238E27FC236}">
                  <a16:creationId xmlns:a16="http://schemas.microsoft.com/office/drawing/2014/main" id="{C4B58D7B-8F24-48AA-B406-FE0CD53AC7C4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26;p35">
              <a:extLst>
                <a:ext uri="{FF2B5EF4-FFF2-40B4-BE49-F238E27FC236}">
                  <a16:creationId xmlns:a16="http://schemas.microsoft.com/office/drawing/2014/main" id="{F152223A-AFA2-47FB-9953-8629D460F4C8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27;p35">
              <a:extLst>
                <a:ext uri="{FF2B5EF4-FFF2-40B4-BE49-F238E27FC236}">
                  <a16:creationId xmlns:a16="http://schemas.microsoft.com/office/drawing/2014/main" id="{CE5A7E0C-BA32-4B32-93D2-6AA614E5BC01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28;p35">
              <a:extLst>
                <a:ext uri="{FF2B5EF4-FFF2-40B4-BE49-F238E27FC236}">
                  <a16:creationId xmlns:a16="http://schemas.microsoft.com/office/drawing/2014/main" id="{4BCA206F-35C3-47F8-A3A7-E2393FD7F6BD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29;p35">
              <a:extLst>
                <a:ext uri="{FF2B5EF4-FFF2-40B4-BE49-F238E27FC236}">
                  <a16:creationId xmlns:a16="http://schemas.microsoft.com/office/drawing/2014/main" id="{CAFE9316-3246-4DCE-B5B7-7630CB59323A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30;p35">
              <a:extLst>
                <a:ext uri="{FF2B5EF4-FFF2-40B4-BE49-F238E27FC236}">
                  <a16:creationId xmlns:a16="http://schemas.microsoft.com/office/drawing/2014/main" id="{4FEA550E-A83A-4DA0-A7DE-DCA963D628E6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31;p35">
              <a:extLst>
                <a:ext uri="{FF2B5EF4-FFF2-40B4-BE49-F238E27FC236}">
                  <a16:creationId xmlns:a16="http://schemas.microsoft.com/office/drawing/2014/main" id="{25827FF5-1CCC-4912-8CFD-5BFA54CA5BBF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32;p35">
              <a:extLst>
                <a:ext uri="{FF2B5EF4-FFF2-40B4-BE49-F238E27FC236}">
                  <a16:creationId xmlns:a16="http://schemas.microsoft.com/office/drawing/2014/main" id="{0419712C-DD30-4861-97E3-20B916AA337A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33;p35">
              <a:extLst>
                <a:ext uri="{FF2B5EF4-FFF2-40B4-BE49-F238E27FC236}">
                  <a16:creationId xmlns:a16="http://schemas.microsoft.com/office/drawing/2014/main" id="{FF401015-F3DC-490E-B614-C169BE9D0F33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34;p35">
              <a:extLst>
                <a:ext uri="{FF2B5EF4-FFF2-40B4-BE49-F238E27FC236}">
                  <a16:creationId xmlns:a16="http://schemas.microsoft.com/office/drawing/2014/main" id="{4837CB55-944B-4ABA-914E-C307EA9143B0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35;p35">
              <a:extLst>
                <a:ext uri="{FF2B5EF4-FFF2-40B4-BE49-F238E27FC236}">
                  <a16:creationId xmlns:a16="http://schemas.microsoft.com/office/drawing/2014/main" id="{D70EC32C-691F-43D9-A711-AE4575DB5D38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36;p35">
              <a:extLst>
                <a:ext uri="{FF2B5EF4-FFF2-40B4-BE49-F238E27FC236}">
                  <a16:creationId xmlns:a16="http://schemas.microsoft.com/office/drawing/2014/main" id="{3ABD5811-015A-461B-8790-9A11486498B1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37;p35">
              <a:extLst>
                <a:ext uri="{FF2B5EF4-FFF2-40B4-BE49-F238E27FC236}">
                  <a16:creationId xmlns:a16="http://schemas.microsoft.com/office/drawing/2014/main" id="{8F278C2F-B479-4461-999A-6EFE519DB454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38;p35">
              <a:extLst>
                <a:ext uri="{FF2B5EF4-FFF2-40B4-BE49-F238E27FC236}">
                  <a16:creationId xmlns:a16="http://schemas.microsoft.com/office/drawing/2014/main" id="{E3119560-C2F9-4BE5-B5D3-253FBDF15C56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39;p35">
              <a:extLst>
                <a:ext uri="{FF2B5EF4-FFF2-40B4-BE49-F238E27FC236}">
                  <a16:creationId xmlns:a16="http://schemas.microsoft.com/office/drawing/2014/main" id="{7001038C-BBEB-4F11-878B-D9B084423123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40;p35">
              <a:extLst>
                <a:ext uri="{FF2B5EF4-FFF2-40B4-BE49-F238E27FC236}">
                  <a16:creationId xmlns:a16="http://schemas.microsoft.com/office/drawing/2014/main" id="{3919D1C3-43A3-4A07-89F3-9765D1F3A155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41;p35">
              <a:extLst>
                <a:ext uri="{FF2B5EF4-FFF2-40B4-BE49-F238E27FC236}">
                  <a16:creationId xmlns:a16="http://schemas.microsoft.com/office/drawing/2014/main" id="{75C471DE-E910-49A5-AE1A-C79992644E40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42;p35">
              <a:extLst>
                <a:ext uri="{FF2B5EF4-FFF2-40B4-BE49-F238E27FC236}">
                  <a16:creationId xmlns:a16="http://schemas.microsoft.com/office/drawing/2014/main" id="{DCAA0CA7-7DDF-476E-A0B9-4CAEE4D194F1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43;p35">
              <a:extLst>
                <a:ext uri="{FF2B5EF4-FFF2-40B4-BE49-F238E27FC236}">
                  <a16:creationId xmlns:a16="http://schemas.microsoft.com/office/drawing/2014/main" id="{50B99F5A-00C1-4D4E-A754-92B9436B7015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44;p35">
              <a:extLst>
                <a:ext uri="{FF2B5EF4-FFF2-40B4-BE49-F238E27FC236}">
                  <a16:creationId xmlns:a16="http://schemas.microsoft.com/office/drawing/2014/main" id="{9FE419B2-FE41-4318-A400-5BE4C3256EA0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45;p35">
              <a:extLst>
                <a:ext uri="{FF2B5EF4-FFF2-40B4-BE49-F238E27FC236}">
                  <a16:creationId xmlns:a16="http://schemas.microsoft.com/office/drawing/2014/main" id="{30F466F9-90EB-4116-96A1-677B7C308413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46;p35">
              <a:extLst>
                <a:ext uri="{FF2B5EF4-FFF2-40B4-BE49-F238E27FC236}">
                  <a16:creationId xmlns:a16="http://schemas.microsoft.com/office/drawing/2014/main" id="{BE30A03F-6EE9-4118-A9CC-753BBE8F84B3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47;p35">
              <a:extLst>
                <a:ext uri="{FF2B5EF4-FFF2-40B4-BE49-F238E27FC236}">
                  <a16:creationId xmlns:a16="http://schemas.microsoft.com/office/drawing/2014/main" id="{8912DB16-0F29-4E17-B6DB-7B4C5FDA39F2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48;p35">
              <a:extLst>
                <a:ext uri="{FF2B5EF4-FFF2-40B4-BE49-F238E27FC236}">
                  <a16:creationId xmlns:a16="http://schemas.microsoft.com/office/drawing/2014/main" id="{B41862D5-B3D4-4930-A1D2-5ABAFB877856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49;p35">
              <a:extLst>
                <a:ext uri="{FF2B5EF4-FFF2-40B4-BE49-F238E27FC236}">
                  <a16:creationId xmlns:a16="http://schemas.microsoft.com/office/drawing/2014/main" id="{6F40F874-FE4D-48D4-B85F-465B5A8ACA97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50;p35">
              <a:extLst>
                <a:ext uri="{FF2B5EF4-FFF2-40B4-BE49-F238E27FC236}">
                  <a16:creationId xmlns:a16="http://schemas.microsoft.com/office/drawing/2014/main" id="{6E20C924-C91C-4A5C-B025-61B881FC7249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51;p35">
              <a:extLst>
                <a:ext uri="{FF2B5EF4-FFF2-40B4-BE49-F238E27FC236}">
                  <a16:creationId xmlns:a16="http://schemas.microsoft.com/office/drawing/2014/main" id="{DF233DAF-C5A6-4D76-8582-5B93728C3AA6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52;p35">
              <a:extLst>
                <a:ext uri="{FF2B5EF4-FFF2-40B4-BE49-F238E27FC236}">
                  <a16:creationId xmlns:a16="http://schemas.microsoft.com/office/drawing/2014/main" id="{1A1D95FF-095B-4373-91E5-B8898D9168FD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53;p35">
              <a:extLst>
                <a:ext uri="{FF2B5EF4-FFF2-40B4-BE49-F238E27FC236}">
                  <a16:creationId xmlns:a16="http://schemas.microsoft.com/office/drawing/2014/main" id="{6839308D-839A-4EB8-B379-F4A57FC83AE2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54;p35">
              <a:extLst>
                <a:ext uri="{FF2B5EF4-FFF2-40B4-BE49-F238E27FC236}">
                  <a16:creationId xmlns:a16="http://schemas.microsoft.com/office/drawing/2014/main" id="{4BD991C0-66C5-4FA5-9FCC-4393BC31A2D0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5;p35">
              <a:extLst>
                <a:ext uri="{FF2B5EF4-FFF2-40B4-BE49-F238E27FC236}">
                  <a16:creationId xmlns:a16="http://schemas.microsoft.com/office/drawing/2014/main" id="{5338FAC2-453D-4F31-935A-B8DB1C5AAF01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6;p35">
              <a:extLst>
                <a:ext uri="{FF2B5EF4-FFF2-40B4-BE49-F238E27FC236}">
                  <a16:creationId xmlns:a16="http://schemas.microsoft.com/office/drawing/2014/main" id="{9D1B80DA-8F6B-4F1E-A804-97A729199B30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423979" y="1006600"/>
            <a:ext cx="2711163" cy="66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PROBLEMS</a:t>
            </a:r>
            <a:endParaRPr sz="360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189853" y="2138523"/>
            <a:ext cx="4385224" cy="294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Unfair denial of bachelors</a:t>
            </a:r>
            <a:r>
              <a:rPr lang="en-US" sz="1400" b="1" dirty="0">
                <a:sym typeface="Symbol" panose="05050102010706020507" pitchFamily="18" charset="2"/>
              </a:rPr>
              <a:t> </a:t>
            </a:r>
            <a:r>
              <a:rPr lang="en-US" sz="1400" b="1" dirty="0"/>
              <a:t> </a:t>
            </a:r>
            <a:r>
              <a:rPr lang="en-US" sz="1400" dirty="0"/>
              <a:t>Fear of involving in illicit activities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No Long term accommodation</a:t>
            </a:r>
            <a:r>
              <a:rPr lang="en-US" sz="1400" b="1" dirty="0">
                <a:sym typeface="Symbol" panose="05050102010706020507" pitchFamily="18" charset="2"/>
              </a:rPr>
              <a:t>  </a:t>
            </a:r>
            <a:r>
              <a:rPr lang="en-US" sz="1400" dirty="0"/>
              <a:t>Expensive housing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Dealing with Brokers</a:t>
            </a:r>
            <a:r>
              <a:rPr lang="en-US" sz="1400" b="1" dirty="0">
                <a:sym typeface="Symbol" panose="05050102010706020507" pitchFamily="18" charset="2"/>
              </a:rPr>
              <a:t>   </a:t>
            </a:r>
            <a:r>
              <a:rPr lang="en-US" sz="1400" dirty="0">
                <a:sym typeface="Symbol" panose="05050102010706020507" pitchFamily="18" charset="2"/>
              </a:rPr>
              <a:t>10-15% of rent as brokerage</a:t>
            </a:r>
            <a:endParaRPr sz="1400" dirty="0"/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481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629005" y="1068725"/>
            <a:ext cx="4061112" cy="30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dirty="0"/>
              <a:t>Meticulously designed to focus on user demands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Choose from list of rooms based on ratings and reviews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Owners list their property provide the description, rent, feature, and images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Tenants search houses, add them to their wish list or make a booking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Host has an option to accept/decline booking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Thus, eliminating the need for a broker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3289191" y="259627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Case Diagram</a:t>
            </a:r>
            <a:endParaRPr dirty="0"/>
          </a:p>
        </p:txBody>
      </p:sp>
      <p:grpSp>
        <p:nvGrpSpPr>
          <p:cNvPr id="105" name="Google Shape;863;p34">
            <a:extLst>
              <a:ext uri="{FF2B5EF4-FFF2-40B4-BE49-F238E27FC236}">
                <a16:creationId xmlns:a16="http://schemas.microsoft.com/office/drawing/2014/main" id="{9303C629-9D29-44A3-B0D2-496FCCF7BB7C}"/>
              </a:ext>
            </a:extLst>
          </p:cNvPr>
          <p:cNvGrpSpPr/>
          <p:nvPr/>
        </p:nvGrpSpPr>
        <p:grpSpPr>
          <a:xfrm>
            <a:off x="1" y="1842977"/>
            <a:ext cx="3813544" cy="2837876"/>
            <a:chOff x="3551078" y="894499"/>
            <a:chExt cx="5591283" cy="3790746"/>
          </a:xfrm>
        </p:grpSpPr>
        <p:sp>
          <p:nvSpPr>
            <p:cNvPr id="106" name="Google Shape;864;p34">
              <a:extLst>
                <a:ext uri="{FF2B5EF4-FFF2-40B4-BE49-F238E27FC236}">
                  <a16:creationId xmlns:a16="http://schemas.microsoft.com/office/drawing/2014/main" id="{CA1E6269-DF76-4FC4-9CC5-2543852F6D88}"/>
                </a:ext>
              </a:extLst>
            </p:cNvPr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65;p34">
              <a:extLst>
                <a:ext uri="{FF2B5EF4-FFF2-40B4-BE49-F238E27FC236}">
                  <a16:creationId xmlns:a16="http://schemas.microsoft.com/office/drawing/2014/main" id="{AE8D22BA-1E4A-4469-B616-7BB0A93D79D4}"/>
                </a:ext>
              </a:extLst>
            </p:cNvPr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66;p34">
              <a:extLst>
                <a:ext uri="{FF2B5EF4-FFF2-40B4-BE49-F238E27FC236}">
                  <a16:creationId xmlns:a16="http://schemas.microsoft.com/office/drawing/2014/main" id="{333C8FCB-AA3B-4C23-80BB-4CA9FB82D77E}"/>
                </a:ext>
              </a:extLst>
            </p:cNvPr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67;p34">
              <a:extLst>
                <a:ext uri="{FF2B5EF4-FFF2-40B4-BE49-F238E27FC236}">
                  <a16:creationId xmlns:a16="http://schemas.microsoft.com/office/drawing/2014/main" id="{F1DCFB9D-28F1-4EB6-96CF-71BF1E745C95}"/>
                </a:ext>
              </a:extLst>
            </p:cNvPr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68;p34">
              <a:extLst>
                <a:ext uri="{FF2B5EF4-FFF2-40B4-BE49-F238E27FC236}">
                  <a16:creationId xmlns:a16="http://schemas.microsoft.com/office/drawing/2014/main" id="{0A05AA13-E2DC-4B04-8D30-1000C48CB19B}"/>
                </a:ext>
              </a:extLst>
            </p:cNvPr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69;p34">
              <a:extLst>
                <a:ext uri="{FF2B5EF4-FFF2-40B4-BE49-F238E27FC236}">
                  <a16:creationId xmlns:a16="http://schemas.microsoft.com/office/drawing/2014/main" id="{A11A89B8-17A4-4F00-863B-1BBB0E1CEF64}"/>
                </a:ext>
              </a:extLst>
            </p:cNvPr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70;p34">
              <a:extLst>
                <a:ext uri="{FF2B5EF4-FFF2-40B4-BE49-F238E27FC236}">
                  <a16:creationId xmlns:a16="http://schemas.microsoft.com/office/drawing/2014/main" id="{932ABEAF-5798-41D4-9703-06750C34CFED}"/>
                </a:ext>
              </a:extLst>
            </p:cNvPr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71;p34">
              <a:extLst>
                <a:ext uri="{FF2B5EF4-FFF2-40B4-BE49-F238E27FC236}">
                  <a16:creationId xmlns:a16="http://schemas.microsoft.com/office/drawing/2014/main" id="{EC37C889-3CA7-44D4-B40D-9C3FBAA3D889}"/>
                </a:ext>
              </a:extLst>
            </p:cNvPr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72;p34">
              <a:extLst>
                <a:ext uri="{FF2B5EF4-FFF2-40B4-BE49-F238E27FC236}">
                  <a16:creationId xmlns:a16="http://schemas.microsoft.com/office/drawing/2014/main" id="{B647E1B3-49FF-444E-9189-3EAE2D8AC730}"/>
                </a:ext>
              </a:extLst>
            </p:cNvPr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73;p34">
              <a:extLst>
                <a:ext uri="{FF2B5EF4-FFF2-40B4-BE49-F238E27FC236}">
                  <a16:creationId xmlns:a16="http://schemas.microsoft.com/office/drawing/2014/main" id="{CD2B3AC1-76B1-4AA1-95FF-F9D68AB24FEF}"/>
                </a:ext>
              </a:extLst>
            </p:cNvPr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74;p34">
              <a:extLst>
                <a:ext uri="{FF2B5EF4-FFF2-40B4-BE49-F238E27FC236}">
                  <a16:creationId xmlns:a16="http://schemas.microsoft.com/office/drawing/2014/main" id="{BF7BCEEA-2A33-4509-BA64-476CEF2F8D8E}"/>
                </a:ext>
              </a:extLst>
            </p:cNvPr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75;p34">
              <a:extLst>
                <a:ext uri="{FF2B5EF4-FFF2-40B4-BE49-F238E27FC236}">
                  <a16:creationId xmlns:a16="http://schemas.microsoft.com/office/drawing/2014/main" id="{020043AD-D72B-4821-9D92-2FEC47E49AD5}"/>
                </a:ext>
              </a:extLst>
            </p:cNvPr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76;p34">
              <a:extLst>
                <a:ext uri="{FF2B5EF4-FFF2-40B4-BE49-F238E27FC236}">
                  <a16:creationId xmlns:a16="http://schemas.microsoft.com/office/drawing/2014/main" id="{5CD4FA8F-3CBC-4F8A-ADFC-BD72DADCBFAB}"/>
                </a:ext>
              </a:extLst>
            </p:cNvPr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77;p34">
              <a:extLst>
                <a:ext uri="{FF2B5EF4-FFF2-40B4-BE49-F238E27FC236}">
                  <a16:creationId xmlns:a16="http://schemas.microsoft.com/office/drawing/2014/main" id="{E54DCD7E-B0C5-4B3B-AA6E-8CCF7672B689}"/>
                </a:ext>
              </a:extLst>
            </p:cNvPr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78;p34">
              <a:extLst>
                <a:ext uri="{FF2B5EF4-FFF2-40B4-BE49-F238E27FC236}">
                  <a16:creationId xmlns:a16="http://schemas.microsoft.com/office/drawing/2014/main" id="{068E9555-770C-456D-8188-1DACBB991202}"/>
                </a:ext>
              </a:extLst>
            </p:cNvPr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79;p34">
              <a:extLst>
                <a:ext uri="{FF2B5EF4-FFF2-40B4-BE49-F238E27FC236}">
                  <a16:creationId xmlns:a16="http://schemas.microsoft.com/office/drawing/2014/main" id="{99E23B90-8DFF-4FFB-A9BA-85F581434C2E}"/>
                </a:ext>
              </a:extLst>
            </p:cNvPr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80;p34">
              <a:extLst>
                <a:ext uri="{FF2B5EF4-FFF2-40B4-BE49-F238E27FC236}">
                  <a16:creationId xmlns:a16="http://schemas.microsoft.com/office/drawing/2014/main" id="{7ED70C16-748E-45A2-B3B1-4517B884C3C9}"/>
                </a:ext>
              </a:extLst>
            </p:cNvPr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81;p34">
              <a:extLst>
                <a:ext uri="{FF2B5EF4-FFF2-40B4-BE49-F238E27FC236}">
                  <a16:creationId xmlns:a16="http://schemas.microsoft.com/office/drawing/2014/main" id="{C9BD139A-54E5-47F3-85DB-93904B2B8CEA}"/>
                </a:ext>
              </a:extLst>
            </p:cNvPr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82;p34">
              <a:extLst>
                <a:ext uri="{FF2B5EF4-FFF2-40B4-BE49-F238E27FC236}">
                  <a16:creationId xmlns:a16="http://schemas.microsoft.com/office/drawing/2014/main" id="{2AEF8544-9032-463E-A074-3EBCC67B510E}"/>
                </a:ext>
              </a:extLst>
            </p:cNvPr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83;p34">
              <a:extLst>
                <a:ext uri="{FF2B5EF4-FFF2-40B4-BE49-F238E27FC236}">
                  <a16:creationId xmlns:a16="http://schemas.microsoft.com/office/drawing/2014/main" id="{7B1F0307-BEA6-4162-9147-0EB5B4C03666}"/>
                </a:ext>
              </a:extLst>
            </p:cNvPr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84;p34">
              <a:extLst>
                <a:ext uri="{FF2B5EF4-FFF2-40B4-BE49-F238E27FC236}">
                  <a16:creationId xmlns:a16="http://schemas.microsoft.com/office/drawing/2014/main" id="{423D50FB-BEA6-41E1-AD96-083CFA27F5A5}"/>
                </a:ext>
              </a:extLst>
            </p:cNvPr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85;p34">
              <a:extLst>
                <a:ext uri="{FF2B5EF4-FFF2-40B4-BE49-F238E27FC236}">
                  <a16:creationId xmlns:a16="http://schemas.microsoft.com/office/drawing/2014/main" id="{9E21D5E9-66A8-40B9-8D58-BED229447CD6}"/>
                </a:ext>
              </a:extLst>
            </p:cNvPr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86;p34">
              <a:extLst>
                <a:ext uri="{FF2B5EF4-FFF2-40B4-BE49-F238E27FC236}">
                  <a16:creationId xmlns:a16="http://schemas.microsoft.com/office/drawing/2014/main" id="{DCFF3C94-DAA5-4C06-9C9B-908B1464F451}"/>
                </a:ext>
              </a:extLst>
            </p:cNvPr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87;p34">
              <a:extLst>
                <a:ext uri="{FF2B5EF4-FFF2-40B4-BE49-F238E27FC236}">
                  <a16:creationId xmlns:a16="http://schemas.microsoft.com/office/drawing/2014/main" id="{A944A2FF-F751-47BF-8920-B65F72F5D36C}"/>
                </a:ext>
              </a:extLst>
            </p:cNvPr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88;p34">
              <a:extLst>
                <a:ext uri="{FF2B5EF4-FFF2-40B4-BE49-F238E27FC236}">
                  <a16:creationId xmlns:a16="http://schemas.microsoft.com/office/drawing/2014/main" id="{AAC58931-4F59-47D5-A5C4-5C4A72F71126}"/>
                </a:ext>
              </a:extLst>
            </p:cNvPr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89;p34">
              <a:extLst>
                <a:ext uri="{FF2B5EF4-FFF2-40B4-BE49-F238E27FC236}">
                  <a16:creationId xmlns:a16="http://schemas.microsoft.com/office/drawing/2014/main" id="{4F4C0A21-1FA0-4ECD-A892-83FBE56C55CB}"/>
                </a:ext>
              </a:extLst>
            </p:cNvPr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90;p34">
              <a:extLst>
                <a:ext uri="{FF2B5EF4-FFF2-40B4-BE49-F238E27FC236}">
                  <a16:creationId xmlns:a16="http://schemas.microsoft.com/office/drawing/2014/main" id="{CEEF6C17-91F3-48C9-9AB8-717BDA72B64A}"/>
                </a:ext>
              </a:extLst>
            </p:cNvPr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91;p34">
              <a:extLst>
                <a:ext uri="{FF2B5EF4-FFF2-40B4-BE49-F238E27FC236}">
                  <a16:creationId xmlns:a16="http://schemas.microsoft.com/office/drawing/2014/main" id="{D964C262-486A-4215-9BFB-D0C892B76821}"/>
                </a:ext>
              </a:extLst>
            </p:cNvPr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92;p34">
              <a:extLst>
                <a:ext uri="{FF2B5EF4-FFF2-40B4-BE49-F238E27FC236}">
                  <a16:creationId xmlns:a16="http://schemas.microsoft.com/office/drawing/2014/main" id="{A0DD1617-01F0-42EC-9DFC-F9DAE6FCA0B7}"/>
                </a:ext>
              </a:extLst>
            </p:cNvPr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93;p34">
              <a:extLst>
                <a:ext uri="{FF2B5EF4-FFF2-40B4-BE49-F238E27FC236}">
                  <a16:creationId xmlns:a16="http://schemas.microsoft.com/office/drawing/2014/main" id="{A2A35301-0324-4FE6-BC08-DE65857BDFDF}"/>
                </a:ext>
              </a:extLst>
            </p:cNvPr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94;p34">
              <a:extLst>
                <a:ext uri="{FF2B5EF4-FFF2-40B4-BE49-F238E27FC236}">
                  <a16:creationId xmlns:a16="http://schemas.microsoft.com/office/drawing/2014/main" id="{445BBF0E-54BD-48ED-98F0-774916C7391E}"/>
                </a:ext>
              </a:extLst>
            </p:cNvPr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95;p34">
              <a:extLst>
                <a:ext uri="{FF2B5EF4-FFF2-40B4-BE49-F238E27FC236}">
                  <a16:creationId xmlns:a16="http://schemas.microsoft.com/office/drawing/2014/main" id="{91FD41FF-ABC1-4355-B635-E862FC5883BF}"/>
                </a:ext>
              </a:extLst>
            </p:cNvPr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96;p34">
              <a:extLst>
                <a:ext uri="{FF2B5EF4-FFF2-40B4-BE49-F238E27FC236}">
                  <a16:creationId xmlns:a16="http://schemas.microsoft.com/office/drawing/2014/main" id="{19D9C4AB-19D1-45B3-85F3-9DE7376BCAF5}"/>
                </a:ext>
              </a:extLst>
            </p:cNvPr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97;p34">
              <a:extLst>
                <a:ext uri="{FF2B5EF4-FFF2-40B4-BE49-F238E27FC236}">
                  <a16:creationId xmlns:a16="http://schemas.microsoft.com/office/drawing/2014/main" id="{6CADD380-088D-4D21-AAD6-3043B817BF8C}"/>
                </a:ext>
              </a:extLst>
            </p:cNvPr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98;p34">
              <a:extLst>
                <a:ext uri="{FF2B5EF4-FFF2-40B4-BE49-F238E27FC236}">
                  <a16:creationId xmlns:a16="http://schemas.microsoft.com/office/drawing/2014/main" id="{177CF2C8-8078-4A7A-8848-56CFA217BCB3}"/>
                </a:ext>
              </a:extLst>
            </p:cNvPr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99;p34">
              <a:extLst>
                <a:ext uri="{FF2B5EF4-FFF2-40B4-BE49-F238E27FC236}">
                  <a16:creationId xmlns:a16="http://schemas.microsoft.com/office/drawing/2014/main" id="{4BAB02A0-03EB-4999-88E3-6A9F5F8508FA}"/>
                </a:ext>
              </a:extLst>
            </p:cNvPr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00;p34">
              <a:extLst>
                <a:ext uri="{FF2B5EF4-FFF2-40B4-BE49-F238E27FC236}">
                  <a16:creationId xmlns:a16="http://schemas.microsoft.com/office/drawing/2014/main" id="{F09E30AB-F548-4913-9DD7-3113AFB7C071}"/>
                </a:ext>
              </a:extLst>
            </p:cNvPr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01;p34">
              <a:extLst>
                <a:ext uri="{FF2B5EF4-FFF2-40B4-BE49-F238E27FC236}">
                  <a16:creationId xmlns:a16="http://schemas.microsoft.com/office/drawing/2014/main" id="{DB0869C8-7D31-4795-9232-78B199DC2A10}"/>
                </a:ext>
              </a:extLst>
            </p:cNvPr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02;p34">
              <a:extLst>
                <a:ext uri="{FF2B5EF4-FFF2-40B4-BE49-F238E27FC236}">
                  <a16:creationId xmlns:a16="http://schemas.microsoft.com/office/drawing/2014/main" id="{C064B38A-7B43-49C0-8BFB-99E8FCC508CA}"/>
                </a:ext>
              </a:extLst>
            </p:cNvPr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03;p34">
              <a:extLst>
                <a:ext uri="{FF2B5EF4-FFF2-40B4-BE49-F238E27FC236}">
                  <a16:creationId xmlns:a16="http://schemas.microsoft.com/office/drawing/2014/main" id="{797FEB6B-77A8-4B35-90B5-0EF4E5DCB1B5}"/>
                </a:ext>
              </a:extLst>
            </p:cNvPr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04;p34">
              <a:extLst>
                <a:ext uri="{FF2B5EF4-FFF2-40B4-BE49-F238E27FC236}">
                  <a16:creationId xmlns:a16="http://schemas.microsoft.com/office/drawing/2014/main" id="{2CAC571E-BE12-40EB-8E64-885CB5DCC915}"/>
                </a:ext>
              </a:extLst>
            </p:cNvPr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05;p34">
              <a:extLst>
                <a:ext uri="{FF2B5EF4-FFF2-40B4-BE49-F238E27FC236}">
                  <a16:creationId xmlns:a16="http://schemas.microsoft.com/office/drawing/2014/main" id="{70FD21D3-81D6-4770-ABF6-BA0A93F221A5}"/>
                </a:ext>
              </a:extLst>
            </p:cNvPr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06;p34">
              <a:extLst>
                <a:ext uri="{FF2B5EF4-FFF2-40B4-BE49-F238E27FC236}">
                  <a16:creationId xmlns:a16="http://schemas.microsoft.com/office/drawing/2014/main" id="{BE51613B-A70D-4D14-B89A-7B3A7748CB85}"/>
                </a:ext>
              </a:extLst>
            </p:cNvPr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07;p34">
              <a:extLst>
                <a:ext uri="{FF2B5EF4-FFF2-40B4-BE49-F238E27FC236}">
                  <a16:creationId xmlns:a16="http://schemas.microsoft.com/office/drawing/2014/main" id="{BFB560AC-F58E-493E-9961-094E2D111B73}"/>
                </a:ext>
              </a:extLst>
            </p:cNvPr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08;p34">
              <a:extLst>
                <a:ext uri="{FF2B5EF4-FFF2-40B4-BE49-F238E27FC236}">
                  <a16:creationId xmlns:a16="http://schemas.microsoft.com/office/drawing/2014/main" id="{5B1ED072-17EE-459A-BAE3-27EC07FF1FDC}"/>
                </a:ext>
              </a:extLst>
            </p:cNvPr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09;p34">
              <a:extLst>
                <a:ext uri="{FF2B5EF4-FFF2-40B4-BE49-F238E27FC236}">
                  <a16:creationId xmlns:a16="http://schemas.microsoft.com/office/drawing/2014/main" id="{0DED132B-B851-45CF-BD5E-310456DF0A2B}"/>
                </a:ext>
              </a:extLst>
            </p:cNvPr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10;p34">
              <a:extLst>
                <a:ext uri="{FF2B5EF4-FFF2-40B4-BE49-F238E27FC236}">
                  <a16:creationId xmlns:a16="http://schemas.microsoft.com/office/drawing/2014/main" id="{F555DDE1-945E-400B-81B3-6CD26FBCBE13}"/>
                </a:ext>
              </a:extLst>
            </p:cNvPr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11;p34">
              <a:extLst>
                <a:ext uri="{FF2B5EF4-FFF2-40B4-BE49-F238E27FC236}">
                  <a16:creationId xmlns:a16="http://schemas.microsoft.com/office/drawing/2014/main" id="{BC155E50-5CF2-44DD-91C0-E407F2BCF786}"/>
                </a:ext>
              </a:extLst>
            </p:cNvPr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12;p34">
              <a:extLst>
                <a:ext uri="{FF2B5EF4-FFF2-40B4-BE49-F238E27FC236}">
                  <a16:creationId xmlns:a16="http://schemas.microsoft.com/office/drawing/2014/main" id="{D2712A66-853F-4471-A001-BF164F8024DC}"/>
                </a:ext>
              </a:extLst>
            </p:cNvPr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13;p34">
              <a:extLst>
                <a:ext uri="{FF2B5EF4-FFF2-40B4-BE49-F238E27FC236}">
                  <a16:creationId xmlns:a16="http://schemas.microsoft.com/office/drawing/2014/main" id="{FCF11538-10AB-47BC-AE22-83DDB76A648F}"/>
                </a:ext>
              </a:extLst>
            </p:cNvPr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14;p34">
              <a:extLst>
                <a:ext uri="{FF2B5EF4-FFF2-40B4-BE49-F238E27FC236}">
                  <a16:creationId xmlns:a16="http://schemas.microsoft.com/office/drawing/2014/main" id="{CFF19304-3A2E-4828-A01F-A526DCDF1FF0}"/>
                </a:ext>
              </a:extLst>
            </p:cNvPr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15;p34">
              <a:extLst>
                <a:ext uri="{FF2B5EF4-FFF2-40B4-BE49-F238E27FC236}">
                  <a16:creationId xmlns:a16="http://schemas.microsoft.com/office/drawing/2014/main" id="{5FB0EFF7-F7F2-4C80-97A8-74C1A0C0998E}"/>
                </a:ext>
              </a:extLst>
            </p:cNvPr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16;p34">
              <a:extLst>
                <a:ext uri="{FF2B5EF4-FFF2-40B4-BE49-F238E27FC236}">
                  <a16:creationId xmlns:a16="http://schemas.microsoft.com/office/drawing/2014/main" id="{4AB09E7E-A2FE-453B-BC00-F5626685E1EA}"/>
                </a:ext>
              </a:extLst>
            </p:cNvPr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17;p34">
              <a:extLst>
                <a:ext uri="{FF2B5EF4-FFF2-40B4-BE49-F238E27FC236}">
                  <a16:creationId xmlns:a16="http://schemas.microsoft.com/office/drawing/2014/main" id="{D4CC7C9D-3B51-4281-BC9A-7C802861D60C}"/>
                </a:ext>
              </a:extLst>
            </p:cNvPr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18;p34">
              <a:extLst>
                <a:ext uri="{FF2B5EF4-FFF2-40B4-BE49-F238E27FC236}">
                  <a16:creationId xmlns:a16="http://schemas.microsoft.com/office/drawing/2014/main" id="{17F7833F-3B18-4AC2-B5D9-36571576CFBD}"/>
                </a:ext>
              </a:extLst>
            </p:cNvPr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19;p34">
              <a:extLst>
                <a:ext uri="{FF2B5EF4-FFF2-40B4-BE49-F238E27FC236}">
                  <a16:creationId xmlns:a16="http://schemas.microsoft.com/office/drawing/2014/main" id="{D2C1EAA5-6DC1-4595-96B4-8FEE2B5EC524}"/>
                </a:ext>
              </a:extLst>
            </p:cNvPr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20;p34">
              <a:extLst>
                <a:ext uri="{FF2B5EF4-FFF2-40B4-BE49-F238E27FC236}">
                  <a16:creationId xmlns:a16="http://schemas.microsoft.com/office/drawing/2014/main" id="{40F1298F-63DD-4A2F-AB66-CB88528945CF}"/>
                </a:ext>
              </a:extLst>
            </p:cNvPr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21;p34">
              <a:extLst>
                <a:ext uri="{FF2B5EF4-FFF2-40B4-BE49-F238E27FC236}">
                  <a16:creationId xmlns:a16="http://schemas.microsoft.com/office/drawing/2014/main" id="{10E89BA9-E957-4888-B228-9D26E2069929}"/>
                </a:ext>
              </a:extLst>
            </p:cNvPr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22;p34">
              <a:extLst>
                <a:ext uri="{FF2B5EF4-FFF2-40B4-BE49-F238E27FC236}">
                  <a16:creationId xmlns:a16="http://schemas.microsoft.com/office/drawing/2014/main" id="{4C0307F8-E34B-4362-8F38-7E88BE0BC485}"/>
                </a:ext>
              </a:extLst>
            </p:cNvPr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23;p34">
              <a:extLst>
                <a:ext uri="{FF2B5EF4-FFF2-40B4-BE49-F238E27FC236}">
                  <a16:creationId xmlns:a16="http://schemas.microsoft.com/office/drawing/2014/main" id="{FE39A1E1-D587-4146-8E8E-78D5B0211D80}"/>
                </a:ext>
              </a:extLst>
            </p:cNvPr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24;p34">
              <a:extLst>
                <a:ext uri="{FF2B5EF4-FFF2-40B4-BE49-F238E27FC236}">
                  <a16:creationId xmlns:a16="http://schemas.microsoft.com/office/drawing/2014/main" id="{A1C83BC3-239D-4421-898B-1D3F2A2210FD}"/>
                </a:ext>
              </a:extLst>
            </p:cNvPr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25;p34">
              <a:extLst>
                <a:ext uri="{FF2B5EF4-FFF2-40B4-BE49-F238E27FC236}">
                  <a16:creationId xmlns:a16="http://schemas.microsoft.com/office/drawing/2014/main" id="{F193A56E-16FA-4FB2-B439-B38872DDD7C8}"/>
                </a:ext>
              </a:extLst>
            </p:cNvPr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26;p34">
              <a:extLst>
                <a:ext uri="{FF2B5EF4-FFF2-40B4-BE49-F238E27FC236}">
                  <a16:creationId xmlns:a16="http://schemas.microsoft.com/office/drawing/2014/main" id="{B0F7372C-B4F2-4842-A37E-1A137021D0CB}"/>
                </a:ext>
              </a:extLst>
            </p:cNvPr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27;p34">
              <a:extLst>
                <a:ext uri="{FF2B5EF4-FFF2-40B4-BE49-F238E27FC236}">
                  <a16:creationId xmlns:a16="http://schemas.microsoft.com/office/drawing/2014/main" id="{0B6B5BC7-AC90-40B6-8386-0877DA67E686}"/>
                </a:ext>
              </a:extLst>
            </p:cNvPr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28;p34">
              <a:extLst>
                <a:ext uri="{FF2B5EF4-FFF2-40B4-BE49-F238E27FC236}">
                  <a16:creationId xmlns:a16="http://schemas.microsoft.com/office/drawing/2014/main" id="{733DD6AA-17AC-4138-9F34-421C9BCAA86D}"/>
                </a:ext>
              </a:extLst>
            </p:cNvPr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29;p34">
              <a:extLst>
                <a:ext uri="{FF2B5EF4-FFF2-40B4-BE49-F238E27FC236}">
                  <a16:creationId xmlns:a16="http://schemas.microsoft.com/office/drawing/2014/main" id="{F8E56E2B-711E-469C-A160-B29D9B4C472C}"/>
                </a:ext>
              </a:extLst>
            </p:cNvPr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30;p34">
              <a:extLst>
                <a:ext uri="{FF2B5EF4-FFF2-40B4-BE49-F238E27FC236}">
                  <a16:creationId xmlns:a16="http://schemas.microsoft.com/office/drawing/2014/main" id="{29CB9C82-1FAF-4E80-AA7D-FF205D4730C3}"/>
                </a:ext>
              </a:extLst>
            </p:cNvPr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31;p34">
              <a:extLst>
                <a:ext uri="{FF2B5EF4-FFF2-40B4-BE49-F238E27FC236}">
                  <a16:creationId xmlns:a16="http://schemas.microsoft.com/office/drawing/2014/main" id="{FFC911E5-1736-41F3-A266-76747E8E303E}"/>
                </a:ext>
              </a:extLst>
            </p:cNvPr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32;p34">
              <a:extLst>
                <a:ext uri="{FF2B5EF4-FFF2-40B4-BE49-F238E27FC236}">
                  <a16:creationId xmlns:a16="http://schemas.microsoft.com/office/drawing/2014/main" id="{CFB8EC57-AE30-4230-B107-92A440BD7DC0}"/>
                </a:ext>
              </a:extLst>
            </p:cNvPr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33;p34">
              <a:extLst>
                <a:ext uri="{FF2B5EF4-FFF2-40B4-BE49-F238E27FC236}">
                  <a16:creationId xmlns:a16="http://schemas.microsoft.com/office/drawing/2014/main" id="{C3532C68-5C7F-4CAE-84C9-B2F669E4E5B1}"/>
                </a:ext>
              </a:extLst>
            </p:cNvPr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4;p34">
              <a:extLst>
                <a:ext uri="{FF2B5EF4-FFF2-40B4-BE49-F238E27FC236}">
                  <a16:creationId xmlns:a16="http://schemas.microsoft.com/office/drawing/2014/main" id="{6822928D-95D1-4F9B-A7B0-454998E8135C}"/>
                </a:ext>
              </a:extLst>
            </p:cNvPr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5;p34">
              <a:extLst>
                <a:ext uri="{FF2B5EF4-FFF2-40B4-BE49-F238E27FC236}">
                  <a16:creationId xmlns:a16="http://schemas.microsoft.com/office/drawing/2014/main" id="{DC1307A0-C068-471C-8C68-87B2147CFE3F}"/>
                </a:ext>
              </a:extLst>
            </p:cNvPr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36;p34">
              <a:extLst>
                <a:ext uri="{FF2B5EF4-FFF2-40B4-BE49-F238E27FC236}">
                  <a16:creationId xmlns:a16="http://schemas.microsoft.com/office/drawing/2014/main" id="{9A51FDEE-89C4-4EBD-853C-2C3693F2496D}"/>
                </a:ext>
              </a:extLst>
            </p:cNvPr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37;p34">
              <a:extLst>
                <a:ext uri="{FF2B5EF4-FFF2-40B4-BE49-F238E27FC236}">
                  <a16:creationId xmlns:a16="http://schemas.microsoft.com/office/drawing/2014/main" id="{3474E129-6A30-439F-B82E-D71016824297}"/>
                </a:ext>
              </a:extLst>
            </p:cNvPr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38;p34">
              <a:extLst>
                <a:ext uri="{FF2B5EF4-FFF2-40B4-BE49-F238E27FC236}">
                  <a16:creationId xmlns:a16="http://schemas.microsoft.com/office/drawing/2014/main" id="{40B35FC2-3946-40CB-BF2E-64C896DE1A9E}"/>
                </a:ext>
              </a:extLst>
            </p:cNvPr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39;p34">
              <a:extLst>
                <a:ext uri="{FF2B5EF4-FFF2-40B4-BE49-F238E27FC236}">
                  <a16:creationId xmlns:a16="http://schemas.microsoft.com/office/drawing/2014/main" id="{ED269D60-1780-427C-A412-FB7FFA9842D7}"/>
                </a:ext>
              </a:extLst>
            </p:cNvPr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40;p34">
              <a:extLst>
                <a:ext uri="{FF2B5EF4-FFF2-40B4-BE49-F238E27FC236}">
                  <a16:creationId xmlns:a16="http://schemas.microsoft.com/office/drawing/2014/main" id="{07EA610D-A008-41D4-9184-B9A46CB75DE8}"/>
                </a:ext>
              </a:extLst>
            </p:cNvPr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41;p34">
              <a:extLst>
                <a:ext uri="{FF2B5EF4-FFF2-40B4-BE49-F238E27FC236}">
                  <a16:creationId xmlns:a16="http://schemas.microsoft.com/office/drawing/2014/main" id="{30C1F518-DF65-4CF5-96CE-6A7270E83BA6}"/>
                </a:ext>
              </a:extLst>
            </p:cNvPr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42;p34">
              <a:extLst>
                <a:ext uri="{FF2B5EF4-FFF2-40B4-BE49-F238E27FC236}">
                  <a16:creationId xmlns:a16="http://schemas.microsoft.com/office/drawing/2014/main" id="{ECBD1FE1-10D7-4D36-ADC0-011D3CC349B8}"/>
                </a:ext>
              </a:extLst>
            </p:cNvPr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43;p34">
              <a:extLst>
                <a:ext uri="{FF2B5EF4-FFF2-40B4-BE49-F238E27FC236}">
                  <a16:creationId xmlns:a16="http://schemas.microsoft.com/office/drawing/2014/main" id="{2DBE7FD0-8441-44B6-ADF4-8CC49A370FFF}"/>
                </a:ext>
              </a:extLst>
            </p:cNvPr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44;p34">
              <a:extLst>
                <a:ext uri="{FF2B5EF4-FFF2-40B4-BE49-F238E27FC236}">
                  <a16:creationId xmlns:a16="http://schemas.microsoft.com/office/drawing/2014/main" id="{FCDA0FF8-C258-4BB9-A972-47E3BF7D278B}"/>
                </a:ext>
              </a:extLst>
            </p:cNvPr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45;p34">
              <a:extLst>
                <a:ext uri="{FF2B5EF4-FFF2-40B4-BE49-F238E27FC236}">
                  <a16:creationId xmlns:a16="http://schemas.microsoft.com/office/drawing/2014/main" id="{30E1C5D4-5948-4464-8472-3033CCEE1DDF}"/>
                </a:ext>
              </a:extLst>
            </p:cNvPr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46;p34">
              <a:extLst>
                <a:ext uri="{FF2B5EF4-FFF2-40B4-BE49-F238E27FC236}">
                  <a16:creationId xmlns:a16="http://schemas.microsoft.com/office/drawing/2014/main" id="{5679C977-A959-47E0-A054-5C1FF5F8781D}"/>
                </a:ext>
              </a:extLst>
            </p:cNvPr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47;p34">
              <a:extLst>
                <a:ext uri="{FF2B5EF4-FFF2-40B4-BE49-F238E27FC236}">
                  <a16:creationId xmlns:a16="http://schemas.microsoft.com/office/drawing/2014/main" id="{92AE0604-66AA-4F3C-AE0A-87FB7EF3D42A}"/>
                </a:ext>
              </a:extLst>
            </p:cNvPr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48;p34">
              <a:extLst>
                <a:ext uri="{FF2B5EF4-FFF2-40B4-BE49-F238E27FC236}">
                  <a16:creationId xmlns:a16="http://schemas.microsoft.com/office/drawing/2014/main" id="{E4D95E13-EB33-443A-9A49-0479890CC5F9}"/>
                </a:ext>
              </a:extLst>
            </p:cNvPr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49;p34">
              <a:extLst>
                <a:ext uri="{FF2B5EF4-FFF2-40B4-BE49-F238E27FC236}">
                  <a16:creationId xmlns:a16="http://schemas.microsoft.com/office/drawing/2014/main" id="{CC9F6565-E2BC-423F-BFF5-68075EFDEA60}"/>
                </a:ext>
              </a:extLst>
            </p:cNvPr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50;p34">
              <a:extLst>
                <a:ext uri="{FF2B5EF4-FFF2-40B4-BE49-F238E27FC236}">
                  <a16:creationId xmlns:a16="http://schemas.microsoft.com/office/drawing/2014/main" id="{4AA792C2-2CB0-4325-AA7C-9C3E5497567D}"/>
                </a:ext>
              </a:extLst>
            </p:cNvPr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51;p34">
              <a:extLst>
                <a:ext uri="{FF2B5EF4-FFF2-40B4-BE49-F238E27FC236}">
                  <a16:creationId xmlns:a16="http://schemas.microsoft.com/office/drawing/2014/main" id="{49F482CC-CE4A-4883-9135-6F890F245564}"/>
                </a:ext>
              </a:extLst>
            </p:cNvPr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52;p34">
              <a:extLst>
                <a:ext uri="{FF2B5EF4-FFF2-40B4-BE49-F238E27FC236}">
                  <a16:creationId xmlns:a16="http://schemas.microsoft.com/office/drawing/2014/main" id="{427F2B39-E285-4BB3-B07E-4A5F20370B35}"/>
                </a:ext>
              </a:extLst>
            </p:cNvPr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53;p34">
              <a:extLst>
                <a:ext uri="{FF2B5EF4-FFF2-40B4-BE49-F238E27FC236}">
                  <a16:creationId xmlns:a16="http://schemas.microsoft.com/office/drawing/2014/main" id="{163E9D2D-FE49-4315-8C19-E7DE786B44E9}"/>
                </a:ext>
              </a:extLst>
            </p:cNvPr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54;p34">
              <a:extLst>
                <a:ext uri="{FF2B5EF4-FFF2-40B4-BE49-F238E27FC236}">
                  <a16:creationId xmlns:a16="http://schemas.microsoft.com/office/drawing/2014/main" id="{8F12023D-9672-444A-8B14-ABA3C9CF8E82}"/>
                </a:ext>
              </a:extLst>
            </p:cNvPr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55;p34">
              <a:extLst>
                <a:ext uri="{FF2B5EF4-FFF2-40B4-BE49-F238E27FC236}">
                  <a16:creationId xmlns:a16="http://schemas.microsoft.com/office/drawing/2014/main" id="{F034F803-5F29-4337-8744-3F6946BD273D}"/>
                </a:ext>
              </a:extLst>
            </p:cNvPr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56;p34">
              <a:extLst>
                <a:ext uri="{FF2B5EF4-FFF2-40B4-BE49-F238E27FC236}">
                  <a16:creationId xmlns:a16="http://schemas.microsoft.com/office/drawing/2014/main" id="{928269BF-DAE8-4199-A243-4A94F2282898}"/>
                </a:ext>
              </a:extLst>
            </p:cNvPr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57;p34">
              <a:extLst>
                <a:ext uri="{FF2B5EF4-FFF2-40B4-BE49-F238E27FC236}">
                  <a16:creationId xmlns:a16="http://schemas.microsoft.com/office/drawing/2014/main" id="{7173C85F-0E1D-4E0C-8992-22131C764D20}"/>
                </a:ext>
              </a:extLst>
            </p:cNvPr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58;p34">
              <a:extLst>
                <a:ext uri="{FF2B5EF4-FFF2-40B4-BE49-F238E27FC236}">
                  <a16:creationId xmlns:a16="http://schemas.microsoft.com/office/drawing/2014/main" id="{D4363293-85F6-4266-B6E1-368247B07A9A}"/>
                </a:ext>
              </a:extLst>
            </p:cNvPr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59;p34">
              <a:extLst>
                <a:ext uri="{FF2B5EF4-FFF2-40B4-BE49-F238E27FC236}">
                  <a16:creationId xmlns:a16="http://schemas.microsoft.com/office/drawing/2014/main" id="{C48AFA5C-F1E8-48DE-AEA4-FD9C36C02070}"/>
                </a:ext>
              </a:extLst>
            </p:cNvPr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60;p34">
              <a:extLst>
                <a:ext uri="{FF2B5EF4-FFF2-40B4-BE49-F238E27FC236}">
                  <a16:creationId xmlns:a16="http://schemas.microsoft.com/office/drawing/2014/main" id="{FB35892D-FF41-4BDA-AFC1-D5D497CFC8A7}"/>
                </a:ext>
              </a:extLst>
            </p:cNvPr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61;p34">
              <a:extLst>
                <a:ext uri="{FF2B5EF4-FFF2-40B4-BE49-F238E27FC236}">
                  <a16:creationId xmlns:a16="http://schemas.microsoft.com/office/drawing/2014/main" id="{AB298A4A-FE16-44AC-8D21-4568D1888BD3}"/>
                </a:ext>
              </a:extLst>
            </p:cNvPr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62;p34">
              <a:extLst>
                <a:ext uri="{FF2B5EF4-FFF2-40B4-BE49-F238E27FC236}">
                  <a16:creationId xmlns:a16="http://schemas.microsoft.com/office/drawing/2014/main" id="{C79F8AE8-8B53-4966-B19E-3630C2D008B3}"/>
                </a:ext>
              </a:extLst>
            </p:cNvPr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63;p34">
              <a:extLst>
                <a:ext uri="{FF2B5EF4-FFF2-40B4-BE49-F238E27FC236}">
                  <a16:creationId xmlns:a16="http://schemas.microsoft.com/office/drawing/2014/main" id="{EBC0BD94-06E5-478D-A0F5-F664517173A6}"/>
                </a:ext>
              </a:extLst>
            </p:cNvPr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64;p34">
              <a:extLst>
                <a:ext uri="{FF2B5EF4-FFF2-40B4-BE49-F238E27FC236}">
                  <a16:creationId xmlns:a16="http://schemas.microsoft.com/office/drawing/2014/main" id="{FDB6A0FB-63DF-4C6F-9431-F69E74B7FA66}"/>
                </a:ext>
              </a:extLst>
            </p:cNvPr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65;p34">
              <a:extLst>
                <a:ext uri="{FF2B5EF4-FFF2-40B4-BE49-F238E27FC236}">
                  <a16:creationId xmlns:a16="http://schemas.microsoft.com/office/drawing/2014/main" id="{F37E5C43-1689-4CE1-B7A9-C5FE9D72D804}"/>
                </a:ext>
              </a:extLst>
            </p:cNvPr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66;p34">
              <a:extLst>
                <a:ext uri="{FF2B5EF4-FFF2-40B4-BE49-F238E27FC236}">
                  <a16:creationId xmlns:a16="http://schemas.microsoft.com/office/drawing/2014/main" id="{2AE38033-EC26-4A1D-BD8D-C79FBE96EDCC}"/>
                </a:ext>
              </a:extLst>
            </p:cNvPr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67;p34">
              <a:extLst>
                <a:ext uri="{FF2B5EF4-FFF2-40B4-BE49-F238E27FC236}">
                  <a16:creationId xmlns:a16="http://schemas.microsoft.com/office/drawing/2014/main" id="{980323DE-966D-4CA7-A55A-4ECC25D3D583}"/>
                </a:ext>
              </a:extLst>
            </p:cNvPr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68;p34">
              <a:extLst>
                <a:ext uri="{FF2B5EF4-FFF2-40B4-BE49-F238E27FC236}">
                  <a16:creationId xmlns:a16="http://schemas.microsoft.com/office/drawing/2014/main" id="{65A35CF7-7EBE-4E6A-8F51-C813D4A77032}"/>
                </a:ext>
              </a:extLst>
            </p:cNvPr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69;p34">
              <a:extLst>
                <a:ext uri="{FF2B5EF4-FFF2-40B4-BE49-F238E27FC236}">
                  <a16:creationId xmlns:a16="http://schemas.microsoft.com/office/drawing/2014/main" id="{2387C185-F585-4D7D-A72F-9A7ECE8290DE}"/>
                </a:ext>
              </a:extLst>
            </p:cNvPr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70;p34">
              <a:extLst>
                <a:ext uri="{FF2B5EF4-FFF2-40B4-BE49-F238E27FC236}">
                  <a16:creationId xmlns:a16="http://schemas.microsoft.com/office/drawing/2014/main" id="{010399E8-1A49-46D8-8C83-CC38CFBF012D}"/>
                </a:ext>
              </a:extLst>
            </p:cNvPr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71;p34">
              <a:extLst>
                <a:ext uri="{FF2B5EF4-FFF2-40B4-BE49-F238E27FC236}">
                  <a16:creationId xmlns:a16="http://schemas.microsoft.com/office/drawing/2014/main" id="{00F5D51F-8308-45C8-8014-093ACB645B84}"/>
                </a:ext>
              </a:extLst>
            </p:cNvPr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72;p34">
              <a:extLst>
                <a:ext uri="{FF2B5EF4-FFF2-40B4-BE49-F238E27FC236}">
                  <a16:creationId xmlns:a16="http://schemas.microsoft.com/office/drawing/2014/main" id="{2705AB87-1C78-4637-BD1A-A15470A544F5}"/>
                </a:ext>
              </a:extLst>
            </p:cNvPr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73;p34">
              <a:extLst>
                <a:ext uri="{FF2B5EF4-FFF2-40B4-BE49-F238E27FC236}">
                  <a16:creationId xmlns:a16="http://schemas.microsoft.com/office/drawing/2014/main" id="{C9246829-4AA5-4933-9B41-87DFCAB3376D}"/>
                </a:ext>
              </a:extLst>
            </p:cNvPr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74;p34">
              <a:extLst>
                <a:ext uri="{FF2B5EF4-FFF2-40B4-BE49-F238E27FC236}">
                  <a16:creationId xmlns:a16="http://schemas.microsoft.com/office/drawing/2014/main" id="{3B4E3B7F-3684-4348-9D49-76ED1C72550C}"/>
                </a:ext>
              </a:extLst>
            </p:cNvPr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75;p34">
              <a:extLst>
                <a:ext uri="{FF2B5EF4-FFF2-40B4-BE49-F238E27FC236}">
                  <a16:creationId xmlns:a16="http://schemas.microsoft.com/office/drawing/2014/main" id="{A218C764-435C-48FD-A1B6-927798EF43BA}"/>
                </a:ext>
              </a:extLst>
            </p:cNvPr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76;p34">
              <a:extLst>
                <a:ext uri="{FF2B5EF4-FFF2-40B4-BE49-F238E27FC236}">
                  <a16:creationId xmlns:a16="http://schemas.microsoft.com/office/drawing/2014/main" id="{EDF7CE2A-AD74-4FB5-8B5C-B6F7F06A4A5E}"/>
                </a:ext>
              </a:extLst>
            </p:cNvPr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7;p34">
              <a:extLst>
                <a:ext uri="{FF2B5EF4-FFF2-40B4-BE49-F238E27FC236}">
                  <a16:creationId xmlns:a16="http://schemas.microsoft.com/office/drawing/2014/main" id="{09238191-FE0E-486C-AD56-3E52F7E18155}"/>
                </a:ext>
              </a:extLst>
            </p:cNvPr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8;p34">
              <a:extLst>
                <a:ext uri="{FF2B5EF4-FFF2-40B4-BE49-F238E27FC236}">
                  <a16:creationId xmlns:a16="http://schemas.microsoft.com/office/drawing/2014/main" id="{4621785E-B69E-43A4-B10D-AEC0E6C1060D}"/>
                </a:ext>
              </a:extLst>
            </p:cNvPr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9;p34">
              <a:extLst>
                <a:ext uri="{FF2B5EF4-FFF2-40B4-BE49-F238E27FC236}">
                  <a16:creationId xmlns:a16="http://schemas.microsoft.com/office/drawing/2014/main" id="{C9FA7C74-AB7A-44C5-B2C8-8A5926627EDA}"/>
                </a:ext>
              </a:extLst>
            </p:cNvPr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80;p34">
              <a:extLst>
                <a:ext uri="{FF2B5EF4-FFF2-40B4-BE49-F238E27FC236}">
                  <a16:creationId xmlns:a16="http://schemas.microsoft.com/office/drawing/2014/main" id="{7E8C161E-A46A-46A8-8440-B29E5D475B26}"/>
                </a:ext>
              </a:extLst>
            </p:cNvPr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81;p34">
              <a:extLst>
                <a:ext uri="{FF2B5EF4-FFF2-40B4-BE49-F238E27FC236}">
                  <a16:creationId xmlns:a16="http://schemas.microsoft.com/office/drawing/2014/main" id="{E9861837-5A7A-4990-93C3-C0BD00463433}"/>
                </a:ext>
              </a:extLst>
            </p:cNvPr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82;p34">
              <a:extLst>
                <a:ext uri="{FF2B5EF4-FFF2-40B4-BE49-F238E27FC236}">
                  <a16:creationId xmlns:a16="http://schemas.microsoft.com/office/drawing/2014/main" id="{24B14DF9-9257-49FB-A177-4008422EF67F}"/>
                </a:ext>
              </a:extLst>
            </p:cNvPr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83;p34">
              <a:extLst>
                <a:ext uri="{FF2B5EF4-FFF2-40B4-BE49-F238E27FC236}">
                  <a16:creationId xmlns:a16="http://schemas.microsoft.com/office/drawing/2014/main" id="{6DDBF7F3-F13B-4132-90A1-BE3F09E3B978}"/>
                </a:ext>
              </a:extLst>
            </p:cNvPr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84;p34">
              <a:extLst>
                <a:ext uri="{FF2B5EF4-FFF2-40B4-BE49-F238E27FC236}">
                  <a16:creationId xmlns:a16="http://schemas.microsoft.com/office/drawing/2014/main" id="{AEAB2956-C603-49DA-8D0F-431BF712790D}"/>
                </a:ext>
              </a:extLst>
            </p:cNvPr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85;p34">
              <a:extLst>
                <a:ext uri="{FF2B5EF4-FFF2-40B4-BE49-F238E27FC236}">
                  <a16:creationId xmlns:a16="http://schemas.microsoft.com/office/drawing/2014/main" id="{265B027E-7FCE-4E01-AF2A-BA0886BAE76D}"/>
                </a:ext>
              </a:extLst>
            </p:cNvPr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86;p34">
              <a:extLst>
                <a:ext uri="{FF2B5EF4-FFF2-40B4-BE49-F238E27FC236}">
                  <a16:creationId xmlns:a16="http://schemas.microsoft.com/office/drawing/2014/main" id="{C766C7FC-AC78-4A23-88D6-D20D2F8134B3}"/>
                </a:ext>
              </a:extLst>
            </p:cNvPr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87;p34">
              <a:extLst>
                <a:ext uri="{FF2B5EF4-FFF2-40B4-BE49-F238E27FC236}">
                  <a16:creationId xmlns:a16="http://schemas.microsoft.com/office/drawing/2014/main" id="{A6EFC71C-1080-4A62-9E30-C011973AB468}"/>
                </a:ext>
              </a:extLst>
            </p:cNvPr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88;p34">
              <a:extLst>
                <a:ext uri="{FF2B5EF4-FFF2-40B4-BE49-F238E27FC236}">
                  <a16:creationId xmlns:a16="http://schemas.microsoft.com/office/drawing/2014/main" id="{232AF0B8-B136-4A32-BC70-CA217D6A9DE7}"/>
                </a:ext>
              </a:extLst>
            </p:cNvPr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89;p34">
              <a:extLst>
                <a:ext uri="{FF2B5EF4-FFF2-40B4-BE49-F238E27FC236}">
                  <a16:creationId xmlns:a16="http://schemas.microsoft.com/office/drawing/2014/main" id="{7DABCC15-D3A2-4808-A45B-8ECAACF0346B}"/>
                </a:ext>
              </a:extLst>
            </p:cNvPr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90;p34">
              <a:extLst>
                <a:ext uri="{FF2B5EF4-FFF2-40B4-BE49-F238E27FC236}">
                  <a16:creationId xmlns:a16="http://schemas.microsoft.com/office/drawing/2014/main" id="{198AECD4-57F5-46A5-9A6A-BF21313CE375}"/>
                </a:ext>
              </a:extLst>
            </p:cNvPr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91;p34">
              <a:extLst>
                <a:ext uri="{FF2B5EF4-FFF2-40B4-BE49-F238E27FC236}">
                  <a16:creationId xmlns:a16="http://schemas.microsoft.com/office/drawing/2014/main" id="{0B84A7DA-265F-4F38-B2C7-B9BF34CA95D7}"/>
                </a:ext>
              </a:extLst>
            </p:cNvPr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92;p34">
              <a:extLst>
                <a:ext uri="{FF2B5EF4-FFF2-40B4-BE49-F238E27FC236}">
                  <a16:creationId xmlns:a16="http://schemas.microsoft.com/office/drawing/2014/main" id="{6558722A-7776-4F04-8E51-2889AB1DCA97}"/>
                </a:ext>
              </a:extLst>
            </p:cNvPr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93;p34">
              <a:extLst>
                <a:ext uri="{FF2B5EF4-FFF2-40B4-BE49-F238E27FC236}">
                  <a16:creationId xmlns:a16="http://schemas.microsoft.com/office/drawing/2014/main" id="{15437BFF-E1AC-4604-A2D1-28C54B411F51}"/>
                </a:ext>
              </a:extLst>
            </p:cNvPr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94;p34">
              <a:extLst>
                <a:ext uri="{FF2B5EF4-FFF2-40B4-BE49-F238E27FC236}">
                  <a16:creationId xmlns:a16="http://schemas.microsoft.com/office/drawing/2014/main" id="{CBAC20B4-CBC0-4E6C-8209-E35D9214EA16}"/>
                </a:ext>
              </a:extLst>
            </p:cNvPr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95;p34">
              <a:extLst>
                <a:ext uri="{FF2B5EF4-FFF2-40B4-BE49-F238E27FC236}">
                  <a16:creationId xmlns:a16="http://schemas.microsoft.com/office/drawing/2014/main" id="{E7DC1C9D-6A58-4FCE-81E0-F32B4AC3B875}"/>
                </a:ext>
              </a:extLst>
            </p:cNvPr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96;p34">
              <a:extLst>
                <a:ext uri="{FF2B5EF4-FFF2-40B4-BE49-F238E27FC236}">
                  <a16:creationId xmlns:a16="http://schemas.microsoft.com/office/drawing/2014/main" id="{2905F350-A20F-48B2-B776-214711D5A53F}"/>
                </a:ext>
              </a:extLst>
            </p:cNvPr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97;p34">
              <a:extLst>
                <a:ext uri="{FF2B5EF4-FFF2-40B4-BE49-F238E27FC236}">
                  <a16:creationId xmlns:a16="http://schemas.microsoft.com/office/drawing/2014/main" id="{3B61E6CA-DD27-4EDF-9ABD-6A8419A5F2FF}"/>
                </a:ext>
              </a:extLst>
            </p:cNvPr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98;p34">
              <a:extLst>
                <a:ext uri="{FF2B5EF4-FFF2-40B4-BE49-F238E27FC236}">
                  <a16:creationId xmlns:a16="http://schemas.microsoft.com/office/drawing/2014/main" id="{626F91E8-813E-4958-8740-3667FC3DCC19}"/>
                </a:ext>
              </a:extLst>
            </p:cNvPr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99;p34">
              <a:extLst>
                <a:ext uri="{FF2B5EF4-FFF2-40B4-BE49-F238E27FC236}">
                  <a16:creationId xmlns:a16="http://schemas.microsoft.com/office/drawing/2014/main" id="{EE713BC5-6FAA-488E-97BA-D80D16BE01D0}"/>
                </a:ext>
              </a:extLst>
            </p:cNvPr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00;p34">
              <a:extLst>
                <a:ext uri="{FF2B5EF4-FFF2-40B4-BE49-F238E27FC236}">
                  <a16:creationId xmlns:a16="http://schemas.microsoft.com/office/drawing/2014/main" id="{99E22701-AD70-4B4A-86F1-11A6BF59DDFC}"/>
                </a:ext>
              </a:extLst>
            </p:cNvPr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01;p34">
              <a:extLst>
                <a:ext uri="{FF2B5EF4-FFF2-40B4-BE49-F238E27FC236}">
                  <a16:creationId xmlns:a16="http://schemas.microsoft.com/office/drawing/2014/main" id="{ED92AAC6-474E-4541-AFD5-967E28522FB7}"/>
                </a:ext>
              </a:extLst>
            </p:cNvPr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02;p34">
              <a:extLst>
                <a:ext uri="{FF2B5EF4-FFF2-40B4-BE49-F238E27FC236}">
                  <a16:creationId xmlns:a16="http://schemas.microsoft.com/office/drawing/2014/main" id="{736FAC6A-45D8-466F-B415-037AEB6D677F}"/>
                </a:ext>
              </a:extLst>
            </p:cNvPr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03;p34">
              <a:extLst>
                <a:ext uri="{FF2B5EF4-FFF2-40B4-BE49-F238E27FC236}">
                  <a16:creationId xmlns:a16="http://schemas.microsoft.com/office/drawing/2014/main" id="{426005A5-AA06-4128-927B-B27255F0847C}"/>
                </a:ext>
              </a:extLst>
            </p:cNvPr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04;p34">
              <a:extLst>
                <a:ext uri="{FF2B5EF4-FFF2-40B4-BE49-F238E27FC236}">
                  <a16:creationId xmlns:a16="http://schemas.microsoft.com/office/drawing/2014/main" id="{FACD2333-0E97-4E21-BE64-729955D675D6}"/>
                </a:ext>
              </a:extLst>
            </p:cNvPr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05;p34">
              <a:extLst>
                <a:ext uri="{FF2B5EF4-FFF2-40B4-BE49-F238E27FC236}">
                  <a16:creationId xmlns:a16="http://schemas.microsoft.com/office/drawing/2014/main" id="{EC20CE0C-33B2-42E6-9EB2-B97DAA8E7DF1}"/>
                </a:ext>
              </a:extLst>
            </p:cNvPr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06;p34">
              <a:extLst>
                <a:ext uri="{FF2B5EF4-FFF2-40B4-BE49-F238E27FC236}">
                  <a16:creationId xmlns:a16="http://schemas.microsoft.com/office/drawing/2014/main" id="{E4C20F94-B816-4154-A959-101627D2DCA7}"/>
                </a:ext>
              </a:extLst>
            </p:cNvPr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07;p34">
              <a:extLst>
                <a:ext uri="{FF2B5EF4-FFF2-40B4-BE49-F238E27FC236}">
                  <a16:creationId xmlns:a16="http://schemas.microsoft.com/office/drawing/2014/main" id="{67841DBB-6839-4F63-8002-F312B80127DD}"/>
                </a:ext>
              </a:extLst>
            </p:cNvPr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08;p34">
              <a:extLst>
                <a:ext uri="{FF2B5EF4-FFF2-40B4-BE49-F238E27FC236}">
                  <a16:creationId xmlns:a16="http://schemas.microsoft.com/office/drawing/2014/main" id="{8677569A-B9C4-4473-AD9C-F0BE250E5EEF}"/>
                </a:ext>
              </a:extLst>
            </p:cNvPr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09;p34">
              <a:extLst>
                <a:ext uri="{FF2B5EF4-FFF2-40B4-BE49-F238E27FC236}">
                  <a16:creationId xmlns:a16="http://schemas.microsoft.com/office/drawing/2014/main" id="{2D96793F-EF5F-4CC8-8B6F-181AD0244719}"/>
                </a:ext>
              </a:extLst>
            </p:cNvPr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10;p34">
              <a:extLst>
                <a:ext uri="{FF2B5EF4-FFF2-40B4-BE49-F238E27FC236}">
                  <a16:creationId xmlns:a16="http://schemas.microsoft.com/office/drawing/2014/main" id="{10CA5300-E278-4433-8D56-2A83E7F8AAF8}"/>
                </a:ext>
              </a:extLst>
            </p:cNvPr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11;p34">
              <a:extLst>
                <a:ext uri="{FF2B5EF4-FFF2-40B4-BE49-F238E27FC236}">
                  <a16:creationId xmlns:a16="http://schemas.microsoft.com/office/drawing/2014/main" id="{0CFCA1B4-85B0-4232-93C1-B5A7E386372D}"/>
                </a:ext>
              </a:extLst>
            </p:cNvPr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12;p34">
              <a:extLst>
                <a:ext uri="{FF2B5EF4-FFF2-40B4-BE49-F238E27FC236}">
                  <a16:creationId xmlns:a16="http://schemas.microsoft.com/office/drawing/2014/main" id="{614D67FA-055C-42B7-956B-5DA5FF42C923}"/>
                </a:ext>
              </a:extLst>
            </p:cNvPr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13;p34">
              <a:extLst>
                <a:ext uri="{FF2B5EF4-FFF2-40B4-BE49-F238E27FC236}">
                  <a16:creationId xmlns:a16="http://schemas.microsoft.com/office/drawing/2014/main" id="{E9C557DB-793E-4112-9AA4-1ECAE666FF30}"/>
                </a:ext>
              </a:extLst>
            </p:cNvPr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14;p34">
              <a:extLst>
                <a:ext uri="{FF2B5EF4-FFF2-40B4-BE49-F238E27FC236}">
                  <a16:creationId xmlns:a16="http://schemas.microsoft.com/office/drawing/2014/main" id="{01C46688-19AD-48F5-AD3A-74B5359B5317}"/>
                </a:ext>
              </a:extLst>
            </p:cNvPr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15;p34">
              <a:extLst>
                <a:ext uri="{FF2B5EF4-FFF2-40B4-BE49-F238E27FC236}">
                  <a16:creationId xmlns:a16="http://schemas.microsoft.com/office/drawing/2014/main" id="{6042346E-D2E6-4B05-907E-68299D53BD2F}"/>
                </a:ext>
              </a:extLst>
            </p:cNvPr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16;p34">
              <a:extLst>
                <a:ext uri="{FF2B5EF4-FFF2-40B4-BE49-F238E27FC236}">
                  <a16:creationId xmlns:a16="http://schemas.microsoft.com/office/drawing/2014/main" id="{7868B078-BB52-40EC-83D1-9C212531E2C6}"/>
                </a:ext>
              </a:extLst>
            </p:cNvPr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17;p34">
              <a:extLst>
                <a:ext uri="{FF2B5EF4-FFF2-40B4-BE49-F238E27FC236}">
                  <a16:creationId xmlns:a16="http://schemas.microsoft.com/office/drawing/2014/main" id="{03BE559D-4CB5-49DE-AE64-CA6548399AC1}"/>
                </a:ext>
              </a:extLst>
            </p:cNvPr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18;p34">
              <a:extLst>
                <a:ext uri="{FF2B5EF4-FFF2-40B4-BE49-F238E27FC236}">
                  <a16:creationId xmlns:a16="http://schemas.microsoft.com/office/drawing/2014/main" id="{726CD12C-8555-4813-A5A3-50ECE3F38A1A}"/>
                </a:ext>
              </a:extLst>
            </p:cNvPr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19;p34">
              <a:extLst>
                <a:ext uri="{FF2B5EF4-FFF2-40B4-BE49-F238E27FC236}">
                  <a16:creationId xmlns:a16="http://schemas.microsoft.com/office/drawing/2014/main" id="{280AB31C-F14C-40F7-B3B9-C9EC6F0F8A79}"/>
                </a:ext>
              </a:extLst>
            </p:cNvPr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20;p34">
              <a:extLst>
                <a:ext uri="{FF2B5EF4-FFF2-40B4-BE49-F238E27FC236}">
                  <a16:creationId xmlns:a16="http://schemas.microsoft.com/office/drawing/2014/main" id="{CC0730EE-9F2E-4CA1-B8AB-4527B3A8AF16}"/>
                </a:ext>
              </a:extLst>
            </p:cNvPr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21;p34">
              <a:extLst>
                <a:ext uri="{FF2B5EF4-FFF2-40B4-BE49-F238E27FC236}">
                  <a16:creationId xmlns:a16="http://schemas.microsoft.com/office/drawing/2014/main" id="{3523B2BF-4054-4108-B17B-E8A2A09DB381}"/>
                </a:ext>
              </a:extLst>
            </p:cNvPr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22;p34">
              <a:extLst>
                <a:ext uri="{FF2B5EF4-FFF2-40B4-BE49-F238E27FC236}">
                  <a16:creationId xmlns:a16="http://schemas.microsoft.com/office/drawing/2014/main" id="{E1432676-6260-4238-AF67-BBFA738C62FD}"/>
                </a:ext>
              </a:extLst>
            </p:cNvPr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23;p34">
              <a:extLst>
                <a:ext uri="{FF2B5EF4-FFF2-40B4-BE49-F238E27FC236}">
                  <a16:creationId xmlns:a16="http://schemas.microsoft.com/office/drawing/2014/main" id="{ED4B1D3B-711B-495B-9A34-EAF595039F73}"/>
                </a:ext>
              </a:extLst>
            </p:cNvPr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24;p34">
              <a:extLst>
                <a:ext uri="{FF2B5EF4-FFF2-40B4-BE49-F238E27FC236}">
                  <a16:creationId xmlns:a16="http://schemas.microsoft.com/office/drawing/2014/main" id="{FFCFD158-E8F7-4372-BD51-D96ACD42E156}"/>
                </a:ext>
              </a:extLst>
            </p:cNvPr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25;p34">
              <a:extLst>
                <a:ext uri="{FF2B5EF4-FFF2-40B4-BE49-F238E27FC236}">
                  <a16:creationId xmlns:a16="http://schemas.microsoft.com/office/drawing/2014/main" id="{533A6A9B-872B-48D8-9180-6E00C6477D35}"/>
                </a:ext>
              </a:extLst>
            </p:cNvPr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26;p34">
              <a:extLst>
                <a:ext uri="{FF2B5EF4-FFF2-40B4-BE49-F238E27FC236}">
                  <a16:creationId xmlns:a16="http://schemas.microsoft.com/office/drawing/2014/main" id="{E60EABA3-5193-46D7-B97D-D414BC16E82E}"/>
                </a:ext>
              </a:extLst>
            </p:cNvPr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27;p34">
              <a:extLst>
                <a:ext uri="{FF2B5EF4-FFF2-40B4-BE49-F238E27FC236}">
                  <a16:creationId xmlns:a16="http://schemas.microsoft.com/office/drawing/2014/main" id="{161D261B-5900-449C-AB48-B396569929AD}"/>
                </a:ext>
              </a:extLst>
            </p:cNvPr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28;p34">
              <a:extLst>
                <a:ext uri="{FF2B5EF4-FFF2-40B4-BE49-F238E27FC236}">
                  <a16:creationId xmlns:a16="http://schemas.microsoft.com/office/drawing/2014/main" id="{6C9267EF-0F0D-4350-A460-D7D5A9063051}"/>
                </a:ext>
              </a:extLst>
            </p:cNvPr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29;p34">
              <a:extLst>
                <a:ext uri="{FF2B5EF4-FFF2-40B4-BE49-F238E27FC236}">
                  <a16:creationId xmlns:a16="http://schemas.microsoft.com/office/drawing/2014/main" id="{ED4B977D-85EB-49C4-BD2F-51BD28E34352}"/>
                </a:ext>
              </a:extLst>
            </p:cNvPr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30;p34">
              <a:extLst>
                <a:ext uri="{FF2B5EF4-FFF2-40B4-BE49-F238E27FC236}">
                  <a16:creationId xmlns:a16="http://schemas.microsoft.com/office/drawing/2014/main" id="{AC668869-7776-4A6A-B8B5-CC0E57B7EF52}"/>
                </a:ext>
              </a:extLst>
            </p:cNvPr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31;p34">
              <a:extLst>
                <a:ext uri="{FF2B5EF4-FFF2-40B4-BE49-F238E27FC236}">
                  <a16:creationId xmlns:a16="http://schemas.microsoft.com/office/drawing/2014/main" id="{08A20F23-A121-4187-8A35-E3489FA0C8E6}"/>
                </a:ext>
              </a:extLst>
            </p:cNvPr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32;p34">
              <a:extLst>
                <a:ext uri="{FF2B5EF4-FFF2-40B4-BE49-F238E27FC236}">
                  <a16:creationId xmlns:a16="http://schemas.microsoft.com/office/drawing/2014/main" id="{0921570A-1F3F-42A7-B804-9E9085B9361A}"/>
                </a:ext>
              </a:extLst>
            </p:cNvPr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33;p34">
              <a:extLst>
                <a:ext uri="{FF2B5EF4-FFF2-40B4-BE49-F238E27FC236}">
                  <a16:creationId xmlns:a16="http://schemas.microsoft.com/office/drawing/2014/main" id="{92CB2BDE-90A8-40DC-9941-7ED780E84AEF}"/>
                </a:ext>
              </a:extLst>
            </p:cNvPr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34;p34">
              <a:extLst>
                <a:ext uri="{FF2B5EF4-FFF2-40B4-BE49-F238E27FC236}">
                  <a16:creationId xmlns:a16="http://schemas.microsoft.com/office/drawing/2014/main" id="{0C2EE2D1-1B66-4C44-8337-46309F7D4775}"/>
                </a:ext>
              </a:extLst>
            </p:cNvPr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35;p34">
              <a:extLst>
                <a:ext uri="{FF2B5EF4-FFF2-40B4-BE49-F238E27FC236}">
                  <a16:creationId xmlns:a16="http://schemas.microsoft.com/office/drawing/2014/main" id="{6D5BE821-0BE4-4211-B4AF-C3F06497C001}"/>
                </a:ext>
              </a:extLst>
            </p:cNvPr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36;p34">
              <a:extLst>
                <a:ext uri="{FF2B5EF4-FFF2-40B4-BE49-F238E27FC236}">
                  <a16:creationId xmlns:a16="http://schemas.microsoft.com/office/drawing/2014/main" id="{9F93C515-8A3A-47AF-9E07-8ECDF6732C9E}"/>
                </a:ext>
              </a:extLst>
            </p:cNvPr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37;p34">
              <a:extLst>
                <a:ext uri="{FF2B5EF4-FFF2-40B4-BE49-F238E27FC236}">
                  <a16:creationId xmlns:a16="http://schemas.microsoft.com/office/drawing/2014/main" id="{4F931EA0-6F5C-458A-BC72-E202D42EBB0E}"/>
                </a:ext>
              </a:extLst>
            </p:cNvPr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38;p34">
              <a:extLst>
                <a:ext uri="{FF2B5EF4-FFF2-40B4-BE49-F238E27FC236}">
                  <a16:creationId xmlns:a16="http://schemas.microsoft.com/office/drawing/2014/main" id="{21182328-61CE-4E94-98C2-42943176C539}"/>
                </a:ext>
              </a:extLst>
            </p:cNvPr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39;p34">
              <a:extLst>
                <a:ext uri="{FF2B5EF4-FFF2-40B4-BE49-F238E27FC236}">
                  <a16:creationId xmlns:a16="http://schemas.microsoft.com/office/drawing/2014/main" id="{F401C18F-E2BF-4FA7-9717-54CDEFB17923}"/>
                </a:ext>
              </a:extLst>
            </p:cNvPr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40;p34">
              <a:extLst>
                <a:ext uri="{FF2B5EF4-FFF2-40B4-BE49-F238E27FC236}">
                  <a16:creationId xmlns:a16="http://schemas.microsoft.com/office/drawing/2014/main" id="{19977546-1927-4C4B-9E93-1C23ADB46439}"/>
                </a:ext>
              </a:extLst>
            </p:cNvPr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41;p34">
              <a:extLst>
                <a:ext uri="{FF2B5EF4-FFF2-40B4-BE49-F238E27FC236}">
                  <a16:creationId xmlns:a16="http://schemas.microsoft.com/office/drawing/2014/main" id="{CDB967C9-A2C2-47B8-BCE6-FEBB3984845A}"/>
                </a:ext>
              </a:extLst>
            </p:cNvPr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42;p34">
              <a:extLst>
                <a:ext uri="{FF2B5EF4-FFF2-40B4-BE49-F238E27FC236}">
                  <a16:creationId xmlns:a16="http://schemas.microsoft.com/office/drawing/2014/main" id="{71532975-F948-428B-A9CE-77F2F324D194}"/>
                </a:ext>
              </a:extLst>
            </p:cNvPr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43;p34">
              <a:extLst>
                <a:ext uri="{FF2B5EF4-FFF2-40B4-BE49-F238E27FC236}">
                  <a16:creationId xmlns:a16="http://schemas.microsoft.com/office/drawing/2014/main" id="{955961B9-401A-4B02-9958-29BBCE90228C}"/>
                </a:ext>
              </a:extLst>
            </p:cNvPr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44;p34">
              <a:extLst>
                <a:ext uri="{FF2B5EF4-FFF2-40B4-BE49-F238E27FC236}">
                  <a16:creationId xmlns:a16="http://schemas.microsoft.com/office/drawing/2014/main" id="{264069BC-EEB5-4834-9CE3-213377E5B74B}"/>
                </a:ext>
              </a:extLst>
            </p:cNvPr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45;p34">
              <a:extLst>
                <a:ext uri="{FF2B5EF4-FFF2-40B4-BE49-F238E27FC236}">
                  <a16:creationId xmlns:a16="http://schemas.microsoft.com/office/drawing/2014/main" id="{6096F173-0E31-4103-8AD4-1E2741E4091F}"/>
                </a:ext>
              </a:extLst>
            </p:cNvPr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46;p34">
              <a:extLst>
                <a:ext uri="{FF2B5EF4-FFF2-40B4-BE49-F238E27FC236}">
                  <a16:creationId xmlns:a16="http://schemas.microsoft.com/office/drawing/2014/main" id="{3B1A5A0A-995B-42E5-9138-89D90A59E21A}"/>
                </a:ext>
              </a:extLst>
            </p:cNvPr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47;p34">
              <a:extLst>
                <a:ext uri="{FF2B5EF4-FFF2-40B4-BE49-F238E27FC236}">
                  <a16:creationId xmlns:a16="http://schemas.microsoft.com/office/drawing/2014/main" id="{20814506-E4F2-4824-AFE5-78A5E5275940}"/>
                </a:ext>
              </a:extLst>
            </p:cNvPr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48;p34">
              <a:extLst>
                <a:ext uri="{FF2B5EF4-FFF2-40B4-BE49-F238E27FC236}">
                  <a16:creationId xmlns:a16="http://schemas.microsoft.com/office/drawing/2014/main" id="{7B2E6CF5-23C8-4E8C-A379-677C0473D346}"/>
                </a:ext>
              </a:extLst>
            </p:cNvPr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49;p34">
              <a:extLst>
                <a:ext uri="{FF2B5EF4-FFF2-40B4-BE49-F238E27FC236}">
                  <a16:creationId xmlns:a16="http://schemas.microsoft.com/office/drawing/2014/main" id="{CF8D120C-D292-43BE-B530-4E7FD7622377}"/>
                </a:ext>
              </a:extLst>
            </p:cNvPr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50;p34">
              <a:extLst>
                <a:ext uri="{FF2B5EF4-FFF2-40B4-BE49-F238E27FC236}">
                  <a16:creationId xmlns:a16="http://schemas.microsoft.com/office/drawing/2014/main" id="{A419D617-6777-44B4-8291-8888A34D214D}"/>
                </a:ext>
              </a:extLst>
            </p:cNvPr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51;p34">
              <a:extLst>
                <a:ext uri="{FF2B5EF4-FFF2-40B4-BE49-F238E27FC236}">
                  <a16:creationId xmlns:a16="http://schemas.microsoft.com/office/drawing/2014/main" id="{A315017E-60BB-4AC5-BDA2-B1EB80BB4D42}"/>
                </a:ext>
              </a:extLst>
            </p:cNvPr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52;p34">
              <a:extLst>
                <a:ext uri="{FF2B5EF4-FFF2-40B4-BE49-F238E27FC236}">
                  <a16:creationId xmlns:a16="http://schemas.microsoft.com/office/drawing/2014/main" id="{9FABCFBC-207A-4024-9ECF-8215294FAFC4}"/>
                </a:ext>
              </a:extLst>
            </p:cNvPr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53;p34">
              <a:extLst>
                <a:ext uri="{FF2B5EF4-FFF2-40B4-BE49-F238E27FC236}">
                  <a16:creationId xmlns:a16="http://schemas.microsoft.com/office/drawing/2014/main" id="{90FCAB6C-704A-4B5F-96D2-A2CC1D5E82BB}"/>
                </a:ext>
              </a:extLst>
            </p:cNvPr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54;p34">
              <a:extLst>
                <a:ext uri="{FF2B5EF4-FFF2-40B4-BE49-F238E27FC236}">
                  <a16:creationId xmlns:a16="http://schemas.microsoft.com/office/drawing/2014/main" id="{C3018973-23DE-4084-AE05-38459C173932}"/>
                </a:ext>
              </a:extLst>
            </p:cNvPr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55;p34">
              <a:extLst>
                <a:ext uri="{FF2B5EF4-FFF2-40B4-BE49-F238E27FC236}">
                  <a16:creationId xmlns:a16="http://schemas.microsoft.com/office/drawing/2014/main" id="{CC96C3F7-475A-4065-AC51-487BFC1BC6C0}"/>
                </a:ext>
              </a:extLst>
            </p:cNvPr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56;p34">
              <a:extLst>
                <a:ext uri="{FF2B5EF4-FFF2-40B4-BE49-F238E27FC236}">
                  <a16:creationId xmlns:a16="http://schemas.microsoft.com/office/drawing/2014/main" id="{A224A751-E9CF-4AF5-AD34-696D475891D9}"/>
                </a:ext>
              </a:extLst>
            </p:cNvPr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57;p34">
              <a:extLst>
                <a:ext uri="{FF2B5EF4-FFF2-40B4-BE49-F238E27FC236}">
                  <a16:creationId xmlns:a16="http://schemas.microsoft.com/office/drawing/2014/main" id="{8BED7137-7834-4CDC-95B9-E81D400FAD8C}"/>
                </a:ext>
              </a:extLst>
            </p:cNvPr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58;p34">
              <a:extLst>
                <a:ext uri="{FF2B5EF4-FFF2-40B4-BE49-F238E27FC236}">
                  <a16:creationId xmlns:a16="http://schemas.microsoft.com/office/drawing/2014/main" id="{5B60309F-E6B7-4AB2-8042-282E709AFFD1}"/>
                </a:ext>
              </a:extLst>
            </p:cNvPr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59;p34">
              <a:extLst>
                <a:ext uri="{FF2B5EF4-FFF2-40B4-BE49-F238E27FC236}">
                  <a16:creationId xmlns:a16="http://schemas.microsoft.com/office/drawing/2014/main" id="{C02B339F-D2B3-451B-A294-54BCA0BB4990}"/>
                </a:ext>
              </a:extLst>
            </p:cNvPr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60;p34">
              <a:extLst>
                <a:ext uri="{FF2B5EF4-FFF2-40B4-BE49-F238E27FC236}">
                  <a16:creationId xmlns:a16="http://schemas.microsoft.com/office/drawing/2014/main" id="{E664E12C-DC19-4A1A-A420-6094C43512D3}"/>
                </a:ext>
              </a:extLst>
            </p:cNvPr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61;p34">
              <a:extLst>
                <a:ext uri="{FF2B5EF4-FFF2-40B4-BE49-F238E27FC236}">
                  <a16:creationId xmlns:a16="http://schemas.microsoft.com/office/drawing/2014/main" id="{191F165C-7F65-44A6-B317-92703751E32E}"/>
                </a:ext>
              </a:extLst>
            </p:cNvPr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62;p34">
              <a:extLst>
                <a:ext uri="{FF2B5EF4-FFF2-40B4-BE49-F238E27FC236}">
                  <a16:creationId xmlns:a16="http://schemas.microsoft.com/office/drawing/2014/main" id="{084FC38A-978D-4C32-A827-BEAE5D835705}"/>
                </a:ext>
              </a:extLst>
            </p:cNvPr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63;p34">
              <a:extLst>
                <a:ext uri="{FF2B5EF4-FFF2-40B4-BE49-F238E27FC236}">
                  <a16:creationId xmlns:a16="http://schemas.microsoft.com/office/drawing/2014/main" id="{0980ECB3-EB64-4E46-8B1D-6E0D65A87308}"/>
                </a:ext>
              </a:extLst>
            </p:cNvPr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64;p34">
              <a:extLst>
                <a:ext uri="{FF2B5EF4-FFF2-40B4-BE49-F238E27FC236}">
                  <a16:creationId xmlns:a16="http://schemas.microsoft.com/office/drawing/2014/main" id="{D97A5A44-0066-4980-AB05-242D563DF11D}"/>
                </a:ext>
              </a:extLst>
            </p:cNvPr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65;p34">
              <a:extLst>
                <a:ext uri="{FF2B5EF4-FFF2-40B4-BE49-F238E27FC236}">
                  <a16:creationId xmlns:a16="http://schemas.microsoft.com/office/drawing/2014/main" id="{7F608355-2821-45B6-949B-C20340F1500E}"/>
                </a:ext>
              </a:extLst>
            </p:cNvPr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66;p34">
              <a:extLst>
                <a:ext uri="{FF2B5EF4-FFF2-40B4-BE49-F238E27FC236}">
                  <a16:creationId xmlns:a16="http://schemas.microsoft.com/office/drawing/2014/main" id="{C1D65500-7CCB-4AC8-9AD7-EB71C62BDC33}"/>
                </a:ext>
              </a:extLst>
            </p:cNvPr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67;p34">
              <a:extLst>
                <a:ext uri="{FF2B5EF4-FFF2-40B4-BE49-F238E27FC236}">
                  <a16:creationId xmlns:a16="http://schemas.microsoft.com/office/drawing/2014/main" id="{1805B2E2-DCFB-443E-BB64-D9A483B9E779}"/>
                </a:ext>
              </a:extLst>
            </p:cNvPr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68;p34">
              <a:extLst>
                <a:ext uri="{FF2B5EF4-FFF2-40B4-BE49-F238E27FC236}">
                  <a16:creationId xmlns:a16="http://schemas.microsoft.com/office/drawing/2014/main" id="{3BFA1064-29BE-4F66-BB86-1AA77FD50100}"/>
                </a:ext>
              </a:extLst>
            </p:cNvPr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69;p34">
              <a:extLst>
                <a:ext uri="{FF2B5EF4-FFF2-40B4-BE49-F238E27FC236}">
                  <a16:creationId xmlns:a16="http://schemas.microsoft.com/office/drawing/2014/main" id="{B5774F33-5D18-4E2A-878E-5B0719AEDFEC}"/>
                </a:ext>
              </a:extLst>
            </p:cNvPr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70;p34">
              <a:extLst>
                <a:ext uri="{FF2B5EF4-FFF2-40B4-BE49-F238E27FC236}">
                  <a16:creationId xmlns:a16="http://schemas.microsoft.com/office/drawing/2014/main" id="{900C24D8-7358-41D1-B9AA-05E2C9C8CD71}"/>
                </a:ext>
              </a:extLst>
            </p:cNvPr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71;p34">
              <a:extLst>
                <a:ext uri="{FF2B5EF4-FFF2-40B4-BE49-F238E27FC236}">
                  <a16:creationId xmlns:a16="http://schemas.microsoft.com/office/drawing/2014/main" id="{833CBB42-DE27-46B8-879F-E9C34ABFC4B2}"/>
                </a:ext>
              </a:extLst>
            </p:cNvPr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72;p34">
              <a:extLst>
                <a:ext uri="{FF2B5EF4-FFF2-40B4-BE49-F238E27FC236}">
                  <a16:creationId xmlns:a16="http://schemas.microsoft.com/office/drawing/2014/main" id="{D1D4E2AB-9179-436C-B948-AD618B981B67}"/>
                </a:ext>
              </a:extLst>
            </p:cNvPr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73;p34">
              <a:extLst>
                <a:ext uri="{FF2B5EF4-FFF2-40B4-BE49-F238E27FC236}">
                  <a16:creationId xmlns:a16="http://schemas.microsoft.com/office/drawing/2014/main" id="{6903BBEE-1382-4B2E-80A0-DF3EC3635751}"/>
                </a:ext>
              </a:extLst>
            </p:cNvPr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74;p34">
              <a:extLst>
                <a:ext uri="{FF2B5EF4-FFF2-40B4-BE49-F238E27FC236}">
                  <a16:creationId xmlns:a16="http://schemas.microsoft.com/office/drawing/2014/main" id="{C42D9CB1-F2F9-4238-A1E2-26552C3755D5}"/>
                </a:ext>
              </a:extLst>
            </p:cNvPr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75;p34">
              <a:extLst>
                <a:ext uri="{FF2B5EF4-FFF2-40B4-BE49-F238E27FC236}">
                  <a16:creationId xmlns:a16="http://schemas.microsoft.com/office/drawing/2014/main" id="{310D4314-F40A-4874-941A-81DDC0DB377B}"/>
                </a:ext>
              </a:extLst>
            </p:cNvPr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76;p34">
              <a:extLst>
                <a:ext uri="{FF2B5EF4-FFF2-40B4-BE49-F238E27FC236}">
                  <a16:creationId xmlns:a16="http://schemas.microsoft.com/office/drawing/2014/main" id="{ACF3376C-F7D7-4D8C-8548-D89D7A2A7DD9}"/>
                </a:ext>
              </a:extLst>
            </p:cNvPr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77;p34">
              <a:extLst>
                <a:ext uri="{FF2B5EF4-FFF2-40B4-BE49-F238E27FC236}">
                  <a16:creationId xmlns:a16="http://schemas.microsoft.com/office/drawing/2014/main" id="{F98507E5-60BA-4EFC-82E5-0070E1110F3D}"/>
                </a:ext>
              </a:extLst>
            </p:cNvPr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78;p34">
              <a:extLst>
                <a:ext uri="{FF2B5EF4-FFF2-40B4-BE49-F238E27FC236}">
                  <a16:creationId xmlns:a16="http://schemas.microsoft.com/office/drawing/2014/main" id="{7E24F19A-A4CF-449C-B77F-F1000C5E0A82}"/>
                </a:ext>
              </a:extLst>
            </p:cNvPr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79;p34">
              <a:extLst>
                <a:ext uri="{FF2B5EF4-FFF2-40B4-BE49-F238E27FC236}">
                  <a16:creationId xmlns:a16="http://schemas.microsoft.com/office/drawing/2014/main" id="{B6E00EDA-DADE-447B-A180-550AAE99FE1D}"/>
                </a:ext>
              </a:extLst>
            </p:cNvPr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80;p34">
              <a:extLst>
                <a:ext uri="{FF2B5EF4-FFF2-40B4-BE49-F238E27FC236}">
                  <a16:creationId xmlns:a16="http://schemas.microsoft.com/office/drawing/2014/main" id="{FB48FD8D-BBDF-4A06-AD4F-00876B786264}"/>
                </a:ext>
              </a:extLst>
            </p:cNvPr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81;p34">
              <a:extLst>
                <a:ext uri="{FF2B5EF4-FFF2-40B4-BE49-F238E27FC236}">
                  <a16:creationId xmlns:a16="http://schemas.microsoft.com/office/drawing/2014/main" id="{C2933D12-ABD6-4703-8123-5C67187A0DAC}"/>
                </a:ext>
              </a:extLst>
            </p:cNvPr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82;p34">
              <a:extLst>
                <a:ext uri="{FF2B5EF4-FFF2-40B4-BE49-F238E27FC236}">
                  <a16:creationId xmlns:a16="http://schemas.microsoft.com/office/drawing/2014/main" id="{FF065B02-B415-4D34-9A88-EF47989F090D}"/>
                </a:ext>
              </a:extLst>
            </p:cNvPr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83;p34">
              <a:extLst>
                <a:ext uri="{FF2B5EF4-FFF2-40B4-BE49-F238E27FC236}">
                  <a16:creationId xmlns:a16="http://schemas.microsoft.com/office/drawing/2014/main" id="{0142E51E-D773-4D4D-8BC1-600EAB39F634}"/>
                </a:ext>
              </a:extLst>
            </p:cNvPr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84;p34">
              <a:extLst>
                <a:ext uri="{FF2B5EF4-FFF2-40B4-BE49-F238E27FC236}">
                  <a16:creationId xmlns:a16="http://schemas.microsoft.com/office/drawing/2014/main" id="{4066E011-A9FA-4958-A08E-064F0EC4D2BA}"/>
                </a:ext>
              </a:extLst>
            </p:cNvPr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85;p34">
              <a:extLst>
                <a:ext uri="{FF2B5EF4-FFF2-40B4-BE49-F238E27FC236}">
                  <a16:creationId xmlns:a16="http://schemas.microsoft.com/office/drawing/2014/main" id="{7E86D88E-4184-4EA3-8E64-4C0932AD9792}"/>
                </a:ext>
              </a:extLst>
            </p:cNvPr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86;p34">
              <a:extLst>
                <a:ext uri="{FF2B5EF4-FFF2-40B4-BE49-F238E27FC236}">
                  <a16:creationId xmlns:a16="http://schemas.microsoft.com/office/drawing/2014/main" id="{4C2B3E5F-B8CF-4E6D-BE20-F92232ECEFA1}"/>
                </a:ext>
              </a:extLst>
            </p:cNvPr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87;p34">
              <a:extLst>
                <a:ext uri="{FF2B5EF4-FFF2-40B4-BE49-F238E27FC236}">
                  <a16:creationId xmlns:a16="http://schemas.microsoft.com/office/drawing/2014/main" id="{4151D155-CDF9-4351-950D-DB981F005AA9}"/>
                </a:ext>
              </a:extLst>
            </p:cNvPr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88;p34">
              <a:extLst>
                <a:ext uri="{FF2B5EF4-FFF2-40B4-BE49-F238E27FC236}">
                  <a16:creationId xmlns:a16="http://schemas.microsoft.com/office/drawing/2014/main" id="{A1617169-5393-4C4E-B6A7-99594A5B1CF0}"/>
                </a:ext>
              </a:extLst>
            </p:cNvPr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89;p34">
              <a:extLst>
                <a:ext uri="{FF2B5EF4-FFF2-40B4-BE49-F238E27FC236}">
                  <a16:creationId xmlns:a16="http://schemas.microsoft.com/office/drawing/2014/main" id="{101DB0EC-4AF7-472E-8EDD-37F9B3C7BFBB}"/>
                </a:ext>
              </a:extLst>
            </p:cNvPr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0;p34">
              <a:extLst>
                <a:ext uri="{FF2B5EF4-FFF2-40B4-BE49-F238E27FC236}">
                  <a16:creationId xmlns:a16="http://schemas.microsoft.com/office/drawing/2014/main" id="{CC3E5061-6875-4961-B9C6-8C1BCC770F4A}"/>
                </a:ext>
              </a:extLst>
            </p:cNvPr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1;p34">
              <a:extLst>
                <a:ext uri="{FF2B5EF4-FFF2-40B4-BE49-F238E27FC236}">
                  <a16:creationId xmlns:a16="http://schemas.microsoft.com/office/drawing/2014/main" id="{B8FB36A0-9A59-40A2-9E10-AD7264C073D9}"/>
                </a:ext>
              </a:extLst>
            </p:cNvPr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2;p34">
              <a:extLst>
                <a:ext uri="{FF2B5EF4-FFF2-40B4-BE49-F238E27FC236}">
                  <a16:creationId xmlns:a16="http://schemas.microsoft.com/office/drawing/2014/main" id="{1F1B4B01-B074-4048-9E81-A44CA40CA7AB}"/>
                </a:ext>
              </a:extLst>
            </p:cNvPr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3;p34">
              <a:extLst>
                <a:ext uri="{FF2B5EF4-FFF2-40B4-BE49-F238E27FC236}">
                  <a16:creationId xmlns:a16="http://schemas.microsoft.com/office/drawing/2014/main" id="{CFF9EACC-CB81-42DE-92F6-0A3350A4EE70}"/>
                </a:ext>
              </a:extLst>
            </p:cNvPr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4;p34">
              <a:extLst>
                <a:ext uri="{FF2B5EF4-FFF2-40B4-BE49-F238E27FC236}">
                  <a16:creationId xmlns:a16="http://schemas.microsoft.com/office/drawing/2014/main" id="{6F3F45F3-607C-4041-A274-078E947FBE65}"/>
                </a:ext>
              </a:extLst>
            </p:cNvPr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5;p34">
              <a:extLst>
                <a:ext uri="{FF2B5EF4-FFF2-40B4-BE49-F238E27FC236}">
                  <a16:creationId xmlns:a16="http://schemas.microsoft.com/office/drawing/2014/main" id="{486BE575-4C4F-4AA8-B122-73FF9FB58FD4}"/>
                </a:ext>
              </a:extLst>
            </p:cNvPr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6;p34">
              <a:extLst>
                <a:ext uri="{FF2B5EF4-FFF2-40B4-BE49-F238E27FC236}">
                  <a16:creationId xmlns:a16="http://schemas.microsoft.com/office/drawing/2014/main" id="{A031166A-62F8-4014-AFED-4CCCA4C6D344}"/>
                </a:ext>
              </a:extLst>
            </p:cNvPr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7;p34">
              <a:extLst>
                <a:ext uri="{FF2B5EF4-FFF2-40B4-BE49-F238E27FC236}">
                  <a16:creationId xmlns:a16="http://schemas.microsoft.com/office/drawing/2014/main" id="{8409D787-F4D2-4CA6-AE1B-1E20433E596D}"/>
                </a:ext>
              </a:extLst>
            </p:cNvPr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8;p34">
              <a:extLst>
                <a:ext uri="{FF2B5EF4-FFF2-40B4-BE49-F238E27FC236}">
                  <a16:creationId xmlns:a16="http://schemas.microsoft.com/office/drawing/2014/main" id="{818949A3-E850-4928-83E4-58D5F3D65669}"/>
                </a:ext>
              </a:extLst>
            </p:cNvPr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;p34">
              <a:extLst>
                <a:ext uri="{FF2B5EF4-FFF2-40B4-BE49-F238E27FC236}">
                  <a16:creationId xmlns:a16="http://schemas.microsoft.com/office/drawing/2014/main" id="{E9C0953E-64A7-46D8-A585-F80FC3E9762D}"/>
                </a:ext>
              </a:extLst>
            </p:cNvPr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00;p34">
              <a:extLst>
                <a:ext uri="{FF2B5EF4-FFF2-40B4-BE49-F238E27FC236}">
                  <a16:creationId xmlns:a16="http://schemas.microsoft.com/office/drawing/2014/main" id="{A0B2EC4B-A693-48BF-83F8-B32D88B32D26}"/>
                </a:ext>
              </a:extLst>
            </p:cNvPr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01;p34">
              <a:extLst>
                <a:ext uri="{FF2B5EF4-FFF2-40B4-BE49-F238E27FC236}">
                  <a16:creationId xmlns:a16="http://schemas.microsoft.com/office/drawing/2014/main" id="{313E8832-D39C-41B2-B61D-FEC32CD936C0}"/>
                </a:ext>
              </a:extLst>
            </p:cNvPr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02;p34">
              <a:extLst>
                <a:ext uri="{FF2B5EF4-FFF2-40B4-BE49-F238E27FC236}">
                  <a16:creationId xmlns:a16="http://schemas.microsoft.com/office/drawing/2014/main" id="{E5809AAE-CC67-45FF-845A-B6C2920DC8B6}"/>
                </a:ext>
              </a:extLst>
            </p:cNvPr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03;p34">
              <a:extLst>
                <a:ext uri="{FF2B5EF4-FFF2-40B4-BE49-F238E27FC236}">
                  <a16:creationId xmlns:a16="http://schemas.microsoft.com/office/drawing/2014/main" id="{8C189F99-BEA1-48AC-8C7D-13CE27CBC28A}"/>
                </a:ext>
              </a:extLst>
            </p:cNvPr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04;p34">
              <a:extLst>
                <a:ext uri="{FF2B5EF4-FFF2-40B4-BE49-F238E27FC236}">
                  <a16:creationId xmlns:a16="http://schemas.microsoft.com/office/drawing/2014/main" id="{FD7234D9-6139-4FDA-9B85-0C1CEC9654E5}"/>
                </a:ext>
              </a:extLst>
            </p:cNvPr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05;p34">
              <a:extLst>
                <a:ext uri="{FF2B5EF4-FFF2-40B4-BE49-F238E27FC236}">
                  <a16:creationId xmlns:a16="http://schemas.microsoft.com/office/drawing/2014/main" id="{75651329-F0AB-43AB-BB15-3646E4C1107A}"/>
                </a:ext>
              </a:extLst>
            </p:cNvPr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06;p34">
              <a:extLst>
                <a:ext uri="{FF2B5EF4-FFF2-40B4-BE49-F238E27FC236}">
                  <a16:creationId xmlns:a16="http://schemas.microsoft.com/office/drawing/2014/main" id="{B1F0AB1F-BE71-4CCE-A005-8D7961A15AA2}"/>
                </a:ext>
              </a:extLst>
            </p:cNvPr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07;p34">
              <a:extLst>
                <a:ext uri="{FF2B5EF4-FFF2-40B4-BE49-F238E27FC236}">
                  <a16:creationId xmlns:a16="http://schemas.microsoft.com/office/drawing/2014/main" id="{CC6C85FB-17C7-46D2-9ED4-6889D4ED4525}"/>
                </a:ext>
              </a:extLst>
            </p:cNvPr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08;p34">
              <a:extLst>
                <a:ext uri="{FF2B5EF4-FFF2-40B4-BE49-F238E27FC236}">
                  <a16:creationId xmlns:a16="http://schemas.microsoft.com/office/drawing/2014/main" id="{840ED027-B3EF-438B-8D58-6999D50101D3}"/>
                </a:ext>
              </a:extLst>
            </p:cNvPr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09;p34">
              <a:extLst>
                <a:ext uri="{FF2B5EF4-FFF2-40B4-BE49-F238E27FC236}">
                  <a16:creationId xmlns:a16="http://schemas.microsoft.com/office/drawing/2014/main" id="{7FCAA62F-E51C-4BAD-9EBA-B11E3F0A48AE}"/>
                </a:ext>
              </a:extLst>
            </p:cNvPr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10;p34">
              <a:extLst>
                <a:ext uri="{FF2B5EF4-FFF2-40B4-BE49-F238E27FC236}">
                  <a16:creationId xmlns:a16="http://schemas.microsoft.com/office/drawing/2014/main" id="{9025370F-C9AC-4B0D-A059-97AD88BBF3B6}"/>
                </a:ext>
              </a:extLst>
            </p:cNvPr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11;p34">
              <a:extLst>
                <a:ext uri="{FF2B5EF4-FFF2-40B4-BE49-F238E27FC236}">
                  <a16:creationId xmlns:a16="http://schemas.microsoft.com/office/drawing/2014/main" id="{2CD6C5DE-4086-4FB0-A705-1AF0C8973F41}"/>
                </a:ext>
              </a:extLst>
            </p:cNvPr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12;p34">
              <a:extLst>
                <a:ext uri="{FF2B5EF4-FFF2-40B4-BE49-F238E27FC236}">
                  <a16:creationId xmlns:a16="http://schemas.microsoft.com/office/drawing/2014/main" id="{571BA725-6377-4404-90FD-5CBBB4DCB4DF}"/>
                </a:ext>
              </a:extLst>
            </p:cNvPr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13;p34">
              <a:extLst>
                <a:ext uri="{FF2B5EF4-FFF2-40B4-BE49-F238E27FC236}">
                  <a16:creationId xmlns:a16="http://schemas.microsoft.com/office/drawing/2014/main" id="{89A87E86-10C8-4842-80D1-02AC8A9BD820}"/>
                </a:ext>
              </a:extLst>
            </p:cNvPr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14;p34">
              <a:extLst>
                <a:ext uri="{FF2B5EF4-FFF2-40B4-BE49-F238E27FC236}">
                  <a16:creationId xmlns:a16="http://schemas.microsoft.com/office/drawing/2014/main" id="{9CCA3CD2-4B65-4521-9263-3C00BF06E56F}"/>
                </a:ext>
              </a:extLst>
            </p:cNvPr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15;p34">
              <a:extLst>
                <a:ext uri="{FF2B5EF4-FFF2-40B4-BE49-F238E27FC236}">
                  <a16:creationId xmlns:a16="http://schemas.microsoft.com/office/drawing/2014/main" id="{40F6DB7B-909C-403B-963A-DD5566451D55}"/>
                </a:ext>
              </a:extLst>
            </p:cNvPr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16;p34">
              <a:extLst>
                <a:ext uri="{FF2B5EF4-FFF2-40B4-BE49-F238E27FC236}">
                  <a16:creationId xmlns:a16="http://schemas.microsoft.com/office/drawing/2014/main" id="{2156C3D1-252E-40BE-8F05-F9CC79B3620A}"/>
                </a:ext>
              </a:extLst>
            </p:cNvPr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17;p34">
              <a:extLst>
                <a:ext uri="{FF2B5EF4-FFF2-40B4-BE49-F238E27FC236}">
                  <a16:creationId xmlns:a16="http://schemas.microsoft.com/office/drawing/2014/main" id="{A0880906-7F07-44E6-BDC2-963E2372B303}"/>
                </a:ext>
              </a:extLst>
            </p:cNvPr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18;p34">
              <a:extLst>
                <a:ext uri="{FF2B5EF4-FFF2-40B4-BE49-F238E27FC236}">
                  <a16:creationId xmlns:a16="http://schemas.microsoft.com/office/drawing/2014/main" id="{D6F0C93B-5763-4361-889E-53A9D421D098}"/>
                </a:ext>
              </a:extLst>
            </p:cNvPr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19;p34">
              <a:extLst>
                <a:ext uri="{FF2B5EF4-FFF2-40B4-BE49-F238E27FC236}">
                  <a16:creationId xmlns:a16="http://schemas.microsoft.com/office/drawing/2014/main" id="{7531AE66-E0C5-44F6-BE76-821B63EE140F}"/>
                </a:ext>
              </a:extLst>
            </p:cNvPr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20;p34">
              <a:extLst>
                <a:ext uri="{FF2B5EF4-FFF2-40B4-BE49-F238E27FC236}">
                  <a16:creationId xmlns:a16="http://schemas.microsoft.com/office/drawing/2014/main" id="{A4137A25-84E8-4184-9CEA-0FED3DF7F0D4}"/>
                </a:ext>
              </a:extLst>
            </p:cNvPr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21;p34">
              <a:extLst>
                <a:ext uri="{FF2B5EF4-FFF2-40B4-BE49-F238E27FC236}">
                  <a16:creationId xmlns:a16="http://schemas.microsoft.com/office/drawing/2014/main" id="{911E81DD-DFD8-4E2F-9F08-FBC121156FDC}"/>
                </a:ext>
              </a:extLst>
            </p:cNvPr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22;p34">
              <a:extLst>
                <a:ext uri="{FF2B5EF4-FFF2-40B4-BE49-F238E27FC236}">
                  <a16:creationId xmlns:a16="http://schemas.microsoft.com/office/drawing/2014/main" id="{59818021-FF80-4F22-BF88-557CA1507E95}"/>
                </a:ext>
              </a:extLst>
            </p:cNvPr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23;p34">
              <a:extLst>
                <a:ext uri="{FF2B5EF4-FFF2-40B4-BE49-F238E27FC236}">
                  <a16:creationId xmlns:a16="http://schemas.microsoft.com/office/drawing/2014/main" id="{4BAD8CED-0E9A-4EE9-BC7C-3D78B99D5607}"/>
                </a:ext>
              </a:extLst>
            </p:cNvPr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24;p34">
              <a:extLst>
                <a:ext uri="{FF2B5EF4-FFF2-40B4-BE49-F238E27FC236}">
                  <a16:creationId xmlns:a16="http://schemas.microsoft.com/office/drawing/2014/main" id="{124C23D6-0271-46D6-B1DF-B456114E043C}"/>
                </a:ext>
              </a:extLst>
            </p:cNvPr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25;p34">
              <a:extLst>
                <a:ext uri="{FF2B5EF4-FFF2-40B4-BE49-F238E27FC236}">
                  <a16:creationId xmlns:a16="http://schemas.microsoft.com/office/drawing/2014/main" id="{B1D3CD2B-1D91-4913-98E6-000104E7FE98}"/>
                </a:ext>
              </a:extLst>
            </p:cNvPr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126;p34">
              <a:extLst>
                <a:ext uri="{FF2B5EF4-FFF2-40B4-BE49-F238E27FC236}">
                  <a16:creationId xmlns:a16="http://schemas.microsoft.com/office/drawing/2014/main" id="{141DE8B9-DA42-4E3A-A73A-B5095881B3B6}"/>
                </a:ext>
              </a:extLst>
            </p:cNvPr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127;p34">
              <a:extLst>
                <a:ext uri="{FF2B5EF4-FFF2-40B4-BE49-F238E27FC236}">
                  <a16:creationId xmlns:a16="http://schemas.microsoft.com/office/drawing/2014/main" id="{B8E890EC-0D35-4921-8A05-BA683B705B84}"/>
                </a:ext>
              </a:extLst>
            </p:cNvPr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28;p34">
              <a:extLst>
                <a:ext uri="{FF2B5EF4-FFF2-40B4-BE49-F238E27FC236}">
                  <a16:creationId xmlns:a16="http://schemas.microsoft.com/office/drawing/2014/main" id="{57C245A1-C4BE-4E4E-B01F-AF680AAD1B3D}"/>
                </a:ext>
              </a:extLst>
            </p:cNvPr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29;p34">
              <a:extLst>
                <a:ext uri="{FF2B5EF4-FFF2-40B4-BE49-F238E27FC236}">
                  <a16:creationId xmlns:a16="http://schemas.microsoft.com/office/drawing/2014/main" id="{F9913928-5B3C-4692-BCED-1026E5B9DE82}"/>
                </a:ext>
              </a:extLst>
            </p:cNvPr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30;p34">
              <a:extLst>
                <a:ext uri="{FF2B5EF4-FFF2-40B4-BE49-F238E27FC236}">
                  <a16:creationId xmlns:a16="http://schemas.microsoft.com/office/drawing/2014/main" id="{7C558ABA-8039-4376-8993-748459DFEED9}"/>
                </a:ext>
              </a:extLst>
            </p:cNvPr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31;p34">
              <a:extLst>
                <a:ext uri="{FF2B5EF4-FFF2-40B4-BE49-F238E27FC236}">
                  <a16:creationId xmlns:a16="http://schemas.microsoft.com/office/drawing/2014/main" id="{C3593F7B-C132-49B3-B0AF-0B8E5BB8E6E4}"/>
                </a:ext>
              </a:extLst>
            </p:cNvPr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32;p34">
              <a:extLst>
                <a:ext uri="{FF2B5EF4-FFF2-40B4-BE49-F238E27FC236}">
                  <a16:creationId xmlns:a16="http://schemas.microsoft.com/office/drawing/2014/main" id="{F2381551-B148-4590-9B0C-DB0288EC544A}"/>
                </a:ext>
              </a:extLst>
            </p:cNvPr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133;p34">
              <a:extLst>
                <a:ext uri="{FF2B5EF4-FFF2-40B4-BE49-F238E27FC236}">
                  <a16:creationId xmlns:a16="http://schemas.microsoft.com/office/drawing/2014/main" id="{3C700BBB-17F4-4380-9E53-85BF75E73BFD}"/>
                </a:ext>
              </a:extLst>
            </p:cNvPr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134;p34">
              <a:extLst>
                <a:ext uri="{FF2B5EF4-FFF2-40B4-BE49-F238E27FC236}">
                  <a16:creationId xmlns:a16="http://schemas.microsoft.com/office/drawing/2014/main" id="{6CC99877-D9BC-481C-AABE-38DB4E75682C}"/>
                </a:ext>
              </a:extLst>
            </p:cNvPr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35;p34">
              <a:extLst>
                <a:ext uri="{FF2B5EF4-FFF2-40B4-BE49-F238E27FC236}">
                  <a16:creationId xmlns:a16="http://schemas.microsoft.com/office/drawing/2014/main" id="{AB429894-41B4-45BE-BE7C-6D69DDF6C3AA}"/>
                </a:ext>
              </a:extLst>
            </p:cNvPr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36;p34">
              <a:extLst>
                <a:ext uri="{FF2B5EF4-FFF2-40B4-BE49-F238E27FC236}">
                  <a16:creationId xmlns:a16="http://schemas.microsoft.com/office/drawing/2014/main" id="{DBD5A2A4-8B70-4AAB-AD0D-7D96D500CB6F}"/>
                </a:ext>
              </a:extLst>
            </p:cNvPr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37;p34">
              <a:extLst>
                <a:ext uri="{FF2B5EF4-FFF2-40B4-BE49-F238E27FC236}">
                  <a16:creationId xmlns:a16="http://schemas.microsoft.com/office/drawing/2014/main" id="{9CAF498A-A8E7-47C7-9EF5-B104E996419B}"/>
                </a:ext>
              </a:extLst>
            </p:cNvPr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38;p34">
              <a:extLst>
                <a:ext uri="{FF2B5EF4-FFF2-40B4-BE49-F238E27FC236}">
                  <a16:creationId xmlns:a16="http://schemas.microsoft.com/office/drawing/2014/main" id="{16CCE9A9-8AF3-427C-B4EF-E06C68403CC4}"/>
                </a:ext>
              </a:extLst>
            </p:cNvPr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39;p34">
              <a:extLst>
                <a:ext uri="{FF2B5EF4-FFF2-40B4-BE49-F238E27FC236}">
                  <a16:creationId xmlns:a16="http://schemas.microsoft.com/office/drawing/2014/main" id="{D9042F19-0EA1-45F7-9E1E-00B89CEB7FA3}"/>
                </a:ext>
              </a:extLst>
            </p:cNvPr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140;p34">
              <a:extLst>
                <a:ext uri="{FF2B5EF4-FFF2-40B4-BE49-F238E27FC236}">
                  <a16:creationId xmlns:a16="http://schemas.microsoft.com/office/drawing/2014/main" id="{6F9F4336-CAE5-4AFB-B15E-105D4446C32C}"/>
                </a:ext>
              </a:extLst>
            </p:cNvPr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2134;p44">
            <a:extLst>
              <a:ext uri="{FF2B5EF4-FFF2-40B4-BE49-F238E27FC236}">
                <a16:creationId xmlns:a16="http://schemas.microsoft.com/office/drawing/2014/main" id="{19E56572-058D-47F0-9516-506D03BB8487}"/>
              </a:ext>
            </a:extLst>
          </p:cNvPr>
          <p:cNvSpPr txBox="1">
            <a:spLocks/>
          </p:cNvSpPr>
          <p:nvPr/>
        </p:nvSpPr>
        <p:spPr>
          <a:xfrm>
            <a:off x="630411" y="1075013"/>
            <a:ext cx="2931042" cy="906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Josefin Sans" panose="00000500000000000000" charset="0"/>
              </a:rPr>
              <a:t>Well, Grandpa has moved to the U.S, and now who will look after the villa? Let’s see if one is interested to stay there.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90D3717-515D-49B3-B582-80DB76EBCFAE}"/>
              </a:ext>
            </a:extLst>
          </p:cNvPr>
          <p:cNvSpPr/>
          <p:nvPr/>
        </p:nvSpPr>
        <p:spPr>
          <a:xfrm>
            <a:off x="13884" y="1424020"/>
            <a:ext cx="573818" cy="117665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FD312-322B-4CDA-8DC1-59A09EAB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16174" y="1586841"/>
            <a:ext cx="3471745" cy="3471745"/>
          </a:xfrm>
          <a:prstGeom prst="rect">
            <a:avLst/>
          </a:prstGeom>
        </p:spPr>
      </p:pic>
      <p:sp>
        <p:nvSpPr>
          <p:cNvPr id="7" name="Google Shape;2134;p44">
            <a:extLst>
              <a:ext uri="{FF2B5EF4-FFF2-40B4-BE49-F238E27FC236}">
                <a16:creationId xmlns:a16="http://schemas.microsoft.com/office/drawing/2014/main" id="{B94EFB3A-83C0-4262-9788-CFA670BA2EE1}"/>
              </a:ext>
            </a:extLst>
          </p:cNvPr>
          <p:cNvSpPr txBox="1">
            <a:spLocks/>
          </p:cNvSpPr>
          <p:nvPr/>
        </p:nvSpPr>
        <p:spPr>
          <a:xfrm>
            <a:off x="5907286" y="1257945"/>
            <a:ext cx="2931042" cy="906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Josefin Sans" panose="00000500000000000000" charset="0"/>
              </a:rPr>
              <a:t>Nowadays work is so hectic! Traveling from town takes 2 hrs. I am not getting time for family. Hope I get a villa on rent near the office.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31704A8-DF3A-4694-98AF-C60F3F428E31}"/>
              </a:ext>
            </a:extLst>
          </p:cNvPr>
          <p:cNvSpPr/>
          <p:nvPr/>
        </p:nvSpPr>
        <p:spPr>
          <a:xfrm rot="1000771">
            <a:off x="5414059" y="1456792"/>
            <a:ext cx="364026" cy="81571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2"/>
          <p:cNvSpPr txBox="1">
            <a:spLocks noGrp="1"/>
          </p:cNvSpPr>
          <p:nvPr>
            <p:ph type="title"/>
          </p:nvPr>
        </p:nvSpPr>
        <p:spPr>
          <a:xfrm>
            <a:off x="882752" y="190994"/>
            <a:ext cx="4986419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Face off with Market Giants</a:t>
            </a:r>
            <a:endParaRPr sz="2800" dirty="0"/>
          </a:p>
        </p:txBody>
      </p:sp>
      <p:sp>
        <p:nvSpPr>
          <p:cNvPr id="1927" name="Google Shape;1927;p42"/>
          <p:cNvSpPr txBox="1">
            <a:spLocks noGrp="1"/>
          </p:cNvSpPr>
          <p:nvPr>
            <p:ph type="subTitle" idx="1"/>
          </p:nvPr>
        </p:nvSpPr>
        <p:spPr>
          <a:xfrm>
            <a:off x="437553" y="770029"/>
            <a:ext cx="3015966" cy="3112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NoBroker</a:t>
            </a:r>
            <a:r>
              <a:rPr lang="en-US" sz="1400" dirty="0"/>
              <a:t> is the biggest competitor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70% of the revenue comes from subscription plan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Nest Away and  Your Own Room charge 12.5% on each rental agreement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Smart </a:t>
            </a:r>
            <a:r>
              <a:rPr lang="en-US" sz="1400" dirty="0" err="1"/>
              <a:t>LiveIn</a:t>
            </a:r>
            <a:r>
              <a:rPr lang="en-US" sz="1400" dirty="0"/>
              <a:t> charges hefty 35% on fully furnished houses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928" name="Google Shape;192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5" name="Google Shape;1965;p42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966" name="Google Shape;1966;p42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927;p42">
            <a:extLst>
              <a:ext uri="{FF2B5EF4-FFF2-40B4-BE49-F238E27FC236}">
                <a16:creationId xmlns:a16="http://schemas.microsoft.com/office/drawing/2014/main" id="{E18D3414-1CF4-4341-9FF9-57EB694E4ACE}"/>
              </a:ext>
            </a:extLst>
          </p:cNvPr>
          <p:cNvSpPr txBox="1">
            <a:spLocks/>
          </p:cNvSpPr>
          <p:nvPr/>
        </p:nvSpPr>
        <p:spPr>
          <a:xfrm>
            <a:off x="3637537" y="769134"/>
            <a:ext cx="3015966" cy="311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2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Easy Rental shows rentals of super host at no extra cost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 commission for any rental agreement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Affordable housing for the tenants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Longer accommodation period available.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796</Words>
  <Application>Microsoft Office PowerPoint</Application>
  <PresentationFormat>On-screen Show (16:9)</PresentationFormat>
  <Paragraphs>159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Lilita One</vt:lpstr>
      <vt:lpstr>Book Antiqua</vt:lpstr>
      <vt:lpstr>Josefin Sans</vt:lpstr>
      <vt:lpstr>Project research</vt:lpstr>
      <vt:lpstr>1_Project research</vt:lpstr>
      <vt:lpstr>EASY RENTAL</vt:lpstr>
      <vt:lpstr>TABLE OF CONTENTS</vt:lpstr>
      <vt:lpstr>TABLE OF CONTENTS</vt:lpstr>
      <vt:lpstr>Easy Rental</vt:lpstr>
      <vt:lpstr>Introduction</vt:lpstr>
      <vt:lpstr>PROBLEMS</vt:lpstr>
      <vt:lpstr>PROPOSED SOLUTION</vt:lpstr>
      <vt:lpstr>User Case Diagram</vt:lpstr>
      <vt:lpstr>Face off with Market Giants</vt:lpstr>
      <vt:lpstr>PROJECT SETUP</vt:lpstr>
      <vt:lpstr>SNEAK PEEK</vt:lpstr>
      <vt:lpstr>Tech Stack Used</vt:lpstr>
      <vt:lpstr>A PICTURE ALWAYS REINFORCES THE CONCEPT</vt:lpstr>
      <vt:lpstr>PROJECT BREAKUP</vt:lpstr>
      <vt:lpstr>RESULTS</vt:lpstr>
      <vt:lpstr>LEARNING OUTCOMES</vt:lpstr>
      <vt:lpstr>FUTURE WORK</vt:lpstr>
      <vt:lpstr>CONCLUSION</vt:lpstr>
      <vt:lpstr>OUR TEAM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RENTAL</dc:title>
  <cp:lastModifiedBy>Vaibhav Sethia</cp:lastModifiedBy>
  <cp:revision>53</cp:revision>
  <dcterms:modified xsi:type="dcterms:W3CDTF">2021-03-01T03:37:09Z</dcterms:modified>
</cp:coreProperties>
</file>