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Gelasio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1530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02D2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6434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7583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SageCare v2.0: Healthcare Revolution for Seniors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570445"/>
            <a:ext cx="7556421" cy="2272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Team Members: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Palakodeti, Ravi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Sharma, Vaibhav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Agu, Jennifer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Owulu, Amarachukwu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Ifediorah, Kenechukwu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C9C2C0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We're bridging healthcare gaps for Canadian seniors through accessible technology.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3CDF28-F4BD-4BCB-BB7B-873F651EEDA5}"/>
              </a:ext>
            </a:extLst>
          </p:cNvPr>
          <p:cNvSpPr/>
          <p:nvPr/>
        </p:nvSpPr>
        <p:spPr>
          <a:xfrm>
            <a:off x="11499923" y="7562986"/>
            <a:ext cx="3087445" cy="602456"/>
          </a:xfrm>
          <a:prstGeom prst="rect">
            <a:avLst/>
          </a:prstGeom>
          <a:solidFill>
            <a:srgbClr val="46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596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Our Vision &amp; Mission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88369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2804398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84958" y="22232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Vision</a:t>
            </a:r>
            <a:endParaRPr lang="en-US" sz="2200" b="1" dirty="0"/>
          </a:p>
        </p:txBody>
      </p:sp>
      <p:sp>
        <p:nvSpPr>
          <p:cNvPr id="6" name="Text 2"/>
          <p:cNvSpPr/>
          <p:nvPr/>
        </p:nvSpPr>
        <p:spPr>
          <a:xfrm>
            <a:off x="5429562" y="2660472"/>
            <a:ext cx="8721335" cy="76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To provide easily accessible, AI-powered, remote healthcare support </a:t>
            </a:r>
          </a:p>
          <a:p>
            <a:pPr>
              <a:lnSpc>
                <a:spcPts val="2850"/>
              </a:lnSpc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and caregiver integration for elderly people in Canada.</a:t>
            </a:r>
            <a:endParaRPr lang="en-US" sz="1600" dirty="0"/>
          </a:p>
        </p:txBody>
      </p:sp>
      <p:sp>
        <p:nvSpPr>
          <p:cNvPr id="7" name="Shape 3"/>
          <p:cNvSpPr/>
          <p:nvPr/>
        </p:nvSpPr>
        <p:spPr>
          <a:xfrm>
            <a:off x="5187077" y="3508415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504D4C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3551992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006096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37007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Mission</a:t>
            </a:r>
            <a:endParaRPr lang="en-US" sz="2200" b="1" dirty="0"/>
          </a:p>
        </p:txBody>
      </p:sp>
      <p:sp>
        <p:nvSpPr>
          <p:cNvPr id="11" name="Text 5"/>
          <p:cNvSpPr/>
          <p:nvPr/>
        </p:nvSpPr>
        <p:spPr>
          <a:xfrm>
            <a:off x="6433304" y="4081347"/>
            <a:ext cx="8154064" cy="7441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Offer easy-to-use telemedicine with AI support, caregiver integration, and smart health </a:t>
            </a:r>
          </a:p>
          <a:p>
            <a:pPr>
              <a:lnSpc>
                <a:spcPts val="2850"/>
              </a:lnSpc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tracking. Prioritize privacy, accessibility, and senior-specific features</a:t>
            </a:r>
          </a:p>
          <a:p>
            <a:pPr>
              <a:lnSpc>
                <a:spcPts val="2850"/>
              </a:lnSpc>
            </a:pPr>
            <a:endParaRPr lang="en-US" sz="1600" dirty="0">
              <a:solidFill>
                <a:srgbClr val="C9C2C0"/>
              </a:solidFill>
              <a:latin typeface="Gelasio" pitchFamily="34" charset="0"/>
              <a:ea typeface="Gelasio" pitchFamily="34" charset="-122"/>
              <a:cs typeface="Gelasio" pitchFamily="34" charset="-120"/>
            </a:endParaRPr>
          </a:p>
        </p:txBody>
      </p:sp>
      <p:sp>
        <p:nvSpPr>
          <p:cNvPr id="12" name="Shape 6"/>
          <p:cNvSpPr/>
          <p:nvPr/>
        </p:nvSpPr>
        <p:spPr>
          <a:xfrm>
            <a:off x="6263164" y="4872038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504D4C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4915614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369719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0978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Purpose</a:t>
            </a:r>
            <a:endParaRPr lang="en-US" sz="2200" b="1" dirty="0"/>
          </a:p>
        </p:txBody>
      </p:sp>
      <p:sp>
        <p:nvSpPr>
          <p:cNvPr id="16" name="Text 8"/>
          <p:cNvSpPr/>
          <p:nvPr/>
        </p:nvSpPr>
        <p:spPr>
          <a:xfrm>
            <a:off x="7509271" y="5448066"/>
            <a:ext cx="6931557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Help elderly Canadians access healthcare remotely </a:t>
            </a:r>
          </a:p>
          <a:p>
            <a:pPr>
              <a:lnSpc>
                <a:spcPts val="2850"/>
              </a:lnSpc>
            </a:pPr>
            <a:r>
              <a:rPr lang="en-US" sz="16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Bridge digital healthcare gaps for aging populations</a:t>
            </a:r>
          </a:p>
        </p:txBody>
      </p:sp>
      <p:sp>
        <p:nvSpPr>
          <p:cNvPr id="17" name="Text 9"/>
          <p:cNvSpPr/>
          <p:nvPr/>
        </p:nvSpPr>
        <p:spPr>
          <a:xfrm>
            <a:off x="793790" y="647771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SageCare simplifies healthcare navigation for elderly Canadians. Our AI-powered platform integrates caregivers and smart health tracking. We prioritize privacy and senior-specific accessible design.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D976CB-3F91-4597-864C-FE78C9C12AC7}"/>
              </a:ext>
            </a:extLst>
          </p:cNvPr>
          <p:cNvSpPr/>
          <p:nvPr/>
        </p:nvSpPr>
        <p:spPr>
          <a:xfrm>
            <a:off x="11499923" y="7562986"/>
            <a:ext cx="3087445" cy="602456"/>
          </a:xfrm>
          <a:prstGeom prst="rect">
            <a:avLst/>
          </a:prstGeom>
          <a:solidFill>
            <a:srgbClr val="46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84384"/>
            <a:ext cx="6078498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D8B6A4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SageCare 2.0 Enhancements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676043"/>
            <a:ext cx="963930" cy="115681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33323" y="1868805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Expansion</a:t>
            </a:r>
            <a:endParaRPr lang="en-US" sz="1850" b="1" dirty="0"/>
          </a:p>
        </p:txBody>
      </p:sp>
      <p:sp>
        <p:nvSpPr>
          <p:cNvPr id="6" name="Text 2"/>
          <p:cNvSpPr/>
          <p:nvPr/>
        </p:nvSpPr>
        <p:spPr>
          <a:xfrm>
            <a:off x="7533323" y="2285643"/>
            <a:ext cx="63032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Incorporating comprehensive datasets from Kaggle and other sources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2832854"/>
            <a:ext cx="963930" cy="115681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33323" y="3025616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 Refinement</a:t>
            </a:r>
            <a:endParaRPr lang="en-US" sz="1850" b="1" dirty="0"/>
          </a:p>
        </p:txBody>
      </p:sp>
      <p:sp>
        <p:nvSpPr>
          <p:cNvPr id="9" name="Text 4"/>
          <p:cNvSpPr/>
          <p:nvPr/>
        </p:nvSpPr>
        <p:spPr>
          <a:xfrm>
            <a:off x="7533323" y="3442454"/>
            <a:ext cx="63032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Improving the accuracy and stability of prediction algorithm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3989665"/>
            <a:ext cx="963930" cy="115681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33323" y="4182428"/>
            <a:ext cx="2507575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Platform Independence</a:t>
            </a:r>
            <a:endParaRPr lang="en-US" sz="1850" b="1" dirty="0"/>
          </a:p>
        </p:txBody>
      </p:sp>
      <p:sp>
        <p:nvSpPr>
          <p:cNvPr id="12" name="Text 6"/>
          <p:cNvSpPr/>
          <p:nvPr/>
        </p:nvSpPr>
        <p:spPr>
          <a:xfrm>
            <a:off x="7533323" y="4546283"/>
            <a:ext cx="63032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Ensuring seamless operation across all devices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5146477"/>
            <a:ext cx="963930" cy="115681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533323" y="5339239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NLP Enhancement</a:t>
            </a:r>
            <a:endParaRPr lang="en-US" sz="1850" b="1" dirty="0"/>
          </a:p>
        </p:txBody>
      </p:sp>
      <p:sp>
        <p:nvSpPr>
          <p:cNvPr id="15" name="Text 8"/>
          <p:cNvSpPr/>
          <p:nvPr/>
        </p:nvSpPr>
        <p:spPr>
          <a:xfrm>
            <a:off x="7533323" y="5664718"/>
            <a:ext cx="63032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Integrating free-text classification using NLP and Deep Learning for 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AI medical Assistant</a:t>
            </a:r>
            <a:endParaRPr lang="en-US" sz="1500" dirty="0"/>
          </a:p>
        </p:txBody>
      </p:sp>
      <p:sp>
        <p:nvSpPr>
          <p:cNvPr id="16" name="Text 9"/>
          <p:cNvSpPr/>
          <p:nvPr/>
        </p:nvSpPr>
        <p:spPr>
          <a:xfrm>
            <a:off x="6280190" y="6520101"/>
            <a:ext cx="7556421" cy="92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Version 2.0 focuses on technical improvements. We're enhancing ML algorithms and stabilizing performance. BERT implementation will revolutionize how we process natural language symptom descriptions.</a:t>
            </a:r>
            <a:endParaRPr lang="en-US" sz="1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560EA4-FFD8-4B1B-8297-883065446088}"/>
              </a:ext>
            </a:extLst>
          </p:cNvPr>
          <p:cNvSpPr/>
          <p:nvPr/>
        </p:nvSpPr>
        <p:spPr>
          <a:xfrm>
            <a:off x="11499923" y="7562986"/>
            <a:ext cx="3087445" cy="602456"/>
          </a:xfrm>
          <a:prstGeom prst="rect">
            <a:avLst/>
          </a:prstGeom>
          <a:solidFill>
            <a:srgbClr val="464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200</Words>
  <Application>Microsoft Office PowerPoint</Application>
  <PresentationFormat>Custom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Arial</vt:lpstr>
      <vt:lpstr>Gelasio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Kenechukwu Ifediorah</cp:lastModifiedBy>
  <cp:revision>4</cp:revision>
  <dcterms:created xsi:type="dcterms:W3CDTF">2025-05-08T14:33:24Z</dcterms:created>
  <dcterms:modified xsi:type="dcterms:W3CDTF">2025-05-08T18:31:32Z</dcterms:modified>
</cp:coreProperties>
</file>