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9" r:id="rId4"/>
    <p:sldId id="256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3B203-B714-462B-852D-32F4E34D07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5CBD5E-0888-45A3-89C0-D85DBA426827}">
      <dgm:prSet/>
      <dgm:spPr/>
      <dgm:t>
        <a:bodyPr/>
        <a:lstStyle/>
        <a:p>
          <a:r>
            <a:rPr lang="en-CA"/>
            <a:t>Does not store data itself</a:t>
          </a:r>
          <a:endParaRPr lang="en-US"/>
        </a:p>
      </dgm:t>
    </dgm:pt>
    <dgm:pt modelId="{E7A2BA73-86CC-41D9-A9DF-BB824A7274C6}" type="parTrans" cxnId="{6A791D8C-1A34-4B80-87DB-DC090CB28CF2}">
      <dgm:prSet/>
      <dgm:spPr/>
      <dgm:t>
        <a:bodyPr/>
        <a:lstStyle/>
        <a:p>
          <a:endParaRPr lang="en-US"/>
        </a:p>
      </dgm:t>
    </dgm:pt>
    <dgm:pt modelId="{DEE95347-D7E5-4436-8E9B-AF7BDB4BDB84}" type="sibTrans" cxnId="{6A791D8C-1A34-4B80-87DB-DC090CB28CF2}">
      <dgm:prSet/>
      <dgm:spPr/>
      <dgm:t>
        <a:bodyPr/>
        <a:lstStyle/>
        <a:p>
          <a:endParaRPr lang="en-US"/>
        </a:p>
      </dgm:t>
    </dgm:pt>
    <dgm:pt modelId="{9DCF2526-7DAD-4B39-B818-5BDE51C21F74}">
      <dgm:prSet/>
      <dgm:spPr/>
      <dgm:t>
        <a:bodyPr/>
        <a:lstStyle/>
        <a:p>
          <a:r>
            <a:rPr lang="en-CA"/>
            <a:t>Orchestrate the movement of data between supported data stores</a:t>
          </a:r>
          <a:endParaRPr lang="en-US"/>
        </a:p>
      </dgm:t>
    </dgm:pt>
    <dgm:pt modelId="{061162D2-C655-4A1E-8019-5A69AE4FBF1A}" type="parTrans" cxnId="{F90B3960-243B-418C-8F78-AE190EAD01C4}">
      <dgm:prSet/>
      <dgm:spPr/>
      <dgm:t>
        <a:bodyPr/>
        <a:lstStyle/>
        <a:p>
          <a:endParaRPr lang="en-US"/>
        </a:p>
      </dgm:t>
    </dgm:pt>
    <dgm:pt modelId="{5D4F9CA1-6988-4CFD-9F64-EF6DC26718E3}" type="sibTrans" cxnId="{F90B3960-243B-418C-8F78-AE190EAD01C4}">
      <dgm:prSet/>
      <dgm:spPr/>
      <dgm:t>
        <a:bodyPr/>
        <a:lstStyle/>
        <a:p>
          <a:endParaRPr lang="en-US"/>
        </a:p>
      </dgm:t>
    </dgm:pt>
    <dgm:pt modelId="{9803B45F-EA16-479E-89A5-389F55EBE397}">
      <dgm:prSet/>
      <dgm:spPr/>
      <dgm:t>
        <a:bodyPr/>
        <a:lstStyle/>
        <a:p>
          <a:r>
            <a:rPr lang="en-CA"/>
            <a:t>Process data using spark in the backend</a:t>
          </a:r>
          <a:endParaRPr lang="en-US"/>
        </a:p>
      </dgm:t>
    </dgm:pt>
    <dgm:pt modelId="{69184E93-EF4B-40D4-B5B6-CB1D025CB23D}" type="parTrans" cxnId="{2F862F56-C3F5-40A7-9708-1B4E14D80C58}">
      <dgm:prSet/>
      <dgm:spPr/>
      <dgm:t>
        <a:bodyPr/>
        <a:lstStyle/>
        <a:p>
          <a:endParaRPr lang="en-US"/>
        </a:p>
      </dgm:t>
    </dgm:pt>
    <dgm:pt modelId="{FDC06D3D-804A-4001-A024-DDF47C3739AF}" type="sibTrans" cxnId="{2F862F56-C3F5-40A7-9708-1B4E14D80C58}">
      <dgm:prSet/>
      <dgm:spPr/>
      <dgm:t>
        <a:bodyPr/>
        <a:lstStyle/>
        <a:p>
          <a:endParaRPr lang="en-US"/>
        </a:p>
      </dgm:t>
    </dgm:pt>
    <dgm:pt modelId="{32D141C9-8982-4A03-8B65-72462C8EC6ED}">
      <dgm:prSet/>
      <dgm:spPr/>
      <dgm:t>
        <a:bodyPr/>
        <a:lstStyle/>
        <a:p>
          <a:r>
            <a:rPr lang="en-CA"/>
            <a:t>Allows cloud computing or on-premise computing of data</a:t>
          </a:r>
          <a:endParaRPr lang="en-US"/>
        </a:p>
      </dgm:t>
    </dgm:pt>
    <dgm:pt modelId="{77E846DD-0FE5-4073-9D7A-2FB9FF2FE499}" type="parTrans" cxnId="{19077BC3-0421-470F-AA9B-B8AB8DEC6753}">
      <dgm:prSet/>
      <dgm:spPr/>
      <dgm:t>
        <a:bodyPr/>
        <a:lstStyle/>
        <a:p>
          <a:endParaRPr lang="en-US"/>
        </a:p>
      </dgm:t>
    </dgm:pt>
    <dgm:pt modelId="{5649E072-FC97-45FE-AD42-D8B817E6C1AF}" type="sibTrans" cxnId="{19077BC3-0421-470F-AA9B-B8AB8DEC6753}">
      <dgm:prSet/>
      <dgm:spPr/>
      <dgm:t>
        <a:bodyPr/>
        <a:lstStyle/>
        <a:p>
          <a:endParaRPr lang="en-US"/>
        </a:p>
      </dgm:t>
    </dgm:pt>
    <dgm:pt modelId="{714EAD3B-3BC1-4D29-AFC0-B324CF41A1A7}" type="pres">
      <dgm:prSet presAssocID="{5573B203-B714-462B-852D-32F4E34D07D2}" presName="linear" presStyleCnt="0">
        <dgm:presLayoutVars>
          <dgm:animLvl val="lvl"/>
          <dgm:resizeHandles val="exact"/>
        </dgm:presLayoutVars>
      </dgm:prSet>
      <dgm:spPr/>
    </dgm:pt>
    <dgm:pt modelId="{0D103470-F247-4B30-AF15-7501B399AF0A}" type="pres">
      <dgm:prSet presAssocID="{D55CBD5E-0888-45A3-89C0-D85DBA4268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BA101A-E7C0-43F2-B7F5-A5C68626DD82}" type="pres">
      <dgm:prSet presAssocID="{DEE95347-D7E5-4436-8E9B-AF7BDB4BDB84}" presName="spacer" presStyleCnt="0"/>
      <dgm:spPr/>
    </dgm:pt>
    <dgm:pt modelId="{25BA9D1B-4E84-420B-BE9D-04BF7AF41DA8}" type="pres">
      <dgm:prSet presAssocID="{9DCF2526-7DAD-4B39-B818-5BDE51C21F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688576-9875-42A2-BAFC-403A7CD0E41F}" type="pres">
      <dgm:prSet presAssocID="{5D4F9CA1-6988-4CFD-9F64-EF6DC26718E3}" presName="spacer" presStyleCnt="0"/>
      <dgm:spPr/>
    </dgm:pt>
    <dgm:pt modelId="{037BC059-F8AC-420D-B6AC-1ACB6D66AFA7}" type="pres">
      <dgm:prSet presAssocID="{9803B45F-EA16-479E-89A5-389F55EBE3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072F7D-8BC6-437A-BC45-8FC42152567B}" type="pres">
      <dgm:prSet presAssocID="{FDC06D3D-804A-4001-A024-DDF47C3739AF}" presName="spacer" presStyleCnt="0"/>
      <dgm:spPr/>
    </dgm:pt>
    <dgm:pt modelId="{A495294E-F90C-4034-AE50-A4A90A703A99}" type="pres">
      <dgm:prSet presAssocID="{32D141C9-8982-4A03-8B65-72462C8EC6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0B3960-243B-418C-8F78-AE190EAD01C4}" srcId="{5573B203-B714-462B-852D-32F4E34D07D2}" destId="{9DCF2526-7DAD-4B39-B818-5BDE51C21F74}" srcOrd="1" destOrd="0" parTransId="{061162D2-C655-4A1E-8019-5A69AE4FBF1A}" sibTransId="{5D4F9CA1-6988-4CFD-9F64-EF6DC26718E3}"/>
    <dgm:cxn modelId="{3BEA7855-6E41-4367-865C-39DB92240980}" type="presOf" srcId="{D55CBD5E-0888-45A3-89C0-D85DBA426827}" destId="{0D103470-F247-4B30-AF15-7501B399AF0A}" srcOrd="0" destOrd="0" presId="urn:microsoft.com/office/officeart/2005/8/layout/vList2"/>
    <dgm:cxn modelId="{2F862F56-C3F5-40A7-9708-1B4E14D80C58}" srcId="{5573B203-B714-462B-852D-32F4E34D07D2}" destId="{9803B45F-EA16-479E-89A5-389F55EBE397}" srcOrd="2" destOrd="0" parTransId="{69184E93-EF4B-40D4-B5B6-CB1D025CB23D}" sibTransId="{FDC06D3D-804A-4001-A024-DDF47C3739AF}"/>
    <dgm:cxn modelId="{6A791D8C-1A34-4B80-87DB-DC090CB28CF2}" srcId="{5573B203-B714-462B-852D-32F4E34D07D2}" destId="{D55CBD5E-0888-45A3-89C0-D85DBA426827}" srcOrd="0" destOrd="0" parTransId="{E7A2BA73-86CC-41D9-A9DF-BB824A7274C6}" sibTransId="{DEE95347-D7E5-4436-8E9B-AF7BDB4BDB84}"/>
    <dgm:cxn modelId="{2B8FDE8F-E5E4-4859-B978-E20B086814C6}" type="presOf" srcId="{32D141C9-8982-4A03-8B65-72462C8EC6ED}" destId="{A495294E-F90C-4034-AE50-A4A90A703A99}" srcOrd="0" destOrd="0" presId="urn:microsoft.com/office/officeart/2005/8/layout/vList2"/>
    <dgm:cxn modelId="{6D53A790-4045-45F8-9A88-353008D5368F}" type="presOf" srcId="{5573B203-B714-462B-852D-32F4E34D07D2}" destId="{714EAD3B-3BC1-4D29-AFC0-B324CF41A1A7}" srcOrd="0" destOrd="0" presId="urn:microsoft.com/office/officeart/2005/8/layout/vList2"/>
    <dgm:cxn modelId="{DBFD54B0-405E-4C6B-9A8D-877258F604FC}" type="presOf" srcId="{9803B45F-EA16-479E-89A5-389F55EBE397}" destId="{037BC059-F8AC-420D-B6AC-1ACB6D66AFA7}" srcOrd="0" destOrd="0" presId="urn:microsoft.com/office/officeart/2005/8/layout/vList2"/>
    <dgm:cxn modelId="{19077BC3-0421-470F-AA9B-B8AB8DEC6753}" srcId="{5573B203-B714-462B-852D-32F4E34D07D2}" destId="{32D141C9-8982-4A03-8B65-72462C8EC6ED}" srcOrd="3" destOrd="0" parTransId="{77E846DD-0FE5-4073-9D7A-2FB9FF2FE499}" sibTransId="{5649E072-FC97-45FE-AD42-D8B817E6C1AF}"/>
    <dgm:cxn modelId="{839DC8D9-E033-4398-B55B-F12B901BBE4A}" type="presOf" srcId="{9DCF2526-7DAD-4B39-B818-5BDE51C21F74}" destId="{25BA9D1B-4E84-420B-BE9D-04BF7AF41DA8}" srcOrd="0" destOrd="0" presId="urn:microsoft.com/office/officeart/2005/8/layout/vList2"/>
    <dgm:cxn modelId="{A92E51C7-2DAD-41A4-B690-2D8BEE35D535}" type="presParOf" srcId="{714EAD3B-3BC1-4D29-AFC0-B324CF41A1A7}" destId="{0D103470-F247-4B30-AF15-7501B399AF0A}" srcOrd="0" destOrd="0" presId="urn:microsoft.com/office/officeart/2005/8/layout/vList2"/>
    <dgm:cxn modelId="{55B13B46-9DE2-4215-90CD-6FCBE802D2A3}" type="presParOf" srcId="{714EAD3B-3BC1-4D29-AFC0-B324CF41A1A7}" destId="{25BA101A-E7C0-43F2-B7F5-A5C68626DD82}" srcOrd="1" destOrd="0" presId="urn:microsoft.com/office/officeart/2005/8/layout/vList2"/>
    <dgm:cxn modelId="{F41E7079-3767-41A3-B2A1-C0EE09C7D87E}" type="presParOf" srcId="{714EAD3B-3BC1-4D29-AFC0-B324CF41A1A7}" destId="{25BA9D1B-4E84-420B-BE9D-04BF7AF41DA8}" srcOrd="2" destOrd="0" presId="urn:microsoft.com/office/officeart/2005/8/layout/vList2"/>
    <dgm:cxn modelId="{B0C23CD8-A6A0-4647-88DB-623B053140A3}" type="presParOf" srcId="{714EAD3B-3BC1-4D29-AFC0-B324CF41A1A7}" destId="{94688576-9875-42A2-BAFC-403A7CD0E41F}" srcOrd="3" destOrd="0" presId="urn:microsoft.com/office/officeart/2005/8/layout/vList2"/>
    <dgm:cxn modelId="{B9DACA79-8210-4C56-ADB6-0899EF543416}" type="presParOf" srcId="{714EAD3B-3BC1-4D29-AFC0-B324CF41A1A7}" destId="{037BC059-F8AC-420D-B6AC-1ACB6D66AFA7}" srcOrd="4" destOrd="0" presId="urn:microsoft.com/office/officeart/2005/8/layout/vList2"/>
    <dgm:cxn modelId="{319D8B16-B076-4E7E-9E89-B29DFAD3D94E}" type="presParOf" srcId="{714EAD3B-3BC1-4D29-AFC0-B324CF41A1A7}" destId="{57072F7D-8BC6-437A-BC45-8FC42152567B}" srcOrd="5" destOrd="0" presId="urn:microsoft.com/office/officeart/2005/8/layout/vList2"/>
    <dgm:cxn modelId="{E70AD1FB-8A4E-4CC5-990A-AC1E00080B68}" type="presParOf" srcId="{714EAD3B-3BC1-4D29-AFC0-B324CF41A1A7}" destId="{A495294E-F90C-4034-AE50-A4A90A703A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54829-C3A7-4755-9874-DF0942AFA77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673983-B861-4820-9A0B-3259F97B1EE3}">
      <dgm:prSet/>
      <dgm:spPr/>
      <dgm:t>
        <a:bodyPr/>
        <a:lstStyle/>
        <a:p>
          <a:r>
            <a:rPr lang="en-CA"/>
            <a:t>Pipelines</a:t>
          </a:r>
          <a:endParaRPr lang="en-US"/>
        </a:p>
      </dgm:t>
    </dgm:pt>
    <dgm:pt modelId="{7D5B2F5F-3D3D-42CF-A2A8-937DBCC56BC0}" type="parTrans" cxnId="{D6D6693D-42AD-4433-AECC-C46C0CC68FB3}">
      <dgm:prSet/>
      <dgm:spPr/>
      <dgm:t>
        <a:bodyPr/>
        <a:lstStyle/>
        <a:p>
          <a:endParaRPr lang="en-US"/>
        </a:p>
      </dgm:t>
    </dgm:pt>
    <dgm:pt modelId="{0F306D5E-BFB8-4545-AF65-53EC8D4ABACB}" type="sibTrans" cxnId="{D6D6693D-42AD-4433-AECC-C46C0CC68FB3}">
      <dgm:prSet/>
      <dgm:spPr/>
      <dgm:t>
        <a:bodyPr/>
        <a:lstStyle/>
        <a:p>
          <a:endParaRPr lang="en-US"/>
        </a:p>
      </dgm:t>
    </dgm:pt>
    <dgm:pt modelId="{0E8D68F4-5F96-4D17-873F-A5DCC20E026D}">
      <dgm:prSet/>
      <dgm:spPr/>
      <dgm:t>
        <a:bodyPr/>
        <a:lstStyle/>
        <a:p>
          <a:r>
            <a:rPr lang="en-CA"/>
            <a:t>Datasets</a:t>
          </a:r>
          <a:endParaRPr lang="en-US"/>
        </a:p>
      </dgm:t>
    </dgm:pt>
    <dgm:pt modelId="{2B05BABD-037E-4A12-A804-0BE35D94B5FF}" type="parTrans" cxnId="{4D625F96-9E17-4EA3-8ACA-8C9C99BA25C7}">
      <dgm:prSet/>
      <dgm:spPr/>
      <dgm:t>
        <a:bodyPr/>
        <a:lstStyle/>
        <a:p>
          <a:endParaRPr lang="en-US"/>
        </a:p>
      </dgm:t>
    </dgm:pt>
    <dgm:pt modelId="{9DE35D2E-533A-4544-9F7C-DA7E31912366}" type="sibTrans" cxnId="{4D625F96-9E17-4EA3-8ACA-8C9C99BA25C7}">
      <dgm:prSet/>
      <dgm:spPr/>
      <dgm:t>
        <a:bodyPr/>
        <a:lstStyle/>
        <a:p>
          <a:endParaRPr lang="en-US"/>
        </a:p>
      </dgm:t>
    </dgm:pt>
    <dgm:pt modelId="{BE7E4680-1E02-41D3-91B7-A013ED0FEA9B}">
      <dgm:prSet/>
      <dgm:spPr/>
      <dgm:t>
        <a:bodyPr/>
        <a:lstStyle/>
        <a:p>
          <a:r>
            <a:rPr lang="en-CA"/>
            <a:t>Dataflows</a:t>
          </a:r>
          <a:endParaRPr lang="en-US"/>
        </a:p>
      </dgm:t>
    </dgm:pt>
    <dgm:pt modelId="{978A17C1-A0DC-4428-AD18-ACC300378926}" type="parTrans" cxnId="{30D76DB4-2DCF-4379-99D3-AB60DD35E84A}">
      <dgm:prSet/>
      <dgm:spPr/>
      <dgm:t>
        <a:bodyPr/>
        <a:lstStyle/>
        <a:p>
          <a:endParaRPr lang="en-US"/>
        </a:p>
      </dgm:t>
    </dgm:pt>
    <dgm:pt modelId="{5B8D606B-2C9A-4A12-8C0F-46431C51C921}" type="sibTrans" cxnId="{30D76DB4-2DCF-4379-99D3-AB60DD35E84A}">
      <dgm:prSet/>
      <dgm:spPr/>
      <dgm:t>
        <a:bodyPr/>
        <a:lstStyle/>
        <a:p>
          <a:endParaRPr lang="en-US"/>
        </a:p>
      </dgm:t>
    </dgm:pt>
    <dgm:pt modelId="{B4A90472-45A5-41E3-95EE-F1E7EBEF10BB}">
      <dgm:prSet/>
      <dgm:spPr/>
      <dgm:t>
        <a:bodyPr/>
        <a:lstStyle/>
        <a:p>
          <a:r>
            <a:rPr lang="en-CA"/>
            <a:t>Change data Capture</a:t>
          </a:r>
          <a:endParaRPr lang="en-US"/>
        </a:p>
      </dgm:t>
    </dgm:pt>
    <dgm:pt modelId="{7548EBA6-ACF4-4A38-94A5-C9CB59F9C2D2}" type="parTrans" cxnId="{B23B8EF6-D107-4B3E-90D3-21A475691C03}">
      <dgm:prSet/>
      <dgm:spPr/>
      <dgm:t>
        <a:bodyPr/>
        <a:lstStyle/>
        <a:p>
          <a:endParaRPr lang="en-US"/>
        </a:p>
      </dgm:t>
    </dgm:pt>
    <dgm:pt modelId="{E4303921-1063-4B47-9D60-F6FB5C2C45B5}" type="sibTrans" cxnId="{B23B8EF6-D107-4B3E-90D3-21A475691C03}">
      <dgm:prSet/>
      <dgm:spPr/>
      <dgm:t>
        <a:bodyPr/>
        <a:lstStyle/>
        <a:p>
          <a:endParaRPr lang="en-US"/>
        </a:p>
      </dgm:t>
    </dgm:pt>
    <dgm:pt modelId="{294D97D5-D1A9-4B39-A154-5A01C6BE02F8}">
      <dgm:prSet/>
      <dgm:spPr/>
      <dgm:t>
        <a:bodyPr/>
        <a:lstStyle/>
        <a:p>
          <a:r>
            <a:rPr lang="en-CA"/>
            <a:t>Power Query</a:t>
          </a:r>
          <a:endParaRPr lang="en-US"/>
        </a:p>
      </dgm:t>
    </dgm:pt>
    <dgm:pt modelId="{3D7DAA02-5166-4A91-BA34-8DFB848B58EF}" type="parTrans" cxnId="{55DF2B46-F558-4ECF-940A-6D547450CB6B}">
      <dgm:prSet/>
      <dgm:spPr/>
      <dgm:t>
        <a:bodyPr/>
        <a:lstStyle/>
        <a:p>
          <a:endParaRPr lang="en-US"/>
        </a:p>
      </dgm:t>
    </dgm:pt>
    <dgm:pt modelId="{3F81B45B-D924-496C-9604-6A5AF9F979CD}" type="sibTrans" cxnId="{55DF2B46-F558-4ECF-940A-6D547450CB6B}">
      <dgm:prSet/>
      <dgm:spPr/>
      <dgm:t>
        <a:bodyPr/>
        <a:lstStyle/>
        <a:p>
          <a:endParaRPr lang="en-US"/>
        </a:p>
      </dgm:t>
    </dgm:pt>
    <dgm:pt modelId="{1932F898-3C9F-4953-8807-2479EB46FF9A}" type="pres">
      <dgm:prSet presAssocID="{AB554829-C3A7-4755-9874-DF0942AFA77A}" presName="linear" presStyleCnt="0">
        <dgm:presLayoutVars>
          <dgm:animLvl val="lvl"/>
          <dgm:resizeHandles val="exact"/>
        </dgm:presLayoutVars>
      </dgm:prSet>
      <dgm:spPr/>
    </dgm:pt>
    <dgm:pt modelId="{CCB30641-3725-4850-9274-15530908A92D}" type="pres">
      <dgm:prSet presAssocID="{14673983-B861-4820-9A0B-3259F97B1E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226261-D4D9-4B15-872F-E62B0C5F9A98}" type="pres">
      <dgm:prSet presAssocID="{0F306D5E-BFB8-4545-AF65-53EC8D4ABACB}" presName="spacer" presStyleCnt="0"/>
      <dgm:spPr/>
    </dgm:pt>
    <dgm:pt modelId="{ACF47600-5148-4FD6-823F-6E2D329C1B72}" type="pres">
      <dgm:prSet presAssocID="{0E8D68F4-5F96-4D17-873F-A5DCC20E02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C69840-F834-4AFA-9EF6-F6333D6ABB7C}" type="pres">
      <dgm:prSet presAssocID="{9DE35D2E-533A-4544-9F7C-DA7E31912366}" presName="spacer" presStyleCnt="0"/>
      <dgm:spPr/>
    </dgm:pt>
    <dgm:pt modelId="{11C5F2E8-7026-456E-9561-3D40C54951FC}" type="pres">
      <dgm:prSet presAssocID="{BE7E4680-1E02-41D3-91B7-A013ED0FEA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AF657A0-3189-4975-906E-80BA2866228E}" type="pres">
      <dgm:prSet presAssocID="{5B8D606B-2C9A-4A12-8C0F-46431C51C921}" presName="spacer" presStyleCnt="0"/>
      <dgm:spPr/>
    </dgm:pt>
    <dgm:pt modelId="{862F74F4-B717-4886-B121-A485AEEE69DE}" type="pres">
      <dgm:prSet presAssocID="{B4A90472-45A5-41E3-95EE-F1E7EBEF10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7E51DC-4927-43DE-9F6D-6FD792529EF8}" type="pres">
      <dgm:prSet presAssocID="{E4303921-1063-4B47-9D60-F6FB5C2C45B5}" presName="spacer" presStyleCnt="0"/>
      <dgm:spPr/>
    </dgm:pt>
    <dgm:pt modelId="{5E46E061-3FF7-4E6F-BBE2-B17DE2A4E7CE}" type="pres">
      <dgm:prSet presAssocID="{294D97D5-D1A9-4B39-A154-5A01C6BE02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D6693D-42AD-4433-AECC-C46C0CC68FB3}" srcId="{AB554829-C3A7-4755-9874-DF0942AFA77A}" destId="{14673983-B861-4820-9A0B-3259F97B1EE3}" srcOrd="0" destOrd="0" parTransId="{7D5B2F5F-3D3D-42CF-A2A8-937DBCC56BC0}" sibTransId="{0F306D5E-BFB8-4545-AF65-53EC8D4ABACB}"/>
    <dgm:cxn modelId="{22F0753D-ABFF-4551-BE65-9C78B41DF45D}" type="presOf" srcId="{294D97D5-D1A9-4B39-A154-5A01C6BE02F8}" destId="{5E46E061-3FF7-4E6F-BBE2-B17DE2A4E7CE}" srcOrd="0" destOrd="0" presId="urn:microsoft.com/office/officeart/2005/8/layout/vList2"/>
    <dgm:cxn modelId="{55DF2B46-F558-4ECF-940A-6D547450CB6B}" srcId="{AB554829-C3A7-4755-9874-DF0942AFA77A}" destId="{294D97D5-D1A9-4B39-A154-5A01C6BE02F8}" srcOrd="4" destOrd="0" parTransId="{3D7DAA02-5166-4A91-BA34-8DFB848B58EF}" sibTransId="{3F81B45B-D924-496C-9604-6A5AF9F979CD}"/>
    <dgm:cxn modelId="{2DE8374C-8673-4D84-ACBC-B11C6C641075}" type="presOf" srcId="{B4A90472-45A5-41E3-95EE-F1E7EBEF10BB}" destId="{862F74F4-B717-4886-B121-A485AEEE69DE}" srcOrd="0" destOrd="0" presId="urn:microsoft.com/office/officeart/2005/8/layout/vList2"/>
    <dgm:cxn modelId="{17825F57-49E0-46A6-B502-2B6B296EF6B9}" type="presOf" srcId="{0E8D68F4-5F96-4D17-873F-A5DCC20E026D}" destId="{ACF47600-5148-4FD6-823F-6E2D329C1B72}" srcOrd="0" destOrd="0" presId="urn:microsoft.com/office/officeart/2005/8/layout/vList2"/>
    <dgm:cxn modelId="{4D625F96-9E17-4EA3-8ACA-8C9C99BA25C7}" srcId="{AB554829-C3A7-4755-9874-DF0942AFA77A}" destId="{0E8D68F4-5F96-4D17-873F-A5DCC20E026D}" srcOrd="1" destOrd="0" parTransId="{2B05BABD-037E-4A12-A804-0BE35D94B5FF}" sibTransId="{9DE35D2E-533A-4544-9F7C-DA7E31912366}"/>
    <dgm:cxn modelId="{30D76DB4-2DCF-4379-99D3-AB60DD35E84A}" srcId="{AB554829-C3A7-4755-9874-DF0942AFA77A}" destId="{BE7E4680-1E02-41D3-91B7-A013ED0FEA9B}" srcOrd="2" destOrd="0" parTransId="{978A17C1-A0DC-4428-AD18-ACC300378926}" sibTransId="{5B8D606B-2C9A-4A12-8C0F-46431C51C921}"/>
    <dgm:cxn modelId="{619315E0-94FD-49C2-A175-E34EC41811B7}" type="presOf" srcId="{AB554829-C3A7-4755-9874-DF0942AFA77A}" destId="{1932F898-3C9F-4953-8807-2479EB46FF9A}" srcOrd="0" destOrd="0" presId="urn:microsoft.com/office/officeart/2005/8/layout/vList2"/>
    <dgm:cxn modelId="{8EE9D7F5-10B6-4926-9ABA-F38E77AA729B}" type="presOf" srcId="{BE7E4680-1E02-41D3-91B7-A013ED0FEA9B}" destId="{11C5F2E8-7026-456E-9561-3D40C54951FC}" srcOrd="0" destOrd="0" presId="urn:microsoft.com/office/officeart/2005/8/layout/vList2"/>
    <dgm:cxn modelId="{B23B8EF6-D107-4B3E-90D3-21A475691C03}" srcId="{AB554829-C3A7-4755-9874-DF0942AFA77A}" destId="{B4A90472-45A5-41E3-95EE-F1E7EBEF10BB}" srcOrd="3" destOrd="0" parTransId="{7548EBA6-ACF4-4A38-94A5-C9CB59F9C2D2}" sibTransId="{E4303921-1063-4B47-9D60-F6FB5C2C45B5}"/>
    <dgm:cxn modelId="{D2C40EFF-6B59-406F-9115-BB5D039C466B}" type="presOf" srcId="{14673983-B861-4820-9A0B-3259F97B1EE3}" destId="{CCB30641-3725-4850-9274-15530908A92D}" srcOrd="0" destOrd="0" presId="urn:microsoft.com/office/officeart/2005/8/layout/vList2"/>
    <dgm:cxn modelId="{F87B8A56-3629-42CA-86FA-9445FDA5D06D}" type="presParOf" srcId="{1932F898-3C9F-4953-8807-2479EB46FF9A}" destId="{CCB30641-3725-4850-9274-15530908A92D}" srcOrd="0" destOrd="0" presId="urn:microsoft.com/office/officeart/2005/8/layout/vList2"/>
    <dgm:cxn modelId="{9BC8C3FA-7F86-4B20-81EA-4E2FAC0D8377}" type="presParOf" srcId="{1932F898-3C9F-4953-8807-2479EB46FF9A}" destId="{E7226261-D4D9-4B15-872F-E62B0C5F9A98}" srcOrd="1" destOrd="0" presId="urn:microsoft.com/office/officeart/2005/8/layout/vList2"/>
    <dgm:cxn modelId="{9376B9AB-4A89-43C5-9EDC-D2AD4F83F11D}" type="presParOf" srcId="{1932F898-3C9F-4953-8807-2479EB46FF9A}" destId="{ACF47600-5148-4FD6-823F-6E2D329C1B72}" srcOrd="2" destOrd="0" presId="urn:microsoft.com/office/officeart/2005/8/layout/vList2"/>
    <dgm:cxn modelId="{075FB8D9-B71E-4AA0-836F-50E9BB4CE8FD}" type="presParOf" srcId="{1932F898-3C9F-4953-8807-2479EB46FF9A}" destId="{D4C69840-F834-4AFA-9EF6-F6333D6ABB7C}" srcOrd="3" destOrd="0" presId="urn:microsoft.com/office/officeart/2005/8/layout/vList2"/>
    <dgm:cxn modelId="{F0ED376A-6672-4142-B099-25ABC4C8B2D5}" type="presParOf" srcId="{1932F898-3C9F-4953-8807-2479EB46FF9A}" destId="{11C5F2E8-7026-456E-9561-3D40C54951FC}" srcOrd="4" destOrd="0" presId="urn:microsoft.com/office/officeart/2005/8/layout/vList2"/>
    <dgm:cxn modelId="{38565DF4-B73D-49A2-A518-8C0B1049E05F}" type="presParOf" srcId="{1932F898-3C9F-4953-8807-2479EB46FF9A}" destId="{AAF657A0-3189-4975-906E-80BA2866228E}" srcOrd="5" destOrd="0" presId="urn:microsoft.com/office/officeart/2005/8/layout/vList2"/>
    <dgm:cxn modelId="{7A6B0C1B-D194-4BC1-911A-56175E2020DD}" type="presParOf" srcId="{1932F898-3C9F-4953-8807-2479EB46FF9A}" destId="{862F74F4-B717-4886-B121-A485AEEE69DE}" srcOrd="6" destOrd="0" presId="urn:microsoft.com/office/officeart/2005/8/layout/vList2"/>
    <dgm:cxn modelId="{777A1158-AAA0-445D-A3C3-C5CAC348B424}" type="presParOf" srcId="{1932F898-3C9F-4953-8807-2479EB46FF9A}" destId="{867E51DC-4927-43DE-9F6D-6FD792529EF8}" srcOrd="7" destOrd="0" presId="urn:microsoft.com/office/officeart/2005/8/layout/vList2"/>
    <dgm:cxn modelId="{F58426AD-EFFE-4D0F-8CC0-BA38A214BE18}" type="presParOf" srcId="{1932F898-3C9F-4953-8807-2479EB46FF9A}" destId="{5E46E061-3FF7-4E6F-BBE2-B17DE2A4E7C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CFBB-29EF-4893-807B-BE1A69CE6D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A43E8-35F0-4885-BCCB-2F8D72C18B3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1. Read data from cloud storage – Azure blob (Data Lake Storage)</a:t>
          </a:r>
          <a:endParaRPr lang="en-US" dirty="0"/>
        </a:p>
      </dgm:t>
    </dgm:pt>
    <dgm:pt modelId="{E880B33C-7D94-4365-83CE-26D3B63D2FE2}" type="parTrans" cxnId="{4128932A-AFEB-48B9-96EF-16360617E1AE}">
      <dgm:prSet/>
      <dgm:spPr/>
      <dgm:t>
        <a:bodyPr/>
        <a:lstStyle/>
        <a:p>
          <a:endParaRPr lang="en-US"/>
        </a:p>
      </dgm:t>
    </dgm:pt>
    <dgm:pt modelId="{54DFB960-EDB3-4CB3-82A9-8F9679E50F86}" type="sibTrans" cxnId="{4128932A-AFEB-48B9-96EF-16360617E1AE}">
      <dgm:prSet/>
      <dgm:spPr/>
      <dgm:t>
        <a:bodyPr/>
        <a:lstStyle/>
        <a:p>
          <a:endParaRPr lang="en-US"/>
        </a:p>
      </dgm:t>
    </dgm:pt>
    <dgm:pt modelId="{115DD287-AE9C-4C7B-972A-932BBBE4E4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2. Transform data using dataflow</a:t>
          </a:r>
          <a:endParaRPr lang="en-US" dirty="0"/>
        </a:p>
      </dgm:t>
    </dgm:pt>
    <dgm:pt modelId="{7B69E378-CAAB-47FB-988B-1DC98604DDEF}" type="parTrans" cxnId="{26178688-C8C8-4840-99F6-E46232512FB1}">
      <dgm:prSet/>
      <dgm:spPr/>
      <dgm:t>
        <a:bodyPr/>
        <a:lstStyle/>
        <a:p>
          <a:endParaRPr lang="en-US"/>
        </a:p>
      </dgm:t>
    </dgm:pt>
    <dgm:pt modelId="{2745CF81-6E70-410E-A03D-BF622A5DE043}" type="sibTrans" cxnId="{26178688-C8C8-4840-99F6-E46232512FB1}">
      <dgm:prSet/>
      <dgm:spPr/>
      <dgm:t>
        <a:bodyPr/>
        <a:lstStyle/>
        <a:p>
          <a:endParaRPr lang="en-US"/>
        </a:p>
      </dgm:t>
    </dgm:pt>
    <dgm:pt modelId="{3E507DD2-9C79-4C8D-8F9D-CB6C0BEF10B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3. Output data to SQL server on cloud</a:t>
          </a:r>
          <a:endParaRPr lang="en-US" dirty="0"/>
        </a:p>
      </dgm:t>
    </dgm:pt>
    <dgm:pt modelId="{F9E45DBE-7E9D-47C0-B4C5-F8ADB6F90FED}" type="parTrans" cxnId="{2E8A1223-3A06-4C10-8DC5-1160946175BD}">
      <dgm:prSet/>
      <dgm:spPr/>
      <dgm:t>
        <a:bodyPr/>
        <a:lstStyle/>
        <a:p>
          <a:endParaRPr lang="en-US"/>
        </a:p>
      </dgm:t>
    </dgm:pt>
    <dgm:pt modelId="{D080B329-79CB-49AF-B27F-63343AD7E525}" type="sibTrans" cxnId="{2E8A1223-3A06-4C10-8DC5-1160946175BD}">
      <dgm:prSet/>
      <dgm:spPr/>
      <dgm:t>
        <a:bodyPr/>
        <a:lstStyle/>
        <a:p>
          <a:endParaRPr lang="en-US"/>
        </a:p>
      </dgm:t>
    </dgm:pt>
    <dgm:pt modelId="{C53122CB-79AA-42BA-97DB-4AA4684FEB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4. Schedule above data pipeline for a specific period</a:t>
          </a:r>
          <a:endParaRPr lang="en-US" dirty="0"/>
        </a:p>
      </dgm:t>
    </dgm:pt>
    <dgm:pt modelId="{607C89E8-4561-46DC-9508-4CD4F75A84EA}" type="parTrans" cxnId="{B357FCA3-B72A-4AEA-A4AB-14E53BE298A0}">
      <dgm:prSet/>
      <dgm:spPr/>
      <dgm:t>
        <a:bodyPr/>
        <a:lstStyle/>
        <a:p>
          <a:endParaRPr lang="en-US"/>
        </a:p>
      </dgm:t>
    </dgm:pt>
    <dgm:pt modelId="{14192BE3-19BA-4262-AD89-737957E98AAC}" type="sibTrans" cxnId="{B357FCA3-B72A-4AEA-A4AB-14E53BE298A0}">
      <dgm:prSet/>
      <dgm:spPr/>
      <dgm:t>
        <a:bodyPr/>
        <a:lstStyle/>
        <a:p>
          <a:endParaRPr lang="en-US"/>
        </a:p>
      </dgm:t>
    </dgm:pt>
    <dgm:pt modelId="{D13DEC8B-3B6F-4945-A8E5-F62EFB5C8ADD}" type="pres">
      <dgm:prSet presAssocID="{6A96CFBB-29EF-4893-807B-BE1A69CE6D29}" presName="root" presStyleCnt="0">
        <dgm:presLayoutVars>
          <dgm:dir/>
          <dgm:resizeHandles val="exact"/>
        </dgm:presLayoutVars>
      </dgm:prSet>
      <dgm:spPr/>
    </dgm:pt>
    <dgm:pt modelId="{575FB2C9-6D64-4103-841F-085FB97524C8}" type="pres">
      <dgm:prSet presAssocID="{805A43E8-35F0-4885-BCCB-2F8D72C18B3B}" presName="compNode" presStyleCnt="0"/>
      <dgm:spPr/>
    </dgm:pt>
    <dgm:pt modelId="{043C224E-5303-45AC-A530-939AF098673E}" type="pres">
      <dgm:prSet presAssocID="{805A43E8-35F0-4885-BCCB-2F8D72C18B3B}" presName="bgRect" presStyleLbl="bgShp" presStyleIdx="0" presStyleCnt="4"/>
      <dgm:spPr/>
    </dgm:pt>
    <dgm:pt modelId="{9D139BEB-72F9-4E13-946F-C500767D2B5F}" type="pres">
      <dgm:prSet presAssocID="{805A43E8-35F0-4885-BCCB-2F8D72C18B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A5C36F-8359-4BFD-B49F-8EF4DAF5E1D8}" type="pres">
      <dgm:prSet presAssocID="{805A43E8-35F0-4885-BCCB-2F8D72C18B3B}" presName="spaceRect" presStyleCnt="0"/>
      <dgm:spPr/>
    </dgm:pt>
    <dgm:pt modelId="{5C9C5E5C-E76D-4D75-B545-989D49777B2E}" type="pres">
      <dgm:prSet presAssocID="{805A43E8-35F0-4885-BCCB-2F8D72C18B3B}" presName="parTx" presStyleLbl="revTx" presStyleIdx="0" presStyleCnt="4">
        <dgm:presLayoutVars>
          <dgm:chMax val="0"/>
          <dgm:chPref val="0"/>
        </dgm:presLayoutVars>
      </dgm:prSet>
      <dgm:spPr/>
    </dgm:pt>
    <dgm:pt modelId="{81B46C28-59B3-42E0-B6EC-1CF4F8CB7812}" type="pres">
      <dgm:prSet presAssocID="{54DFB960-EDB3-4CB3-82A9-8F9679E50F86}" presName="sibTrans" presStyleCnt="0"/>
      <dgm:spPr/>
    </dgm:pt>
    <dgm:pt modelId="{38D92B48-541E-4988-9EAB-3C4C81407493}" type="pres">
      <dgm:prSet presAssocID="{115DD287-AE9C-4C7B-972A-932BBBE4E4A0}" presName="compNode" presStyleCnt="0"/>
      <dgm:spPr/>
    </dgm:pt>
    <dgm:pt modelId="{538DF6D4-753C-4C8C-84FB-E681A23A3098}" type="pres">
      <dgm:prSet presAssocID="{115DD287-AE9C-4C7B-972A-932BBBE4E4A0}" presName="bgRect" presStyleLbl="bgShp" presStyleIdx="1" presStyleCnt="4"/>
      <dgm:spPr/>
    </dgm:pt>
    <dgm:pt modelId="{2672F8E9-DC28-4445-AC9A-267BEFE55F7E}" type="pres">
      <dgm:prSet presAssocID="{115DD287-AE9C-4C7B-972A-932BBBE4E4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D7BCFA2-B2C9-4AA4-A41F-7AB3D0CA9EA5}" type="pres">
      <dgm:prSet presAssocID="{115DD287-AE9C-4C7B-972A-932BBBE4E4A0}" presName="spaceRect" presStyleCnt="0"/>
      <dgm:spPr/>
    </dgm:pt>
    <dgm:pt modelId="{2268DEB6-D028-4034-B2EA-CEF6337C9A3D}" type="pres">
      <dgm:prSet presAssocID="{115DD287-AE9C-4C7B-972A-932BBBE4E4A0}" presName="parTx" presStyleLbl="revTx" presStyleIdx="1" presStyleCnt="4">
        <dgm:presLayoutVars>
          <dgm:chMax val="0"/>
          <dgm:chPref val="0"/>
        </dgm:presLayoutVars>
      </dgm:prSet>
      <dgm:spPr/>
    </dgm:pt>
    <dgm:pt modelId="{5093DBB9-0382-4F6D-BD83-7759A1E310CD}" type="pres">
      <dgm:prSet presAssocID="{2745CF81-6E70-410E-A03D-BF622A5DE043}" presName="sibTrans" presStyleCnt="0"/>
      <dgm:spPr/>
    </dgm:pt>
    <dgm:pt modelId="{F1131655-A38D-4FFD-BBED-A95EF708ACA8}" type="pres">
      <dgm:prSet presAssocID="{3E507DD2-9C79-4C8D-8F9D-CB6C0BEF10BB}" presName="compNode" presStyleCnt="0"/>
      <dgm:spPr/>
    </dgm:pt>
    <dgm:pt modelId="{B6340E7D-1E23-4430-B812-2ED2DF48F3B4}" type="pres">
      <dgm:prSet presAssocID="{3E507DD2-9C79-4C8D-8F9D-CB6C0BEF10BB}" presName="bgRect" presStyleLbl="bgShp" presStyleIdx="2" presStyleCnt="4"/>
      <dgm:spPr/>
    </dgm:pt>
    <dgm:pt modelId="{A44C0F5E-DC1A-4A45-BCB1-B50D01677678}" type="pres">
      <dgm:prSet presAssocID="{3E507DD2-9C79-4C8D-8F9D-CB6C0BEF10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2D01930-D8DD-4F27-ACBA-F7D9193A6C24}" type="pres">
      <dgm:prSet presAssocID="{3E507DD2-9C79-4C8D-8F9D-CB6C0BEF10BB}" presName="spaceRect" presStyleCnt="0"/>
      <dgm:spPr/>
    </dgm:pt>
    <dgm:pt modelId="{31AE07BF-9986-4D82-A52E-F3A3794F766B}" type="pres">
      <dgm:prSet presAssocID="{3E507DD2-9C79-4C8D-8F9D-CB6C0BEF10BB}" presName="parTx" presStyleLbl="revTx" presStyleIdx="2" presStyleCnt="4">
        <dgm:presLayoutVars>
          <dgm:chMax val="0"/>
          <dgm:chPref val="0"/>
        </dgm:presLayoutVars>
      </dgm:prSet>
      <dgm:spPr/>
    </dgm:pt>
    <dgm:pt modelId="{31763D04-B1C1-49FA-99F6-0C9E3C8EB314}" type="pres">
      <dgm:prSet presAssocID="{D080B329-79CB-49AF-B27F-63343AD7E525}" presName="sibTrans" presStyleCnt="0"/>
      <dgm:spPr/>
    </dgm:pt>
    <dgm:pt modelId="{A386855A-D27C-4200-8371-214A068A442C}" type="pres">
      <dgm:prSet presAssocID="{C53122CB-79AA-42BA-97DB-4AA4684FEBF0}" presName="compNode" presStyleCnt="0"/>
      <dgm:spPr/>
    </dgm:pt>
    <dgm:pt modelId="{E85506A8-44EF-4478-BC94-F8B471C873EC}" type="pres">
      <dgm:prSet presAssocID="{C53122CB-79AA-42BA-97DB-4AA4684FEBF0}" presName="bgRect" presStyleLbl="bgShp" presStyleIdx="3" presStyleCnt="4"/>
      <dgm:spPr/>
    </dgm:pt>
    <dgm:pt modelId="{B59CD2B5-EF87-4BFE-9A47-5B6DDDB035E4}" type="pres">
      <dgm:prSet presAssocID="{C53122CB-79AA-42BA-97DB-4AA4684FEB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8137EC-246A-48B8-93CE-B77B14E6AC51}" type="pres">
      <dgm:prSet presAssocID="{C53122CB-79AA-42BA-97DB-4AA4684FEBF0}" presName="spaceRect" presStyleCnt="0"/>
      <dgm:spPr/>
    </dgm:pt>
    <dgm:pt modelId="{1A84A503-C769-4992-94D5-CC3F7706C144}" type="pres">
      <dgm:prSet presAssocID="{C53122CB-79AA-42BA-97DB-4AA4684FEB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E3B203-11FB-452E-96B9-92ACC409FAAF}" type="presOf" srcId="{C53122CB-79AA-42BA-97DB-4AA4684FEBF0}" destId="{1A84A503-C769-4992-94D5-CC3F7706C144}" srcOrd="0" destOrd="0" presId="urn:microsoft.com/office/officeart/2018/2/layout/IconVerticalSolidList"/>
    <dgm:cxn modelId="{2E8A1223-3A06-4C10-8DC5-1160946175BD}" srcId="{6A96CFBB-29EF-4893-807B-BE1A69CE6D29}" destId="{3E507DD2-9C79-4C8D-8F9D-CB6C0BEF10BB}" srcOrd="2" destOrd="0" parTransId="{F9E45DBE-7E9D-47C0-B4C5-F8ADB6F90FED}" sibTransId="{D080B329-79CB-49AF-B27F-63343AD7E525}"/>
    <dgm:cxn modelId="{3328282A-3187-4D5E-B892-8FF72E9A8D85}" type="presOf" srcId="{3E507DD2-9C79-4C8D-8F9D-CB6C0BEF10BB}" destId="{31AE07BF-9986-4D82-A52E-F3A3794F766B}" srcOrd="0" destOrd="0" presId="urn:microsoft.com/office/officeart/2018/2/layout/IconVerticalSolidList"/>
    <dgm:cxn modelId="{4128932A-AFEB-48B9-96EF-16360617E1AE}" srcId="{6A96CFBB-29EF-4893-807B-BE1A69CE6D29}" destId="{805A43E8-35F0-4885-BCCB-2F8D72C18B3B}" srcOrd="0" destOrd="0" parTransId="{E880B33C-7D94-4365-83CE-26D3B63D2FE2}" sibTransId="{54DFB960-EDB3-4CB3-82A9-8F9679E50F86}"/>
    <dgm:cxn modelId="{525B5043-0D97-4DE6-85E8-F6BC67B805D3}" type="presOf" srcId="{115DD287-AE9C-4C7B-972A-932BBBE4E4A0}" destId="{2268DEB6-D028-4034-B2EA-CEF6337C9A3D}" srcOrd="0" destOrd="0" presId="urn:microsoft.com/office/officeart/2018/2/layout/IconVerticalSolidList"/>
    <dgm:cxn modelId="{A1AB2678-9E14-45BB-BFD9-D39281CF66FE}" type="presOf" srcId="{805A43E8-35F0-4885-BCCB-2F8D72C18B3B}" destId="{5C9C5E5C-E76D-4D75-B545-989D49777B2E}" srcOrd="0" destOrd="0" presId="urn:microsoft.com/office/officeart/2018/2/layout/IconVerticalSolidList"/>
    <dgm:cxn modelId="{26178688-C8C8-4840-99F6-E46232512FB1}" srcId="{6A96CFBB-29EF-4893-807B-BE1A69CE6D29}" destId="{115DD287-AE9C-4C7B-972A-932BBBE4E4A0}" srcOrd="1" destOrd="0" parTransId="{7B69E378-CAAB-47FB-988B-1DC98604DDEF}" sibTransId="{2745CF81-6E70-410E-A03D-BF622A5DE043}"/>
    <dgm:cxn modelId="{B357FCA3-B72A-4AEA-A4AB-14E53BE298A0}" srcId="{6A96CFBB-29EF-4893-807B-BE1A69CE6D29}" destId="{C53122CB-79AA-42BA-97DB-4AA4684FEBF0}" srcOrd="3" destOrd="0" parTransId="{607C89E8-4561-46DC-9508-4CD4F75A84EA}" sibTransId="{14192BE3-19BA-4262-AD89-737957E98AAC}"/>
    <dgm:cxn modelId="{A2A83BAA-6DC8-4900-822E-FB31C215BC5B}" type="presOf" srcId="{6A96CFBB-29EF-4893-807B-BE1A69CE6D29}" destId="{D13DEC8B-3B6F-4945-A8E5-F62EFB5C8ADD}" srcOrd="0" destOrd="0" presId="urn:microsoft.com/office/officeart/2018/2/layout/IconVerticalSolidList"/>
    <dgm:cxn modelId="{433E437B-D0BC-4B4D-A631-82F3903AE2C2}" type="presParOf" srcId="{D13DEC8B-3B6F-4945-A8E5-F62EFB5C8ADD}" destId="{575FB2C9-6D64-4103-841F-085FB97524C8}" srcOrd="0" destOrd="0" presId="urn:microsoft.com/office/officeart/2018/2/layout/IconVerticalSolidList"/>
    <dgm:cxn modelId="{53C6AA7D-F90B-4EB5-8455-BD60FEEFEB4B}" type="presParOf" srcId="{575FB2C9-6D64-4103-841F-085FB97524C8}" destId="{043C224E-5303-45AC-A530-939AF098673E}" srcOrd="0" destOrd="0" presId="urn:microsoft.com/office/officeart/2018/2/layout/IconVerticalSolidList"/>
    <dgm:cxn modelId="{B10E17E1-F897-4B55-A092-64377BEB5D94}" type="presParOf" srcId="{575FB2C9-6D64-4103-841F-085FB97524C8}" destId="{9D139BEB-72F9-4E13-946F-C500767D2B5F}" srcOrd="1" destOrd="0" presId="urn:microsoft.com/office/officeart/2018/2/layout/IconVerticalSolidList"/>
    <dgm:cxn modelId="{B14E47BA-5FC8-4506-A1F8-C9C83ED9AEFB}" type="presParOf" srcId="{575FB2C9-6D64-4103-841F-085FB97524C8}" destId="{BDA5C36F-8359-4BFD-B49F-8EF4DAF5E1D8}" srcOrd="2" destOrd="0" presId="urn:microsoft.com/office/officeart/2018/2/layout/IconVerticalSolidList"/>
    <dgm:cxn modelId="{86B92736-5710-4E68-A396-D5068E01F816}" type="presParOf" srcId="{575FB2C9-6D64-4103-841F-085FB97524C8}" destId="{5C9C5E5C-E76D-4D75-B545-989D49777B2E}" srcOrd="3" destOrd="0" presId="urn:microsoft.com/office/officeart/2018/2/layout/IconVerticalSolidList"/>
    <dgm:cxn modelId="{AC364F31-8E06-4813-B0C6-26750E3EC8E1}" type="presParOf" srcId="{D13DEC8B-3B6F-4945-A8E5-F62EFB5C8ADD}" destId="{81B46C28-59B3-42E0-B6EC-1CF4F8CB7812}" srcOrd="1" destOrd="0" presId="urn:microsoft.com/office/officeart/2018/2/layout/IconVerticalSolidList"/>
    <dgm:cxn modelId="{A34A4DD0-1B9B-4AE4-AF5B-092751801498}" type="presParOf" srcId="{D13DEC8B-3B6F-4945-A8E5-F62EFB5C8ADD}" destId="{38D92B48-541E-4988-9EAB-3C4C81407493}" srcOrd="2" destOrd="0" presId="urn:microsoft.com/office/officeart/2018/2/layout/IconVerticalSolidList"/>
    <dgm:cxn modelId="{665438D5-6429-4A31-A75D-910157993270}" type="presParOf" srcId="{38D92B48-541E-4988-9EAB-3C4C81407493}" destId="{538DF6D4-753C-4C8C-84FB-E681A23A3098}" srcOrd="0" destOrd="0" presId="urn:microsoft.com/office/officeart/2018/2/layout/IconVerticalSolidList"/>
    <dgm:cxn modelId="{2DF570ED-EC98-4ED1-AAF4-20680CC3FA3A}" type="presParOf" srcId="{38D92B48-541E-4988-9EAB-3C4C81407493}" destId="{2672F8E9-DC28-4445-AC9A-267BEFE55F7E}" srcOrd="1" destOrd="0" presId="urn:microsoft.com/office/officeart/2018/2/layout/IconVerticalSolidList"/>
    <dgm:cxn modelId="{0FBE860A-E723-42CF-A88D-037AF4A605E1}" type="presParOf" srcId="{38D92B48-541E-4988-9EAB-3C4C81407493}" destId="{0D7BCFA2-B2C9-4AA4-A41F-7AB3D0CA9EA5}" srcOrd="2" destOrd="0" presId="urn:microsoft.com/office/officeart/2018/2/layout/IconVerticalSolidList"/>
    <dgm:cxn modelId="{3BB2EDE7-8218-4DBF-B0CE-2907AA2E75EE}" type="presParOf" srcId="{38D92B48-541E-4988-9EAB-3C4C81407493}" destId="{2268DEB6-D028-4034-B2EA-CEF6337C9A3D}" srcOrd="3" destOrd="0" presId="urn:microsoft.com/office/officeart/2018/2/layout/IconVerticalSolidList"/>
    <dgm:cxn modelId="{753DD83B-DF2F-4904-8DD7-CD89B854F22A}" type="presParOf" srcId="{D13DEC8B-3B6F-4945-A8E5-F62EFB5C8ADD}" destId="{5093DBB9-0382-4F6D-BD83-7759A1E310CD}" srcOrd="3" destOrd="0" presId="urn:microsoft.com/office/officeart/2018/2/layout/IconVerticalSolidList"/>
    <dgm:cxn modelId="{3849DE5A-6029-4CF9-BB31-B379B17D60C5}" type="presParOf" srcId="{D13DEC8B-3B6F-4945-A8E5-F62EFB5C8ADD}" destId="{F1131655-A38D-4FFD-BBED-A95EF708ACA8}" srcOrd="4" destOrd="0" presId="urn:microsoft.com/office/officeart/2018/2/layout/IconVerticalSolidList"/>
    <dgm:cxn modelId="{C268B0D7-4359-4B3B-B4E3-2DC7033078C2}" type="presParOf" srcId="{F1131655-A38D-4FFD-BBED-A95EF708ACA8}" destId="{B6340E7D-1E23-4430-B812-2ED2DF48F3B4}" srcOrd="0" destOrd="0" presId="urn:microsoft.com/office/officeart/2018/2/layout/IconVerticalSolidList"/>
    <dgm:cxn modelId="{6647954E-B842-4FC3-B14C-891469DA5C99}" type="presParOf" srcId="{F1131655-A38D-4FFD-BBED-A95EF708ACA8}" destId="{A44C0F5E-DC1A-4A45-BCB1-B50D01677678}" srcOrd="1" destOrd="0" presId="urn:microsoft.com/office/officeart/2018/2/layout/IconVerticalSolidList"/>
    <dgm:cxn modelId="{F45AB056-6CAD-4B69-A9DA-CDD52FF2AF99}" type="presParOf" srcId="{F1131655-A38D-4FFD-BBED-A95EF708ACA8}" destId="{82D01930-D8DD-4F27-ACBA-F7D9193A6C24}" srcOrd="2" destOrd="0" presId="urn:microsoft.com/office/officeart/2018/2/layout/IconVerticalSolidList"/>
    <dgm:cxn modelId="{7F6D5557-9273-4D40-89AB-0FDB0E02FC95}" type="presParOf" srcId="{F1131655-A38D-4FFD-BBED-A95EF708ACA8}" destId="{31AE07BF-9986-4D82-A52E-F3A3794F766B}" srcOrd="3" destOrd="0" presId="urn:microsoft.com/office/officeart/2018/2/layout/IconVerticalSolidList"/>
    <dgm:cxn modelId="{FCA126DB-018E-48B2-95CF-A36109773EF7}" type="presParOf" srcId="{D13DEC8B-3B6F-4945-A8E5-F62EFB5C8ADD}" destId="{31763D04-B1C1-49FA-99F6-0C9E3C8EB314}" srcOrd="5" destOrd="0" presId="urn:microsoft.com/office/officeart/2018/2/layout/IconVerticalSolidList"/>
    <dgm:cxn modelId="{B047B4A0-EE8E-4ED5-9831-9A8E07B5C52D}" type="presParOf" srcId="{D13DEC8B-3B6F-4945-A8E5-F62EFB5C8ADD}" destId="{A386855A-D27C-4200-8371-214A068A442C}" srcOrd="6" destOrd="0" presId="urn:microsoft.com/office/officeart/2018/2/layout/IconVerticalSolidList"/>
    <dgm:cxn modelId="{EC799C3E-99E5-47C5-A18B-397890758F7A}" type="presParOf" srcId="{A386855A-D27C-4200-8371-214A068A442C}" destId="{E85506A8-44EF-4478-BC94-F8B471C873EC}" srcOrd="0" destOrd="0" presId="urn:microsoft.com/office/officeart/2018/2/layout/IconVerticalSolidList"/>
    <dgm:cxn modelId="{33B69835-0F9D-40CE-B178-31BF228F85F7}" type="presParOf" srcId="{A386855A-D27C-4200-8371-214A068A442C}" destId="{B59CD2B5-EF87-4BFE-9A47-5B6DDDB035E4}" srcOrd="1" destOrd="0" presId="urn:microsoft.com/office/officeart/2018/2/layout/IconVerticalSolidList"/>
    <dgm:cxn modelId="{53C3EAE5-B991-463C-8DE0-DD65F4C06AC1}" type="presParOf" srcId="{A386855A-D27C-4200-8371-214A068A442C}" destId="{3B8137EC-246A-48B8-93CE-B77B14E6AC51}" srcOrd="2" destOrd="0" presId="urn:microsoft.com/office/officeart/2018/2/layout/IconVerticalSolidList"/>
    <dgm:cxn modelId="{C84B8282-F020-4499-B50A-4CDF39DE7B03}" type="presParOf" srcId="{A386855A-D27C-4200-8371-214A068A442C}" destId="{1A84A503-C769-4992-94D5-CC3F7706C1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03470-F247-4B30-AF15-7501B399AF0A}">
      <dsp:nvSpPr>
        <dsp:cNvPr id="0" name=""/>
        <dsp:cNvSpPr/>
      </dsp:nvSpPr>
      <dsp:spPr>
        <a:xfrm>
          <a:off x="0" y="76265"/>
          <a:ext cx="6364224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Does not store data itself</a:t>
          </a:r>
          <a:endParaRPr lang="en-US" sz="3200" kern="1200"/>
        </a:p>
      </dsp:txBody>
      <dsp:txXfrm>
        <a:off x="62055" y="138320"/>
        <a:ext cx="6240114" cy="1147095"/>
      </dsp:txXfrm>
    </dsp:sp>
    <dsp:sp modelId="{25BA9D1B-4E84-420B-BE9D-04BF7AF41DA8}">
      <dsp:nvSpPr>
        <dsp:cNvPr id="0" name=""/>
        <dsp:cNvSpPr/>
      </dsp:nvSpPr>
      <dsp:spPr>
        <a:xfrm>
          <a:off x="0" y="1439630"/>
          <a:ext cx="6364224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Orchestrate the movement of data between supported data stores</a:t>
          </a:r>
          <a:endParaRPr lang="en-US" sz="3200" kern="1200"/>
        </a:p>
      </dsp:txBody>
      <dsp:txXfrm>
        <a:off x="62055" y="1501685"/>
        <a:ext cx="6240114" cy="1147095"/>
      </dsp:txXfrm>
    </dsp:sp>
    <dsp:sp modelId="{037BC059-F8AC-420D-B6AC-1ACB6D66AFA7}">
      <dsp:nvSpPr>
        <dsp:cNvPr id="0" name=""/>
        <dsp:cNvSpPr/>
      </dsp:nvSpPr>
      <dsp:spPr>
        <a:xfrm>
          <a:off x="0" y="2802996"/>
          <a:ext cx="6364224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Process data using spark in the backend</a:t>
          </a:r>
          <a:endParaRPr lang="en-US" sz="3200" kern="1200"/>
        </a:p>
      </dsp:txBody>
      <dsp:txXfrm>
        <a:off x="62055" y="2865051"/>
        <a:ext cx="6240114" cy="1147095"/>
      </dsp:txXfrm>
    </dsp:sp>
    <dsp:sp modelId="{A495294E-F90C-4034-AE50-A4A90A703A99}">
      <dsp:nvSpPr>
        <dsp:cNvPr id="0" name=""/>
        <dsp:cNvSpPr/>
      </dsp:nvSpPr>
      <dsp:spPr>
        <a:xfrm>
          <a:off x="0" y="4166361"/>
          <a:ext cx="6364224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Allows cloud computing or on-premise computing of data</a:t>
          </a:r>
          <a:endParaRPr lang="en-US" sz="3200" kern="1200"/>
        </a:p>
      </dsp:txBody>
      <dsp:txXfrm>
        <a:off x="62055" y="4228416"/>
        <a:ext cx="6240114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30641-3725-4850-9274-15530908A92D}">
      <dsp:nvSpPr>
        <dsp:cNvPr id="0" name=""/>
        <dsp:cNvSpPr/>
      </dsp:nvSpPr>
      <dsp:spPr>
        <a:xfrm>
          <a:off x="0" y="7725"/>
          <a:ext cx="6900512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Pipelines</a:t>
          </a:r>
          <a:endParaRPr lang="en-US" sz="4200" kern="1200"/>
        </a:p>
      </dsp:txBody>
      <dsp:txXfrm>
        <a:off x="49176" y="56901"/>
        <a:ext cx="6802160" cy="909018"/>
      </dsp:txXfrm>
    </dsp:sp>
    <dsp:sp modelId="{ACF47600-5148-4FD6-823F-6E2D329C1B72}">
      <dsp:nvSpPr>
        <dsp:cNvPr id="0" name=""/>
        <dsp:cNvSpPr/>
      </dsp:nvSpPr>
      <dsp:spPr>
        <a:xfrm>
          <a:off x="0" y="1136055"/>
          <a:ext cx="6900512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Datasets</a:t>
          </a:r>
          <a:endParaRPr lang="en-US" sz="4200" kern="1200"/>
        </a:p>
      </dsp:txBody>
      <dsp:txXfrm>
        <a:off x="49176" y="1185231"/>
        <a:ext cx="6802160" cy="909018"/>
      </dsp:txXfrm>
    </dsp:sp>
    <dsp:sp modelId="{11C5F2E8-7026-456E-9561-3D40C54951FC}">
      <dsp:nvSpPr>
        <dsp:cNvPr id="0" name=""/>
        <dsp:cNvSpPr/>
      </dsp:nvSpPr>
      <dsp:spPr>
        <a:xfrm>
          <a:off x="0" y="2264385"/>
          <a:ext cx="6900512" cy="1007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Dataflows</a:t>
          </a:r>
          <a:endParaRPr lang="en-US" sz="4200" kern="1200"/>
        </a:p>
      </dsp:txBody>
      <dsp:txXfrm>
        <a:off x="49176" y="2313561"/>
        <a:ext cx="6802160" cy="909018"/>
      </dsp:txXfrm>
    </dsp:sp>
    <dsp:sp modelId="{862F74F4-B717-4886-B121-A485AEEE69DE}">
      <dsp:nvSpPr>
        <dsp:cNvPr id="0" name=""/>
        <dsp:cNvSpPr/>
      </dsp:nvSpPr>
      <dsp:spPr>
        <a:xfrm>
          <a:off x="0" y="3392715"/>
          <a:ext cx="6900512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Change data Capture</a:t>
          </a:r>
          <a:endParaRPr lang="en-US" sz="4200" kern="1200"/>
        </a:p>
      </dsp:txBody>
      <dsp:txXfrm>
        <a:off x="49176" y="3441891"/>
        <a:ext cx="6802160" cy="909018"/>
      </dsp:txXfrm>
    </dsp:sp>
    <dsp:sp modelId="{5E46E061-3FF7-4E6F-BBE2-B17DE2A4E7CE}">
      <dsp:nvSpPr>
        <dsp:cNvPr id="0" name=""/>
        <dsp:cNvSpPr/>
      </dsp:nvSpPr>
      <dsp:spPr>
        <a:xfrm>
          <a:off x="0" y="4521045"/>
          <a:ext cx="6900512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Power Query</a:t>
          </a:r>
          <a:endParaRPr lang="en-US" sz="4200" kern="1200"/>
        </a:p>
      </dsp:txBody>
      <dsp:txXfrm>
        <a:off x="49176" y="4570221"/>
        <a:ext cx="6802160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C224E-5303-45AC-A530-939AF098673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39BEB-72F9-4E13-946F-C500767D2B5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C5E5C-E76D-4D75-B545-989D49777B2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1. Read data from cloud storage – Azure blob (Data Lake Storage)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38DF6D4-753C-4C8C-84FB-E681A23A309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2F8E9-DC28-4445-AC9A-267BEFE55F7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8DEB6-D028-4034-B2EA-CEF6337C9A3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2. Transform data using dataflow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B6340E7D-1E23-4430-B812-2ED2DF48F3B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C0F5E-DC1A-4A45-BCB1-B50D0167767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07BF-9986-4D82-A52E-F3A3794F766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3. Output data to SQL server on cloud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E85506A8-44EF-4478-BC94-F8B471C873E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CD2B5-EF87-4BFE-9A47-5B6DDDB035E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4A503-C769-4992-94D5-CC3F7706C14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4. Schedule above data pipeline for a specific period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F17-3756-8688-E39D-2E7C54BB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46027-5FD3-F3C3-8EEB-3A4E9534C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ABF-D647-416B-1497-0ABD678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6F1E-27FD-B954-9767-44160DA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866-25E1-DD5A-FBC4-F1B5A299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B292-1C6A-1284-4119-4042E3C8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4E5B2-7BC9-B2C9-C5F1-624E4D8CA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D162-2122-615B-A431-0A5BA7D8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4FF6-791F-5515-5EA9-3827C7C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6222-D545-7ECA-C8BD-0D02293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7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35F3-37F5-E910-3E55-BEA828FAD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F3D33-0E64-17B2-BC6C-8FB6203A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DFE1-D744-6512-4946-89821C83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4552-E149-6343-B775-587CC01D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7DBC-DA73-6CD8-1DC0-656353E2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5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43A9-18E0-FE38-28A5-83F19246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D201-C3D8-28D4-E427-281C1AA2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BCEC-D96E-6A39-53C2-DD50F893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1117-076A-7CF0-38D5-54A6F099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EE51-4684-3393-84CC-7AB6FB5C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2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4ECF-8072-D49F-67C7-05AD7AFB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B15F-DAB2-A414-CA5D-9274E6E8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8E76-9FBE-0253-C404-86C129F7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6867-760A-00F5-68E0-7EC5E97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3B18-5E84-AF5D-99FB-74D06ACC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006A-62AD-721F-159A-26A0928D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CF96-964E-F7AA-F5F4-BD7BE92D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8CB0-F719-AE5A-A284-13009EB5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F843-32AB-35DB-496A-50B75FED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4B9E-76CC-5558-E7FA-0980754C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9BC2B-C5BE-A265-C248-A0FEEDE5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53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53CA-A254-10CF-9389-0990D25C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ED80-A3C7-8B52-3985-81787D5A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7F66-CFF2-AE3B-02DD-0ADC48DD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833F4-C9F6-4D56-F00E-37D345F4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2B6B9-BB66-C916-EB93-0CD25919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9421D-5902-DDAD-4546-34A4F292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84E60-A06B-0555-22EB-3325D789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3880F-D825-45F5-23CC-6870181E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6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C1A-DE66-5125-577F-D5E5CF6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EF777-748F-236C-FAD0-C378C5C5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F7395-9F1C-A405-0649-5A163DFE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2F24D-D290-FF15-B887-1ADEB33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8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79113-63AA-DB12-7951-EB0F6F9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FD13C-3341-570B-F3FD-4F7632FB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62873-BC32-C6B1-0FAC-7727ED5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3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F140-B6B1-2BBF-C738-B464C7E7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A27B-E873-AA88-853C-2BBAEE90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6DB77-72F9-8594-BC08-3340190A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452B-FEAB-71D7-AAC5-B0EF37CF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4C04-0B05-43BD-343B-8D29AFC6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6BEF2-81EB-A2AF-36C5-9F1F96D5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1B8F-AA5D-5C66-84E3-83ED9D4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D1E2D-94D0-5C30-E9F3-755F7A264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62F-0DB6-B9BB-C90E-E544DA15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296F9-1D87-BE7A-37EA-9FBCD33C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815DB-016A-0AED-1B7C-AE129EB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91347-D0C8-B414-ABA8-836FB532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475F-141D-4C49-1194-9D1BF961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3F8B-1BE1-10AD-811B-F75AD8DB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93CF-09C4-B7B8-6400-8807BAA6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B840-FD08-4DCD-8829-13CE85E0F61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B8DD-4C0F-D58F-C96A-159A05A9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DB76-B1F6-772F-AC95-893DD4FD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FFE4-C6E4-447D-87EB-E47EA011A2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9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ibhav-chaudhary-3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craft.org/r-news/advent-of-2020-day-19-using-azure-data-factory-with-azure-databricks-for-merging-csv-fi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StClair/AzureDataFactory_Projec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c9JAra8WZU&amp;list=PLMWaZteqtEaLTJffbbBzVOv9C0otal1F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6F28E-56BC-0DEB-D816-AD401E08F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" r="320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29B7C-6482-6B4F-5970-CA9CB5C1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66F2-BC14-F621-D526-5D592D4AC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Vaibhav Chaudhary</a:t>
            </a:r>
          </a:p>
          <a:p>
            <a:pPr algn="l"/>
            <a:r>
              <a:rPr lang="en-CA" sz="2000">
                <a:hlinkClick r:id="rId3"/>
              </a:rPr>
              <a:t>https://www.linkedin.com/in/vaibhav-chaudhary-30/</a:t>
            </a:r>
            <a:endParaRPr lang="en-CA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4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CED8-EC1B-73CA-F232-63AE5722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Data Factory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3808877-0FB4-5486-23CB-B52C70D2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843" y="2139351"/>
            <a:ext cx="10348313" cy="4165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EE19A-7641-4CBC-156E-D8EEDCD12E2C}"/>
              </a:ext>
            </a:extLst>
          </p:cNvPr>
          <p:cNvSpPr txBox="1"/>
          <p:nvPr/>
        </p:nvSpPr>
        <p:spPr>
          <a:xfrm>
            <a:off x="8950290" y="610449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r-craft.org/r-news/advent-of-2020-day-19-using-azure-data-factory-with-azure-databricks-for-merging-csv-fil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AF8EB1-839E-5AFE-CD4E-B3289C5286B4}"/>
              </a:ext>
            </a:extLst>
          </p:cNvPr>
          <p:cNvCxnSpPr>
            <a:cxnSpLocks/>
          </p:cNvCxnSpPr>
          <p:nvPr/>
        </p:nvCxnSpPr>
        <p:spPr>
          <a:xfrm flipH="1">
            <a:off x="6409189" y="1915064"/>
            <a:ext cx="293615" cy="188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FCD9-83CC-DF10-5B2A-D2D9E44C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sz="4000" dirty="0"/>
              <a:t>What is ADF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B60CF36-8351-8D8E-6F2F-C2CACA3A9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71093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5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5E657EB-1B50-FCAE-DAF0-372CCFFA98E6}"/>
              </a:ext>
            </a:extLst>
          </p:cNvPr>
          <p:cNvSpPr/>
          <p:nvPr/>
        </p:nvSpPr>
        <p:spPr>
          <a:xfrm>
            <a:off x="767780" y="1548710"/>
            <a:ext cx="1805197" cy="96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- 1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C00857-5D1C-0C62-2AB2-0B216FED1B38}"/>
              </a:ext>
            </a:extLst>
          </p:cNvPr>
          <p:cNvSpPr/>
          <p:nvPr/>
        </p:nvSpPr>
        <p:spPr>
          <a:xfrm>
            <a:off x="767780" y="4669414"/>
            <a:ext cx="1805197" cy="96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- 2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7D108-92E8-F948-E3DB-667239BE71CB}"/>
              </a:ext>
            </a:extLst>
          </p:cNvPr>
          <p:cNvSpPr/>
          <p:nvPr/>
        </p:nvSpPr>
        <p:spPr>
          <a:xfrm>
            <a:off x="5092759" y="1404348"/>
            <a:ext cx="2192694" cy="110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– 1 (pointer)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E94B26-E494-0FB5-D58D-C7BC5D52CC4A}"/>
              </a:ext>
            </a:extLst>
          </p:cNvPr>
          <p:cNvSpPr/>
          <p:nvPr/>
        </p:nvSpPr>
        <p:spPr>
          <a:xfrm>
            <a:off x="5092759" y="4525052"/>
            <a:ext cx="2192694" cy="110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- 2 (pointer)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5F089E1-9C9F-CD08-9DFE-899B5AE3EF63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752189" y="1518407"/>
            <a:ext cx="2340570" cy="439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AF7C45B-2EB1-B72B-23E0-D54A9C7A0727}"/>
              </a:ext>
            </a:extLst>
          </p:cNvPr>
          <p:cNvCxnSpPr>
            <a:cxnSpLocks/>
          </p:cNvCxnSpPr>
          <p:nvPr/>
        </p:nvCxnSpPr>
        <p:spPr>
          <a:xfrm>
            <a:off x="2752189" y="4794906"/>
            <a:ext cx="2482215" cy="355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0E9D61C-BBAC-A463-47C3-1098C58F94E3}"/>
              </a:ext>
            </a:extLst>
          </p:cNvPr>
          <p:cNvSpPr txBox="1"/>
          <p:nvPr/>
        </p:nvSpPr>
        <p:spPr>
          <a:xfrm>
            <a:off x="3304807" y="1005662"/>
            <a:ext cx="159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Linked service 1</a:t>
            </a:r>
          </a:p>
          <a:p>
            <a:r>
              <a:rPr lang="en-CA" sz="1400" dirty="0"/>
              <a:t>(Connection String)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6F878A-67C5-4958-CB68-71E8A0714A3D}"/>
              </a:ext>
            </a:extLst>
          </p:cNvPr>
          <p:cNvSpPr txBox="1"/>
          <p:nvPr/>
        </p:nvSpPr>
        <p:spPr>
          <a:xfrm>
            <a:off x="3323221" y="5406052"/>
            <a:ext cx="165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Linked service 2</a:t>
            </a:r>
            <a:br>
              <a:rPr lang="en-CA" sz="1400" dirty="0"/>
            </a:br>
            <a:r>
              <a:rPr lang="en-CA" sz="1400" dirty="0"/>
              <a:t> (Connection String</a:t>
            </a:r>
            <a:r>
              <a:rPr lang="en-CA" dirty="0"/>
              <a:t>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BFAF18-9388-A608-D18E-5B816909A804}"/>
              </a:ext>
            </a:extLst>
          </p:cNvPr>
          <p:cNvSpPr/>
          <p:nvPr/>
        </p:nvSpPr>
        <p:spPr>
          <a:xfrm>
            <a:off x="3171039" y="905604"/>
            <a:ext cx="5637402" cy="5109302"/>
          </a:xfrm>
          <a:prstGeom prst="rect">
            <a:avLst/>
          </a:prstGeom>
          <a:noFill/>
          <a:ln w="31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90A0D-AA62-A43B-B2FF-1B9431039032}"/>
              </a:ext>
            </a:extLst>
          </p:cNvPr>
          <p:cNvSpPr txBox="1"/>
          <p:nvPr/>
        </p:nvSpPr>
        <p:spPr>
          <a:xfrm>
            <a:off x="4404224" y="202292"/>
            <a:ext cx="362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Azure Data Factory Architecture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04D9AE-CF28-EADE-DD87-2EF67792C7A6}"/>
              </a:ext>
            </a:extLst>
          </p:cNvPr>
          <p:cNvSpPr txBox="1"/>
          <p:nvPr/>
        </p:nvSpPr>
        <p:spPr>
          <a:xfrm>
            <a:off x="5212108" y="3185610"/>
            <a:ext cx="207755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CA" dirty="0"/>
              <a:t>Integration run time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1E113AA-B759-3899-C490-063FEBD60764}"/>
              </a:ext>
            </a:extLst>
          </p:cNvPr>
          <p:cNvCxnSpPr>
            <a:cxnSpLocks/>
            <a:stCxn id="89" idx="3"/>
            <a:endCxn id="98" idx="1"/>
          </p:cNvCxnSpPr>
          <p:nvPr/>
        </p:nvCxnSpPr>
        <p:spPr>
          <a:xfrm flipV="1">
            <a:off x="7289664" y="2070551"/>
            <a:ext cx="2282395" cy="1299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2B7AA865-C761-1267-6CEC-9AACF4AE536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7289664" y="3370276"/>
            <a:ext cx="2211544" cy="1780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54CF71A-BA1A-5AB2-61B5-CA291685C67D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2780364" y="2002186"/>
            <a:ext cx="2431744" cy="1368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A11C4797-2ACB-D02F-C96C-BBE19CD901D6}"/>
              </a:ext>
            </a:extLst>
          </p:cNvPr>
          <p:cNvCxnSpPr>
            <a:cxnSpLocks/>
            <a:stCxn id="89" idx="1"/>
            <a:endCxn id="80" idx="3"/>
          </p:cNvCxnSpPr>
          <p:nvPr/>
        </p:nvCxnSpPr>
        <p:spPr>
          <a:xfrm rot="10800000" flipV="1">
            <a:off x="2572978" y="3370275"/>
            <a:ext cx="2639131" cy="1780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097EB6-7D4D-9D87-7AA8-8E0BACFC9765}"/>
              </a:ext>
            </a:extLst>
          </p:cNvPr>
          <p:cNvSpPr txBox="1"/>
          <p:nvPr/>
        </p:nvSpPr>
        <p:spPr>
          <a:xfrm>
            <a:off x="3634562" y="2447111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R/W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C4E403-5960-DA75-8B96-A5AAF67F360E}"/>
              </a:ext>
            </a:extLst>
          </p:cNvPr>
          <p:cNvSpPr txBox="1"/>
          <p:nvPr/>
        </p:nvSpPr>
        <p:spPr>
          <a:xfrm>
            <a:off x="3663303" y="4053575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R/W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3C83E2-A6AD-907B-9518-269DE93383ED}"/>
              </a:ext>
            </a:extLst>
          </p:cNvPr>
          <p:cNvSpPr txBox="1"/>
          <p:nvPr/>
        </p:nvSpPr>
        <p:spPr>
          <a:xfrm>
            <a:off x="8030611" y="2387146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R/W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D67E81-D391-6416-0D8C-62182BCCE7FF}"/>
              </a:ext>
            </a:extLst>
          </p:cNvPr>
          <p:cNvSpPr txBox="1"/>
          <p:nvPr/>
        </p:nvSpPr>
        <p:spPr>
          <a:xfrm>
            <a:off x="8093109" y="4039913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R/W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2AE317-3D82-E039-6F41-DCAC136F5F97}"/>
              </a:ext>
            </a:extLst>
          </p:cNvPr>
          <p:cNvSpPr/>
          <p:nvPr/>
        </p:nvSpPr>
        <p:spPr>
          <a:xfrm>
            <a:off x="9572059" y="1588900"/>
            <a:ext cx="1805197" cy="96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- 1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A1F699-E243-068D-31C8-6738B31A3973}"/>
              </a:ext>
            </a:extLst>
          </p:cNvPr>
          <p:cNvSpPr/>
          <p:nvPr/>
        </p:nvSpPr>
        <p:spPr>
          <a:xfrm>
            <a:off x="9599645" y="4649039"/>
            <a:ext cx="1805197" cy="96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 - 2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487C7C3-DC67-FBB4-912D-88BD3B00FEF8}"/>
              </a:ext>
            </a:extLst>
          </p:cNvPr>
          <p:cNvSpPr/>
          <p:nvPr/>
        </p:nvSpPr>
        <p:spPr>
          <a:xfrm>
            <a:off x="436228" y="536895"/>
            <a:ext cx="2501772" cy="55568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0F99BD-328A-9FEA-1077-07FA3322A60D}"/>
              </a:ext>
            </a:extLst>
          </p:cNvPr>
          <p:cNvSpPr txBox="1"/>
          <p:nvPr/>
        </p:nvSpPr>
        <p:spPr>
          <a:xfrm>
            <a:off x="976713" y="738232"/>
            <a:ext cx="135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 premises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E87B30-D19A-D331-E113-556D80808C89}"/>
              </a:ext>
            </a:extLst>
          </p:cNvPr>
          <p:cNvSpPr/>
          <p:nvPr/>
        </p:nvSpPr>
        <p:spPr>
          <a:xfrm>
            <a:off x="9130733" y="536895"/>
            <a:ext cx="2501772" cy="55568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856908-11B9-1FCD-7024-3FD2FA321A38}"/>
              </a:ext>
            </a:extLst>
          </p:cNvPr>
          <p:cNvSpPr txBox="1"/>
          <p:nvPr/>
        </p:nvSpPr>
        <p:spPr>
          <a:xfrm>
            <a:off x="9858078" y="755011"/>
            <a:ext cx="1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Cloud DB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5E9C74-9905-786A-80C2-6857EC1D5B55}"/>
              </a:ext>
            </a:extLst>
          </p:cNvPr>
          <p:cNvCxnSpPr>
            <a:cxnSpLocks/>
            <a:stCxn id="81" idx="2"/>
            <a:endCxn id="89" idx="0"/>
          </p:cNvCxnSpPr>
          <p:nvPr/>
        </p:nvCxnSpPr>
        <p:spPr>
          <a:xfrm>
            <a:off x="6189106" y="2512011"/>
            <a:ext cx="61780" cy="673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E70F60-D2BC-2EB9-CC92-916A6A2D89FB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189106" y="3582099"/>
            <a:ext cx="61780" cy="942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C7565-4D3D-835B-C8B7-8351F7A78CA6}"/>
              </a:ext>
            </a:extLst>
          </p:cNvPr>
          <p:cNvSpPr/>
          <p:nvPr/>
        </p:nvSpPr>
        <p:spPr>
          <a:xfrm>
            <a:off x="1442906" y="1652631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0233-B61D-692A-D56F-840CA9FA807A}"/>
              </a:ext>
            </a:extLst>
          </p:cNvPr>
          <p:cNvSpPr/>
          <p:nvPr/>
        </p:nvSpPr>
        <p:spPr>
          <a:xfrm>
            <a:off x="1442906" y="3274503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D0ED3-B9BB-EBF7-9211-251ED5C5E88A}"/>
              </a:ext>
            </a:extLst>
          </p:cNvPr>
          <p:cNvSpPr/>
          <p:nvPr/>
        </p:nvSpPr>
        <p:spPr>
          <a:xfrm>
            <a:off x="1442906" y="4896375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Dataset-n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3F79E3E-D478-AC92-0461-BB03BC29155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036814" y="2038525"/>
            <a:ext cx="1963024" cy="15855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3314E63-140A-9E58-F526-888698F7EDA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036813" y="3810000"/>
            <a:ext cx="1593909" cy="163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F30B490-6E44-72B2-2047-1AD5264F69C4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036813" y="4323127"/>
            <a:ext cx="1963025" cy="11101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D66126-5C3B-B94D-8B50-5BA3A387B2A2}"/>
              </a:ext>
            </a:extLst>
          </p:cNvPr>
          <p:cNvSpPr/>
          <p:nvPr/>
        </p:nvSpPr>
        <p:spPr>
          <a:xfrm>
            <a:off x="4630722" y="3624044"/>
            <a:ext cx="738231" cy="6990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3B23B-8909-F7C6-FE6B-D977123028D9}"/>
              </a:ext>
            </a:extLst>
          </p:cNvPr>
          <p:cNvSpPr/>
          <p:nvPr/>
        </p:nvSpPr>
        <p:spPr>
          <a:xfrm>
            <a:off x="5224935" y="2197915"/>
            <a:ext cx="802542" cy="6990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5E2C3-A8E1-B45F-4F80-BB696463BA67}"/>
              </a:ext>
            </a:extLst>
          </p:cNvPr>
          <p:cNvSpPr/>
          <p:nvPr/>
        </p:nvSpPr>
        <p:spPr>
          <a:xfrm>
            <a:off x="6027477" y="4555222"/>
            <a:ext cx="802543" cy="6990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0439C8-3D14-4AC5-6240-A29AC37BD2CB}"/>
              </a:ext>
            </a:extLst>
          </p:cNvPr>
          <p:cNvSpPr/>
          <p:nvPr/>
        </p:nvSpPr>
        <p:spPr>
          <a:xfrm>
            <a:off x="7539931" y="4543336"/>
            <a:ext cx="802543" cy="7634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Select</a:t>
            </a:r>
            <a:endParaRPr lang="en-CA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FC0931-EB7F-A8F0-27D1-07A72DE89B1A}"/>
              </a:ext>
            </a:extLst>
          </p:cNvPr>
          <p:cNvSpPr/>
          <p:nvPr/>
        </p:nvSpPr>
        <p:spPr>
          <a:xfrm>
            <a:off x="6621690" y="2221679"/>
            <a:ext cx="886435" cy="6753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having</a:t>
            </a:r>
            <a:endParaRPr lang="en-CA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4CAE1-A1FE-05C9-2B00-BB8CE8184943}"/>
              </a:ext>
            </a:extLst>
          </p:cNvPr>
          <p:cNvSpPr/>
          <p:nvPr/>
        </p:nvSpPr>
        <p:spPr>
          <a:xfrm>
            <a:off x="1442905" y="1661020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0A74C3-3600-8254-EE54-FC8287860F30}"/>
              </a:ext>
            </a:extLst>
          </p:cNvPr>
          <p:cNvSpPr/>
          <p:nvPr/>
        </p:nvSpPr>
        <p:spPr>
          <a:xfrm>
            <a:off x="1442905" y="3282892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51955-9F4B-9E85-7AE2-B41DF9FC6E8C}"/>
              </a:ext>
            </a:extLst>
          </p:cNvPr>
          <p:cNvSpPr/>
          <p:nvPr/>
        </p:nvSpPr>
        <p:spPr>
          <a:xfrm>
            <a:off x="1442905" y="4904764"/>
            <a:ext cx="1593908" cy="1073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Dataset-n</a:t>
            </a:r>
            <a:endParaRPr lang="en-CA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E451626-123E-1C0A-96F6-63ADC66208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036813" y="2046914"/>
            <a:ext cx="1963024" cy="15855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C098471-95E7-7DEB-7EFC-AC3780347CF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036812" y="3818389"/>
            <a:ext cx="1593909" cy="163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F6EBFCA-8C53-F1F4-BFC6-4EF6255574BF}"/>
              </a:ext>
            </a:extLst>
          </p:cNvPr>
          <p:cNvCxnSpPr>
            <a:cxnSpLocks/>
            <a:stCxn id="24" idx="3"/>
            <a:endCxn id="28" idx="4"/>
          </p:cNvCxnSpPr>
          <p:nvPr/>
        </p:nvCxnSpPr>
        <p:spPr>
          <a:xfrm flipV="1">
            <a:off x="3036813" y="4331516"/>
            <a:ext cx="1963024" cy="11101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5CBA453-36DC-0B6D-2069-BABD86EAF289}"/>
              </a:ext>
            </a:extLst>
          </p:cNvPr>
          <p:cNvSpPr/>
          <p:nvPr/>
        </p:nvSpPr>
        <p:spPr>
          <a:xfrm>
            <a:off x="4630721" y="3632433"/>
            <a:ext cx="738231" cy="6990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04D5884-0707-7F3D-0E32-2620BA1E11F5}"/>
              </a:ext>
            </a:extLst>
          </p:cNvPr>
          <p:cNvCxnSpPr>
            <a:cxnSpLocks/>
            <a:stCxn id="28" idx="7"/>
          </p:cNvCxnSpPr>
          <p:nvPr/>
        </p:nvCxnSpPr>
        <p:spPr>
          <a:xfrm rot="5400000" flipH="1" flipV="1">
            <a:off x="4958356" y="3184490"/>
            <a:ext cx="852807" cy="247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C18198-AA62-D9F7-E528-C5E1B03AD9B6}"/>
              </a:ext>
            </a:extLst>
          </p:cNvPr>
          <p:cNvCxnSpPr>
            <a:cxnSpLocks/>
            <a:stCxn id="18" idx="4"/>
          </p:cNvCxnSpPr>
          <p:nvPr/>
        </p:nvCxnSpPr>
        <p:spPr>
          <a:xfrm rot="16200000" flipH="1">
            <a:off x="5138331" y="3384871"/>
            <a:ext cx="1658225" cy="682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BA4013E-ABBC-0F53-FE28-FC768A332D96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858950" y="3466795"/>
            <a:ext cx="1658226" cy="518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5C40C99-3983-4271-E430-E63938BD4752}"/>
              </a:ext>
            </a:extLst>
          </p:cNvPr>
          <p:cNvCxnSpPr>
            <a:cxnSpLocks/>
            <a:stCxn id="21" idx="4"/>
            <a:endCxn id="20" idx="1"/>
          </p:cNvCxnSpPr>
          <p:nvPr/>
        </p:nvCxnSpPr>
        <p:spPr>
          <a:xfrm rot="16200000" flipH="1">
            <a:off x="6482115" y="3479787"/>
            <a:ext cx="1758138" cy="592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C4B90CD-2025-5481-8355-FA2E1D24C819}"/>
              </a:ext>
            </a:extLst>
          </p:cNvPr>
          <p:cNvCxnSpPr>
            <a:cxnSpLocks/>
            <a:stCxn id="20" idx="0"/>
            <a:endCxn id="109" idx="4"/>
          </p:cNvCxnSpPr>
          <p:nvPr/>
        </p:nvCxnSpPr>
        <p:spPr>
          <a:xfrm rot="5400000" flipH="1" flipV="1">
            <a:off x="7352173" y="3642622"/>
            <a:ext cx="1489744" cy="311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1B16D8A-BBEF-AEE6-3A04-70FAAB7CFFC5}"/>
              </a:ext>
            </a:extLst>
          </p:cNvPr>
          <p:cNvSpPr/>
          <p:nvPr/>
        </p:nvSpPr>
        <p:spPr>
          <a:xfrm>
            <a:off x="9835648" y="3274503"/>
            <a:ext cx="1593908" cy="894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18C2E9B-9736-5A83-1572-7B194362C516}"/>
              </a:ext>
            </a:extLst>
          </p:cNvPr>
          <p:cNvSpPr/>
          <p:nvPr/>
        </p:nvSpPr>
        <p:spPr>
          <a:xfrm>
            <a:off x="7840501" y="2290191"/>
            <a:ext cx="824773" cy="7634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order</a:t>
            </a:r>
            <a:endParaRPr lang="en-CA" sz="1100" dirty="0"/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19DA6BB5-95FB-F1FD-9C61-71D590C3E9F0}"/>
              </a:ext>
            </a:extLst>
          </p:cNvPr>
          <p:cNvCxnSpPr>
            <a:cxnSpLocks/>
            <a:stCxn id="109" idx="6"/>
            <a:endCxn id="79" idx="1"/>
          </p:cNvCxnSpPr>
          <p:nvPr/>
        </p:nvCxnSpPr>
        <p:spPr>
          <a:xfrm>
            <a:off x="8665274" y="2671892"/>
            <a:ext cx="1170374" cy="1050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F9A37B-79B9-0267-BB32-FCCD1AFCC71D}"/>
              </a:ext>
            </a:extLst>
          </p:cNvPr>
          <p:cNvSpPr txBox="1"/>
          <p:nvPr/>
        </p:nvSpPr>
        <p:spPr>
          <a:xfrm>
            <a:off x="4764116" y="439777"/>
            <a:ext cx="4131807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3200" b="1" dirty="0"/>
              <a:t>SQL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20722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EB84A-5669-831B-F113-F85B4B77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Factory Components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EF83C-43BC-2AE9-50EC-2660819107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5139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8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5B6-4EAA-4DC8-A640-DFAE3B16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26946-5D05-C0BB-A545-CCF97F837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561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82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33DD2-7130-401A-05C8-E98DDF67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Publish to GitHub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0BA5-0FC1-732D-14A1-015099AFC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C1AFE-9E02-80AD-E6B3-8C0923D29784}"/>
              </a:ext>
            </a:extLst>
          </p:cNvPr>
          <p:cNvSpPr txBox="1"/>
          <p:nvPr/>
        </p:nvSpPr>
        <p:spPr>
          <a:xfrm>
            <a:off x="890338" y="5052130"/>
            <a:ext cx="60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https://github.com/VaibhavStClair/AzureDataFactory_Project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44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0D09-1D60-FBE9-9C39-23676CB7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A0AC2-5CA4-0257-CD12-21120429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55000" lnSpcReduction="20000"/>
          </a:bodyPr>
          <a:lstStyle/>
          <a:p>
            <a:r>
              <a:rPr lang="en-CA" sz="2800" dirty="0" err="1"/>
              <a:t>WafaStudies</a:t>
            </a:r>
            <a:r>
              <a:rPr lang="en-CA" sz="2800" dirty="0"/>
              <a:t> - </a:t>
            </a:r>
            <a:r>
              <a:rPr lang="en-CA" sz="2800" dirty="0">
                <a:hlinkClick r:id="rId2"/>
              </a:rPr>
              <a:t>https://www.youtube.com/watch?v=Mc9JAra8WZU&amp;list=PLMWaZteqtEaLTJffbbBzVOv9C0otal1FO</a:t>
            </a:r>
            <a:endParaRPr lang="en-CA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224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Azure Data Factory</vt:lpstr>
      <vt:lpstr>What is ADF</vt:lpstr>
      <vt:lpstr>PowerPoint Presentation</vt:lpstr>
      <vt:lpstr>PowerPoint Presentation</vt:lpstr>
      <vt:lpstr>Data Factory Components</vt:lpstr>
      <vt:lpstr>Objective</vt:lpstr>
      <vt:lpstr>Publish to GitHub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Chaudhary</dc:creator>
  <cp:lastModifiedBy>Vaibhav Chaudhary</cp:lastModifiedBy>
  <cp:revision>8</cp:revision>
  <dcterms:created xsi:type="dcterms:W3CDTF">2023-01-31T22:41:49Z</dcterms:created>
  <dcterms:modified xsi:type="dcterms:W3CDTF">2023-02-12T12:48:35Z</dcterms:modified>
</cp:coreProperties>
</file>