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7" r:id="rId8"/>
    <p:sldId id="260" r:id="rId9"/>
    <p:sldId id="268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396"/>
  </p:normalViewPr>
  <p:slideViewPr>
    <p:cSldViewPr snapToGrid="0">
      <p:cViewPr varScale="1">
        <p:scale>
          <a:sx n="81" d="100"/>
          <a:sy n="81" d="100"/>
        </p:scale>
        <p:origin x="1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CB8B5-3AA6-5149-9C4C-DB885821F2F8}" type="doc">
      <dgm:prSet loTypeId="urn:microsoft.com/office/officeart/2009/layout/CircleArrowProcess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7CEAE9-FB8F-0748-AA81-9BF216EAE140}">
      <dgm:prSet phldrT="[Text]"/>
      <dgm:spPr/>
      <dgm:t>
        <a:bodyPr/>
        <a:lstStyle/>
        <a:p>
          <a:r>
            <a:rPr lang="en-US" dirty="0"/>
            <a:t>Literature Review</a:t>
          </a:r>
        </a:p>
      </dgm:t>
    </dgm:pt>
    <dgm:pt modelId="{11E6B6F2-139A-C34E-847F-5287F20B4921}" type="parTrans" cxnId="{1CE2E597-FD94-114E-86E5-ABD5BD5CA507}">
      <dgm:prSet/>
      <dgm:spPr/>
      <dgm:t>
        <a:bodyPr/>
        <a:lstStyle/>
        <a:p>
          <a:endParaRPr lang="en-US"/>
        </a:p>
      </dgm:t>
    </dgm:pt>
    <dgm:pt modelId="{E2786518-8C0D-DF42-80DE-278FD9F662B6}" type="sibTrans" cxnId="{1CE2E597-FD94-114E-86E5-ABD5BD5CA507}">
      <dgm:prSet/>
      <dgm:spPr/>
      <dgm:t>
        <a:bodyPr/>
        <a:lstStyle/>
        <a:p>
          <a:endParaRPr lang="en-US"/>
        </a:p>
      </dgm:t>
    </dgm:pt>
    <dgm:pt modelId="{D35B759A-8A98-1E49-AAF8-2929FE7D100F}">
      <dgm:prSet phldrT="[Text]"/>
      <dgm:spPr/>
      <dgm:t>
        <a:bodyPr/>
        <a:lstStyle/>
        <a:p>
          <a:r>
            <a:rPr lang="en-US" dirty="0"/>
            <a:t>Develop Wix form</a:t>
          </a:r>
        </a:p>
      </dgm:t>
    </dgm:pt>
    <dgm:pt modelId="{55C3F545-530A-9146-9D46-4D226DA0F728}" type="parTrans" cxnId="{D9454BD6-1EBA-DC4E-A75A-DA5EB279F6A0}">
      <dgm:prSet/>
      <dgm:spPr/>
      <dgm:t>
        <a:bodyPr/>
        <a:lstStyle/>
        <a:p>
          <a:endParaRPr lang="en-US"/>
        </a:p>
      </dgm:t>
    </dgm:pt>
    <dgm:pt modelId="{B5E52E6D-11CB-8D4D-9B05-D7B8033C9DF9}" type="sibTrans" cxnId="{D9454BD6-1EBA-DC4E-A75A-DA5EB279F6A0}">
      <dgm:prSet/>
      <dgm:spPr/>
      <dgm:t>
        <a:bodyPr/>
        <a:lstStyle/>
        <a:p>
          <a:endParaRPr lang="en-US"/>
        </a:p>
      </dgm:t>
    </dgm:pt>
    <dgm:pt modelId="{1B1F7298-BDC3-9849-BE37-FC8FB5CADBF9}">
      <dgm:prSet phldrT="[Text]"/>
      <dgm:spPr/>
      <dgm:t>
        <a:bodyPr/>
        <a:lstStyle/>
        <a:p>
          <a:r>
            <a:rPr lang="en-US"/>
            <a:t>Develop Database</a:t>
          </a:r>
          <a:endParaRPr lang="en-US" dirty="0"/>
        </a:p>
      </dgm:t>
    </dgm:pt>
    <dgm:pt modelId="{4DCD87A8-6EA0-224E-BC14-41054E29DF71}" type="parTrans" cxnId="{E56CA09C-3033-EC4B-B655-BB18E0711AEF}">
      <dgm:prSet/>
      <dgm:spPr/>
      <dgm:t>
        <a:bodyPr/>
        <a:lstStyle/>
        <a:p>
          <a:endParaRPr lang="en-US"/>
        </a:p>
      </dgm:t>
    </dgm:pt>
    <dgm:pt modelId="{D287DB51-7DCB-6047-8433-0E02A3F06658}" type="sibTrans" cxnId="{E56CA09C-3033-EC4B-B655-BB18E0711AEF}">
      <dgm:prSet/>
      <dgm:spPr/>
      <dgm:t>
        <a:bodyPr/>
        <a:lstStyle/>
        <a:p>
          <a:endParaRPr lang="en-US"/>
        </a:p>
      </dgm:t>
    </dgm:pt>
    <dgm:pt modelId="{03D0C079-E05D-EC41-A3BC-85BB5AF10162}">
      <dgm:prSet phldrT="[Text]"/>
      <dgm:spPr/>
      <dgm:t>
        <a:bodyPr/>
        <a:lstStyle/>
        <a:p>
          <a:r>
            <a:rPr lang="en-US" dirty="0"/>
            <a:t>Design ML/AI system</a:t>
          </a:r>
        </a:p>
      </dgm:t>
    </dgm:pt>
    <dgm:pt modelId="{7C7C79F2-DE73-1B45-8D1B-65C4395C6EAD}" type="parTrans" cxnId="{AB59600B-E618-664E-AF5E-9208023AA1F5}">
      <dgm:prSet/>
      <dgm:spPr/>
      <dgm:t>
        <a:bodyPr/>
        <a:lstStyle/>
        <a:p>
          <a:endParaRPr lang="en-US"/>
        </a:p>
      </dgm:t>
    </dgm:pt>
    <dgm:pt modelId="{3CA99A5F-9426-1B4A-8C70-60C91AD72F23}" type="sibTrans" cxnId="{AB59600B-E618-664E-AF5E-9208023AA1F5}">
      <dgm:prSet/>
      <dgm:spPr/>
      <dgm:t>
        <a:bodyPr/>
        <a:lstStyle/>
        <a:p>
          <a:endParaRPr lang="en-US"/>
        </a:p>
      </dgm:t>
    </dgm:pt>
    <dgm:pt modelId="{B35C024F-5476-724C-991B-7D40902EB296}">
      <dgm:prSet phldrT="[Text]"/>
      <dgm:spPr/>
      <dgm:t>
        <a:bodyPr/>
        <a:lstStyle/>
        <a:p>
          <a:r>
            <a:rPr lang="en-US" dirty="0"/>
            <a:t>Publish the results</a:t>
          </a:r>
        </a:p>
      </dgm:t>
    </dgm:pt>
    <dgm:pt modelId="{BA3AB07E-FB65-5D43-97F5-8610DF52A860}" type="parTrans" cxnId="{FB430FF0-C12E-1B4F-8620-40F8F2A41D34}">
      <dgm:prSet/>
      <dgm:spPr/>
      <dgm:t>
        <a:bodyPr/>
        <a:lstStyle/>
        <a:p>
          <a:endParaRPr lang="en-US"/>
        </a:p>
      </dgm:t>
    </dgm:pt>
    <dgm:pt modelId="{237DBF04-F8B0-3249-83B8-DBD8A38394A7}" type="sibTrans" cxnId="{FB430FF0-C12E-1B4F-8620-40F8F2A41D34}">
      <dgm:prSet/>
      <dgm:spPr/>
      <dgm:t>
        <a:bodyPr/>
        <a:lstStyle/>
        <a:p>
          <a:endParaRPr lang="en-US"/>
        </a:p>
      </dgm:t>
    </dgm:pt>
    <dgm:pt modelId="{31363719-F129-984B-829E-05477121DBA2}" type="pres">
      <dgm:prSet presAssocID="{86BCB8B5-3AA6-5149-9C4C-DB885821F2F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EAEC3E6-FC0D-1D47-A97A-3D1C8FF16108}" type="pres">
      <dgm:prSet presAssocID="{B57CEAE9-FB8F-0748-AA81-9BF216EAE140}" presName="Accent1" presStyleCnt="0"/>
      <dgm:spPr/>
    </dgm:pt>
    <dgm:pt modelId="{A5F71C39-B5E8-6F4C-938E-2855C553BC35}" type="pres">
      <dgm:prSet presAssocID="{B57CEAE9-FB8F-0748-AA81-9BF216EAE140}" presName="Accent" presStyleLbl="node1" presStyleIdx="0" presStyleCnt="5"/>
      <dgm:spPr/>
    </dgm:pt>
    <dgm:pt modelId="{E27EEB8C-9D90-3A41-ABBB-C64457106238}" type="pres">
      <dgm:prSet presAssocID="{B57CEAE9-FB8F-0748-AA81-9BF216EAE140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4A222251-814B-7C4D-8C1D-C17CD9AB4A58}" type="pres">
      <dgm:prSet presAssocID="{D35B759A-8A98-1E49-AAF8-2929FE7D100F}" presName="Accent2" presStyleCnt="0"/>
      <dgm:spPr/>
    </dgm:pt>
    <dgm:pt modelId="{4393FFD1-D67C-5648-896A-45648B92D85E}" type="pres">
      <dgm:prSet presAssocID="{D35B759A-8A98-1E49-AAF8-2929FE7D100F}" presName="Accent" presStyleLbl="node1" presStyleIdx="1" presStyleCnt="5"/>
      <dgm:spPr/>
    </dgm:pt>
    <dgm:pt modelId="{13A30B54-E0F0-5D4E-B57F-1EB10D937EEE}" type="pres">
      <dgm:prSet presAssocID="{D35B759A-8A98-1E49-AAF8-2929FE7D100F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900412F1-9218-9849-8EBC-BF4C41B3E0B8}" type="pres">
      <dgm:prSet presAssocID="{1B1F7298-BDC3-9849-BE37-FC8FB5CADBF9}" presName="Accent3" presStyleCnt="0"/>
      <dgm:spPr/>
    </dgm:pt>
    <dgm:pt modelId="{B4ECEFAE-921C-9F41-9A02-1688895604CA}" type="pres">
      <dgm:prSet presAssocID="{1B1F7298-BDC3-9849-BE37-FC8FB5CADBF9}" presName="Accent" presStyleLbl="node1" presStyleIdx="2" presStyleCnt="5"/>
      <dgm:spPr/>
    </dgm:pt>
    <dgm:pt modelId="{06DF744B-8FB2-A849-A261-906B286B8AB2}" type="pres">
      <dgm:prSet presAssocID="{1B1F7298-BDC3-9849-BE37-FC8FB5CADBF9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BACB753D-B18F-6348-9C3F-411EE6AA49B0}" type="pres">
      <dgm:prSet presAssocID="{03D0C079-E05D-EC41-A3BC-85BB5AF10162}" presName="Accent4" presStyleCnt="0"/>
      <dgm:spPr/>
    </dgm:pt>
    <dgm:pt modelId="{7CDE2A8F-825B-9043-BBC1-8C7C3E56D20C}" type="pres">
      <dgm:prSet presAssocID="{03D0C079-E05D-EC41-A3BC-85BB5AF10162}" presName="Accent" presStyleLbl="node1" presStyleIdx="3" presStyleCnt="5"/>
      <dgm:spPr/>
    </dgm:pt>
    <dgm:pt modelId="{6A6939EE-6D9A-1E44-AD20-F661EE1C0A47}" type="pres">
      <dgm:prSet presAssocID="{03D0C079-E05D-EC41-A3BC-85BB5AF10162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FFE3D079-403E-CC43-B5D4-FAAB11A9E2A3}" type="pres">
      <dgm:prSet presAssocID="{B35C024F-5476-724C-991B-7D40902EB296}" presName="Accent5" presStyleCnt="0"/>
      <dgm:spPr/>
    </dgm:pt>
    <dgm:pt modelId="{65A0D1CF-10E1-D94E-BE48-BD0C83B40827}" type="pres">
      <dgm:prSet presAssocID="{B35C024F-5476-724C-991B-7D40902EB296}" presName="Accent" presStyleLbl="node1" presStyleIdx="4" presStyleCnt="5"/>
      <dgm:spPr/>
    </dgm:pt>
    <dgm:pt modelId="{5DEA8793-F53D-A14B-86F4-F4EB41CB10A1}" type="pres">
      <dgm:prSet presAssocID="{B35C024F-5476-724C-991B-7D40902EB296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AB59600B-E618-664E-AF5E-9208023AA1F5}" srcId="{86BCB8B5-3AA6-5149-9C4C-DB885821F2F8}" destId="{03D0C079-E05D-EC41-A3BC-85BB5AF10162}" srcOrd="3" destOrd="0" parTransId="{7C7C79F2-DE73-1B45-8D1B-65C4395C6EAD}" sibTransId="{3CA99A5F-9426-1B4A-8C70-60C91AD72F23}"/>
    <dgm:cxn modelId="{4606B937-EE43-4845-BDCE-02962E25817E}" type="presOf" srcId="{B35C024F-5476-724C-991B-7D40902EB296}" destId="{5DEA8793-F53D-A14B-86F4-F4EB41CB10A1}" srcOrd="0" destOrd="0" presId="urn:microsoft.com/office/officeart/2009/layout/CircleArrowProcess"/>
    <dgm:cxn modelId="{C4F1A938-AD88-2D49-974F-F80950623580}" type="presOf" srcId="{B57CEAE9-FB8F-0748-AA81-9BF216EAE140}" destId="{E27EEB8C-9D90-3A41-ABBB-C64457106238}" srcOrd="0" destOrd="0" presId="urn:microsoft.com/office/officeart/2009/layout/CircleArrowProcess"/>
    <dgm:cxn modelId="{D79C7A60-373D-DE4F-BDF1-401862C3AA62}" type="presOf" srcId="{86BCB8B5-3AA6-5149-9C4C-DB885821F2F8}" destId="{31363719-F129-984B-829E-05477121DBA2}" srcOrd="0" destOrd="0" presId="urn:microsoft.com/office/officeart/2009/layout/CircleArrowProcess"/>
    <dgm:cxn modelId="{3C88734C-9360-4249-9FE9-0FA6F4D7903A}" type="presOf" srcId="{03D0C079-E05D-EC41-A3BC-85BB5AF10162}" destId="{6A6939EE-6D9A-1E44-AD20-F661EE1C0A47}" srcOrd="0" destOrd="0" presId="urn:microsoft.com/office/officeart/2009/layout/CircleArrowProcess"/>
    <dgm:cxn modelId="{A68EBB52-02F8-5A40-85C0-00B81C36D4AE}" type="presOf" srcId="{D35B759A-8A98-1E49-AAF8-2929FE7D100F}" destId="{13A30B54-E0F0-5D4E-B57F-1EB10D937EEE}" srcOrd="0" destOrd="0" presId="urn:microsoft.com/office/officeart/2009/layout/CircleArrowProcess"/>
    <dgm:cxn modelId="{1CE2E597-FD94-114E-86E5-ABD5BD5CA507}" srcId="{86BCB8B5-3AA6-5149-9C4C-DB885821F2F8}" destId="{B57CEAE9-FB8F-0748-AA81-9BF216EAE140}" srcOrd="0" destOrd="0" parTransId="{11E6B6F2-139A-C34E-847F-5287F20B4921}" sibTransId="{E2786518-8C0D-DF42-80DE-278FD9F662B6}"/>
    <dgm:cxn modelId="{E56CA09C-3033-EC4B-B655-BB18E0711AEF}" srcId="{86BCB8B5-3AA6-5149-9C4C-DB885821F2F8}" destId="{1B1F7298-BDC3-9849-BE37-FC8FB5CADBF9}" srcOrd="2" destOrd="0" parTransId="{4DCD87A8-6EA0-224E-BC14-41054E29DF71}" sibTransId="{D287DB51-7DCB-6047-8433-0E02A3F06658}"/>
    <dgm:cxn modelId="{D9454BD6-1EBA-DC4E-A75A-DA5EB279F6A0}" srcId="{86BCB8B5-3AA6-5149-9C4C-DB885821F2F8}" destId="{D35B759A-8A98-1E49-AAF8-2929FE7D100F}" srcOrd="1" destOrd="0" parTransId="{55C3F545-530A-9146-9D46-4D226DA0F728}" sibTransId="{B5E52E6D-11CB-8D4D-9B05-D7B8033C9DF9}"/>
    <dgm:cxn modelId="{FB430FF0-C12E-1B4F-8620-40F8F2A41D34}" srcId="{86BCB8B5-3AA6-5149-9C4C-DB885821F2F8}" destId="{B35C024F-5476-724C-991B-7D40902EB296}" srcOrd="4" destOrd="0" parTransId="{BA3AB07E-FB65-5D43-97F5-8610DF52A860}" sibTransId="{237DBF04-F8B0-3249-83B8-DBD8A38394A7}"/>
    <dgm:cxn modelId="{F06946F8-4068-CE4C-9965-6492275C26BE}" type="presOf" srcId="{1B1F7298-BDC3-9849-BE37-FC8FB5CADBF9}" destId="{06DF744B-8FB2-A849-A261-906B286B8AB2}" srcOrd="0" destOrd="0" presId="urn:microsoft.com/office/officeart/2009/layout/CircleArrowProcess"/>
    <dgm:cxn modelId="{6929A830-AEB9-0E46-9460-096B4CC6B85A}" type="presParOf" srcId="{31363719-F129-984B-829E-05477121DBA2}" destId="{1EAEC3E6-FC0D-1D47-A97A-3D1C8FF16108}" srcOrd="0" destOrd="0" presId="urn:microsoft.com/office/officeart/2009/layout/CircleArrowProcess"/>
    <dgm:cxn modelId="{EB6285F9-50D0-7F4B-A70F-E6E5301D4D63}" type="presParOf" srcId="{1EAEC3E6-FC0D-1D47-A97A-3D1C8FF16108}" destId="{A5F71C39-B5E8-6F4C-938E-2855C553BC35}" srcOrd="0" destOrd="0" presId="urn:microsoft.com/office/officeart/2009/layout/CircleArrowProcess"/>
    <dgm:cxn modelId="{333B9F37-EAFE-0246-8368-B21498FDFBE1}" type="presParOf" srcId="{31363719-F129-984B-829E-05477121DBA2}" destId="{E27EEB8C-9D90-3A41-ABBB-C64457106238}" srcOrd="1" destOrd="0" presId="urn:microsoft.com/office/officeart/2009/layout/CircleArrowProcess"/>
    <dgm:cxn modelId="{76A9AB7C-8074-E44E-8E55-CED2D125B011}" type="presParOf" srcId="{31363719-F129-984B-829E-05477121DBA2}" destId="{4A222251-814B-7C4D-8C1D-C17CD9AB4A58}" srcOrd="2" destOrd="0" presId="urn:microsoft.com/office/officeart/2009/layout/CircleArrowProcess"/>
    <dgm:cxn modelId="{1ABBE12F-EA78-874A-BC8F-1C24EF56BD45}" type="presParOf" srcId="{4A222251-814B-7C4D-8C1D-C17CD9AB4A58}" destId="{4393FFD1-D67C-5648-896A-45648B92D85E}" srcOrd="0" destOrd="0" presId="urn:microsoft.com/office/officeart/2009/layout/CircleArrowProcess"/>
    <dgm:cxn modelId="{B9E634A1-95C1-5944-A295-6AF2569B9920}" type="presParOf" srcId="{31363719-F129-984B-829E-05477121DBA2}" destId="{13A30B54-E0F0-5D4E-B57F-1EB10D937EEE}" srcOrd="3" destOrd="0" presId="urn:microsoft.com/office/officeart/2009/layout/CircleArrowProcess"/>
    <dgm:cxn modelId="{B97201B1-43FA-AA47-BDA1-B702BFD0700A}" type="presParOf" srcId="{31363719-F129-984B-829E-05477121DBA2}" destId="{900412F1-9218-9849-8EBC-BF4C41B3E0B8}" srcOrd="4" destOrd="0" presId="urn:microsoft.com/office/officeart/2009/layout/CircleArrowProcess"/>
    <dgm:cxn modelId="{3EB239A9-B2D6-0344-9ADB-FFDC961D260F}" type="presParOf" srcId="{900412F1-9218-9849-8EBC-BF4C41B3E0B8}" destId="{B4ECEFAE-921C-9F41-9A02-1688895604CA}" srcOrd="0" destOrd="0" presId="urn:microsoft.com/office/officeart/2009/layout/CircleArrowProcess"/>
    <dgm:cxn modelId="{5D33BC45-204A-EC43-81F7-3EFD8189EE37}" type="presParOf" srcId="{31363719-F129-984B-829E-05477121DBA2}" destId="{06DF744B-8FB2-A849-A261-906B286B8AB2}" srcOrd="5" destOrd="0" presId="urn:microsoft.com/office/officeart/2009/layout/CircleArrowProcess"/>
    <dgm:cxn modelId="{3CC5AB74-74ED-A847-8E28-2ED7C916BF48}" type="presParOf" srcId="{31363719-F129-984B-829E-05477121DBA2}" destId="{BACB753D-B18F-6348-9C3F-411EE6AA49B0}" srcOrd="6" destOrd="0" presId="urn:microsoft.com/office/officeart/2009/layout/CircleArrowProcess"/>
    <dgm:cxn modelId="{A166859D-A2B0-B940-9F26-D1A04CD5EDA2}" type="presParOf" srcId="{BACB753D-B18F-6348-9C3F-411EE6AA49B0}" destId="{7CDE2A8F-825B-9043-BBC1-8C7C3E56D20C}" srcOrd="0" destOrd="0" presId="urn:microsoft.com/office/officeart/2009/layout/CircleArrowProcess"/>
    <dgm:cxn modelId="{8F335F40-816E-084F-8E64-E4EB3D168381}" type="presParOf" srcId="{31363719-F129-984B-829E-05477121DBA2}" destId="{6A6939EE-6D9A-1E44-AD20-F661EE1C0A47}" srcOrd="7" destOrd="0" presId="urn:microsoft.com/office/officeart/2009/layout/CircleArrowProcess"/>
    <dgm:cxn modelId="{7345D3D9-3726-7541-B4B6-211C8D729D37}" type="presParOf" srcId="{31363719-F129-984B-829E-05477121DBA2}" destId="{FFE3D079-403E-CC43-B5D4-FAAB11A9E2A3}" srcOrd="8" destOrd="0" presId="urn:microsoft.com/office/officeart/2009/layout/CircleArrowProcess"/>
    <dgm:cxn modelId="{2B71C382-F3F5-5346-9992-E2A05F5D55D5}" type="presParOf" srcId="{FFE3D079-403E-CC43-B5D4-FAAB11A9E2A3}" destId="{65A0D1CF-10E1-D94E-BE48-BD0C83B40827}" srcOrd="0" destOrd="0" presId="urn:microsoft.com/office/officeart/2009/layout/CircleArrowProcess"/>
    <dgm:cxn modelId="{3D406C33-327A-4347-BE19-950C748762CD}" type="presParOf" srcId="{31363719-F129-984B-829E-05477121DBA2}" destId="{5DEA8793-F53D-A14B-86F4-F4EB41CB10A1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5B725-C391-49FE-94A2-4EA5AAE76C9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7783B-2D87-4B1A-A62F-9F28BFFE1253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/>
            <a:t>Created 4 tables on MySQL workbench as per the schema mentioned in the guide </a:t>
          </a:r>
        </a:p>
      </dgm:t>
    </dgm:pt>
    <dgm:pt modelId="{955437DA-C7CB-4A96-9F0F-FFC7D3FB4F48}" type="parTrans" cxnId="{C6F8FE98-21C9-4884-94DB-AD329F84EF2E}">
      <dgm:prSet/>
      <dgm:spPr/>
      <dgm:t>
        <a:bodyPr/>
        <a:lstStyle/>
        <a:p>
          <a:pPr algn="ctr"/>
          <a:endParaRPr lang="en-US"/>
        </a:p>
      </dgm:t>
    </dgm:pt>
    <dgm:pt modelId="{8C00E575-C538-4C98-9DA8-0DAD37D00165}" type="sibTrans" cxnId="{C6F8FE98-21C9-4884-94DB-AD329F84EF2E}">
      <dgm:prSet/>
      <dgm:spPr/>
      <dgm:t>
        <a:bodyPr/>
        <a:lstStyle/>
        <a:p>
          <a:pPr algn="ctr"/>
          <a:endParaRPr lang="en-US"/>
        </a:p>
      </dgm:t>
    </dgm:pt>
    <dgm:pt modelId="{7A2E8ACF-7080-48F9-BB02-3F9BAB967A69}">
      <dgm:prSet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1. Submissions </a:t>
          </a:r>
        </a:p>
      </dgm:t>
    </dgm:pt>
    <dgm:pt modelId="{E34C0CC2-99C9-4839-BE4B-1DF91B02B8D3}" type="parTrans" cxnId="{E6B7F434-B6C1-4963-B61D-01F0A1C834CB}">
      <dgm:prSet/>
      <dgm:spPr/>
      <dgm:t>
        <a:bodyPr/>
        <a:lstStyle/>
        <a:p>
          <a:pPr algn="ctr"/>
          <a:endParaRPr lang="en-US"/>
        </a:p>
      </dgm:t>
    </dgm:pt>
    <dgm:pt modelId="{2B1C7B1C-D2B6-485F-AD7D-7C32FBBF0325}" type="sibTrans" cxnId="{E6B7F434-B6C1-4963-B61D-01F0A1C834CB}">
      <dgm:prSet/>
      <dgm:spPr/>
      <dgm:t>
        <a:bodyPr/>
        <a:lstStyle/>
        <a:p>
          <a:pPr algn="ctr"/>
          <a:endParaRPr lang="en-US"/>
        </a:p>
      </dgm:t>
    </dgm:pt>
    <dgm:pt modelId="{D5EA4299-61E4-4B63-A1A3-7597159E9E36}">
      <dgm:prSet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2. Questions </a:t>
          </a:r>
        </a:p>
      </dgm:t>
    </dgm:pt>
    <dgm:pt modelId="{4A69E114-6DAF-4BB4-83AB-E8EFCCEDA987}" type="parTrans" cxnId="{7AA48A77-D8FE-465C-9E47-5C5E61C7B46B}">
      <dgm:prSet/>
      <dgm:spPr/>
      <dgm:t>
        <a:bodyPr/>
        <a:lstStyle/>
        <a:p>
          <a:pPr algn="ctr"/>
          <a:endParaRPr lang="en-US"/>
        </a:p>
      </dgm:t>
    </dgm:pt>
    <dgm:pt modelId="{7B19BF9B-BEB4-4408-A5A1-B67128177B54}" type="sibTrans" cxnId="{7AA48A77-D8FE-465C-9E47-5C5E61C7B46B}">
      <dgm:prSet/>
      <dgm:spPr/>
      <dgm:t>
        <a:bodyPr/>
        <a:lstStyle/>
        <a:p>
          <a:pPr algn="ctr"/>
          <a:endParaRPr lang="en-US"/>
        </a:p>
      </dgm:t>
    </dgm:pt>
    <dgm:pt modelId="{8CFA3A0B-5DCA-4D37-B7CC-5B3D0F6858AC}">
      <dgm:prSet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3. Jedi Consultants</a:t>
          </a:r>
        </a:p>
      </dgm:t>
    </dgm:pt>
    <dgm:pt modelId="{0A6C2FE4-2795-420F-8A77-C7D004512292}" type="parTrans" cxnId="{843B92B8-ADEA-49FC-981D-7763CC4F49B7}">
      <dgm:prSet/>
      <dgm:spPr/>
      <dgm:t>
        <a:bodyPr/>
        <a:lstStyle/>
        <a:p>
          <a:pPr algn="ctr"/>
          <a:endParaRPr lang="en-US"/>
        </a:p>
      </dgm:t>
    </dgm:pt>
    <dgm:pt modelId="{A538B714-6A72-4989-9B4C-245E3416EF69}" type="sibTrans" cxnId="{843B92B8-ADEA-49FC-981D-7763CC4F49B7}">
      <dgm:prSet/>
      <dgm:spPr/>
      <dgm:t>
        <a:bodyPr/>
        <a:lstStyle/>
        <a:p>
          <a:pPr algn="ctr"/>
          <a:endParaRPr lang="en-US"/>
        </a:p>
      </dgm:t>
    </dgm:pt>
    <dgm:pt modelId="{487136FD-3132-45F2-956D-CE30BFE1D33D}">
      <dgm:prSet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4. Themes </a:t>
          </a:r>
        </a:p>
      </dgm:t>
    </dgm:pt>
    <dgm:pt modelId="{F61CCC63-8120-415A-A91A-8A64945F9EC7}" type="parTrans" cxnId="{3D8F3748-2F86-485E-B6C1-8778CD103050}">
      <dgm:prSet/>
      <dgm:spPr/>
      <dgm:t>
        <a:bodyPr/>
        <a:lstStyle/>
        <a:p>
          <a:pPr algn="ctr"/>
          <a:endParaRPr lang="en-US"/>
        </a:p>
      </dgm:t>
    </dgm:pt>
    <dgm:pt modelId="{9146E225-5C47-477C-A2A1-5C0F6EBDD496}" type="sibTrans" cxnId="{3D8F3748-2F86-485E-B6C1-8778CD103050}">
      <dgm:prSet/>
      <dgm:spPr/>
      <dgm:t>
        <a:bodyPr/>
        <a:lstStyle/>
        <a:p>
          <a:pPr algn="ctr"/>
          <a:endParaRPr lang="en-US"/>
        </a:p>
      </dgm:t>
    </dgm:pt>
    <dgm:pt modelId="{2950ACED-09EF-45F4-8ABF-12F872CC67C8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Inserted some dummy data inside the tables</a:t>
          </a:r>
        </a:p>
      </dgm:t>
    </dgm:pt>
    <dgm:pt modelId="{691C1476-0430-4B0C-8105-FF05FDA76DB9}" type="parTrans" cxnId="{3BABC000-DB5D-4CDF-8B91-8C398651E70A}">
      <dgm:prSet/>
      <dgm:spPr/>
      <dgm:t>
        <a:bodyPr/>
        <a:lstStyle/>
        <a:p>
          <a:pPr algn="ctr"/>
          <a:endParaRPr lang="en-US"/>
        </a:p>
      </dgm:t>
    </dgm:pt>
    <dgm:pt modelId="{928314BC-58F4-4568-B6F7-33652A3E83A3}" type="sibTrans" cxnId="{3BABC000-DB5D-4CDF-8B91-8C398651E70A}">
      <dgm:prSet/>
      <dgm:spPr/>
      <dgm:t>
        <a:bodyPr/>
        <a:lstStyle/>
        <a:p>
          <a:pPr algn="ctr"/>
          <a:endParaRPr lang="en-US"/>
        </a:p>
      </dgm:t>
    </dgm:pt>
    <dgm:pt modelId="{7D89423D-0E6B-47BC-846A-A70F6037D6AF}" type="pres">
      <dgm:prSet presAssocID="{0405B725-C391-49FE-94A2-4EA5AAE76C94}" presName="root" presStyleCnt="0">
        <dgm:presLayoutVars>
          <dgm:dir/>
          <dgm:resizeHandles val="exact"/>
        </dgm:presLayoutVars>
      </dgm:prSet>
      <dgm:spPr/>
    </dgm:pt>
    <dgm:pt modelId="{9F1D9826-8A64-456E-AE8C-EE868CD69388}" type="pres">
      <dgm:prSet presAssocID="{6777783B-2D87-4B1A-A62F-9F28BFFE1253}" presName="compNode" presStyleCnt="0"/>
      <dgm:spPr/>
    </dgm:pt>
    <dgm:pt modelId="{F482A3AB-879E-4889-8A54-3993406ADB0A}" type="pres">
      <dgm:prSet presAssocID="{6777783B-2D87-4B1A-A62F-9F28BFFE1253}" presName="iconRect" presStyleLbl="node1" presStyleIdx="0" presStyleCnt="2" custLinFactX="8221" custLinFactNeighborX="100000" custLinFactNeighborY="38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1118AE5-E4D7-4E35-9F48-A993F5DB6F64}" type="pres">
      <dgm:prSet presAssocID="{6777783B-2D87-4B1A-A62F-9F28BFFE1253}" presName="iconSpace" presStyleCnt="0"/>
      <dgm:spPr/>
    </dgm:pt>
    <dgm:pt modelId="{98ED8163-5430-4110-ADBD-17BB66E76438}" type="pres">
      <dgm:prSet presAssocID="{6777783B-2D87-4B1A-A62F-9F28BFFE1253}" presName="parTx" presStyleLbl="revTx" presStyleIdx="0" presStyleCnt="4">
        <dgm:presLayoutVars>
          <dgm:chMax val="0"/>
          <dgm:chPref val="0"/>
        </dgm:presLayoutVars>
      </dgm:prSet>
      <dgm:spPr/>
    </dgm:pt>
    <dgm:pt modelId="{D0C6E2DD-1CC2-447B-BC96-E7F06D448EF6}" type="pres">
      <dgm:prSet presAssocID="{6777783B-2D87-4B1A-A62F-9F28BFFE1253}" presName="txSpace" presStyleCnt="0"/>
      <dgm:spPr/>
    </dgm:pt>
    <dgm:pt modelId="{656AC4D1-97DC-4384-8EB6-C04201A6CE39}" type="pres">
      <dgm:prSet presAssocID="{6777783B-2D87-4B1A-A62F-9F28BFFE1253}" presName="desTx" presStyleLbl="revTx" presStyleIdx="1" presStyleCnt="4" custScaleX="57194" custLinFactY="-1100000" custLinFactNeighborX="49085" custLinFactNeighborY="-1196228">
        <dgm:presLayoutVars/>
      </dgm:prSet>
      <dgm:spPr/>
    </dgm:pt>
    <dgm:pt modelId="{CC0E0C45-9A9E-4683-98C6-0739D6FA96DB}" type="pres">
      <dgm:prSet presAssocID="{8C00E575-C538-4C98-9DA8-0DAD37D00165}" presName="sibTrans" presStyleCnt="0"/>
      <dgm:spPr/>
    </dgm:pt>
    <dgm:pt modelId="{52E77956-30F0-4D79-82DA-51CD6492EAB8}" type="pres">
      <dgm:prSet presAssocID="{2950ACED-09EF-45F4-8ABF-12F872CC67C8}" presName="compNode" presStyleCnt="0"/>
      <dgm:spPr/>
    </dgm:pt>
    <dgm:pt modelId="{DCC08812-1675-42F4-995D-A15446A70564}" type="pres">
      <dgm:prSet presAssocID="{2950ACED-09EF-45F4-8ABF-12F872CC67C8}" presName="iconRect" presStyleLbl="node1" presStyleIdx="1" presStyleCnt="2" custLinFactX="11404" custLinFactNeighborX="100000" custLinFactNeighborY="25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F572EE-4BFC-414A-B4DD-8874FCE481CB}" type="pres">
      <dgm:prSet presAssocID="{2950ACED-09EF-45F4-8ABF-12F872CC67C8}" presName="iconSpace" presStyleCnt="0"/>
      <dgm:spPr/>
    </dgm:pt>
    <dgm:pt modelId="{97FB4B94-361D-4B54-95C2-C7A959722C33}" type="pres">
      <dgm:prSet presAssocID="{2950ACED-09EF-45F4-8ABF-12F872CC67C8}" presName="parTx" presStyleLbl="revTx" presStyleIdx="2" presStyleCnt="4">
        <dgm:presLayoutVars>
          <dgm:chMax val="0"/>
          <dgm:chPref val="0"/>
        </dgm:presLayoutVars>
      </dgm:prSet>
      <dgm:spPr/>
    </dgm:pt>
    <dgm:pt modelId="{A9DF4466-3A9B-4052-B582-01D815885212}" type="pres">
      <dgm:prSet presAssocID="{2950ACED-09EF-45F4-8ABF-12F872CC67C8}" presName="txSpace" presStyleCnt="0"/>
      <dgm:spPr/>
    </dgm:pt>
    <dgm:pt modelId="{57077ABF-FCF5-4D3A-8207-6D2FB66DEEAC}" type="pres">
      <dgm:prSet presAssocID="{2950ACED-09EF-45F4-8ABF-12F872CC67C8}" presName="desTx" presStyleLbl="revTx" presStyleIdx="3" presStyleCnt="4">
        <dgm:presLayoutVars/>
      </dgm:prSet>
      <dgm:spPr/>
    </dgm:pt>
  </dgm:ptLst>
  <dgm:cxnLst>
    <dgm:cxn modelId="{3BABC000-DB5D-4CDF-8B91-8C398651E70A}" srcId="{0405B725-C391-49FE-94A2-4EA5AAE76C94}" destId="{2950ACED-09EF-45F4-8ABF-12F872CC67C8}" srcOrd="1" destOrd="0" parTransId="{691C1476-0430-4B0C-8105-FF05FDA76DB9}" sibTransId="{928314BC-58F4-4568-B6F7-33652A3E83A3}"/>
    <dgm:cxn modelId="{E6B7F434-B6C1-4963-B61D-01F0A1C834CB}" srcId="{6777783B-2D87-4B1A-A62F-9F28BFFE1253}" destId="{7A2E8ACF-7080-48F9-BB02-3F9BAB967A69}" srcOrd="0" destOrd="0" parTransId="{E34C0CC2-99C9-4839-BE4B-1DF91B02B8D3}" sibTransId="{2B1C7B1C-D2B6-485F-AD7D-7C32FBBF0325}"/>
    <dgm:cxn modelId="{3D8F3748-2F86-485E-B6C1-8778CD103050}" srcId="{6777783B-2D87-4B1A-A62F-9F28BFFE1253}" destId="{487136FD-3132-45F2-956D-CE30BFE1D33D}" srcOrd="3" destOrd="0" parTransId="{F61CCC63-8120-415A-A91A-8A64945F9EC7}" sibTransId="{9146E225-5C47-477C-A2A1-5C0F6EBDD496}"/>
    <dgm:cxn modelId="{4F34734F-0062-493B-9982-4B1F491FEFC7}" type="presOf" srcId="{7A2E8ACF-7080-48F9-BB02-3F9BAB967A69}" destId="{656AC4D1-97DC-4384-8EB6-C04201A6CE39}" srcOrd="0" destOrd="0" presId="urn:microsoft.com/office/officeart/2018/2/layout/IconLabelDescriptionList"/>
    <dgm:cxn modelId="{7AA48A77-D8FE-465C-9E47-5C5E61C7B46B}" srcId="{6777783B-2D87-4B1A-A62F-9F28BFFE1253}" destId="{D5EA4299-61E4-4B63-A1A3-7597159E9E36}" srcOrd="1" destOrd="0" parTransId="{4A69E114-6DAF-4BB4-83AB-E8EFCCEDA987}" sibTransId="{7B19BF9B-BEB4-4408-A5A1-B67128177B54}"/>
    <dgm:cxn modelId="{8605417B-0F5D-497D-A5B9-F357BA0C51BF}" type="presOf" srcId="{0405B725-C391-49FE-94A2-4EA5AAE76C94}" destId="{7D89423D-0E6B-47BC-846A-A70F6037D6AF}" srcOrd="0" destOrd="0" presId="urn:microsoft.com/office/officeart/2018/2/layout/IconLabelDescriptionList"/>
    <dgm:cxn modelId="{30208381-7DA1-4657-8BD2-5B50B61D990D}" type="presOf" srcId="{6777783B-2D87-4B1A-A62F-9F28BFFE1253}" destId="{98ED8163-5430-4110-ADBD-17BB66E76438}" srcOrd="0" destOrd="0" presId="urn:microsoft.com/office/officeart/2018/2/layout/IconLabelDescriptionList"/>
    <dgm:cxn modelId="{C6F8FE98-21C9-4884-94DB-AD329F84EF2E}" srcId="{0405B725-C391-49FE-94A2-4EA5AAE76C94}" destId="{6777783B-2D87-4B1A-A62F-9F28BFFE1253}" srcOrd="0" destOrd="0" parTransId="{955437DA-C7CB-4A96-9F0F-FFC7D3FB4F48}" sibTransId="{8C00E575-C538-4C98-9DA8-0DAD37D00165}"/>
    <dgm:cxn modelId="{843B92B8-ADEA-49FC-981D-7763CC4F49B7}" srcId="{6777783B-2D87-4B1A-A62F-9F28BFFE1253}" destId="{8CFA3A0B-5DCA-4D37-B7CC-5B3D0F6858AC}" srcOrd="2" destOrd="0" parTransId="{0A6C2FE4-2795-420F-8A77-C7D004512292}" sibTransId="{A538B714-6A72-4989-9B4C-245E3416EF69}"/>
    <dgm:cxn modelId="{C93926BE-B605-4AAA-A46E-CC170B3B798E}" type="presOf" srcId="{D5EA4299-61E4-4B63-A1A3-7597159E9E36}" destId="{656AC4D1-97DC-4384-8EB6-C04201A6CE39}" srcOrd="0" destOrd="1" presId="urn:microsoft.com/office/officeart/2018/2/layout/IconLabelDescriptionList"/>
    <dgm:cxn modelId="{F3F0A4DC-5880-428D-B69D-FD88D57746C5}" type="presOf" srcId="{2950ACED-09EF-45F4-8ABF-12F872CC67C8}" destId="{97FB4B94-361D-4B54-95C2-C7A959722C33}" srcOrd="0" destOrd="0" presId="urn:microsoft.com/office/officeart/2018/2/layout/IconLabelDescriptionList"/>
    <dgm:cxn modelId="{18C754DD-AF78-428C-AC06-A3A2AB35DA93}" type="presOf" srcId="{487136FD-3132-45F2-956D-CE30BFE1D33D}" destId="{656AC4D1-97DC-4384-8EB6-C04201A6CE39}" srcOrd="0" destOrd="3" presId="urn:microsoft.com/office/officeart/2018/2/layout/IconLabelDescriptionList"/>
    <dgm:cxn modelId="{AC095CEC-F1E3-400F-965E-78B0E5951C61}" type="presOf" srcId="{8CFA3A0B-5DCA-4D37-B7CC-5B3D0F6858AC}" destId="{656AC4D1-97DC-4384-8EB6-C04201A6CE39}" srcOrd="0" destOrd="2" presId="urn:microsoft.com/office/officeart/2018/2/layout/IconLabelDescriptionList"/>
    <dgm:cxn modelId="{D1CD3CBC-9546-4678-ABDA-C3C00A7B0A5E}" type="presParOf" srcId="{7D89423D-0E6B-47BC-846A-A70F6037D6AF}" destId="{9F1D9826-8A64-456E-AE8C-EE868CD69388}" srcOrd="0" destOrd="0" presId="urn:microsoft.com/office/officeart/2018/2/layout/IconLabelDescriptionList"/>
    <dgm:cxn modelId="{C7A13E75-E5CB-4A9F-8400-2465DDFB117E}" type="presParOf" srcId="{9F1D9826-8A64-456E-AE8C-EE868CD69388}" destId="{F482A3AB-879E-4889-8A54-3993406ADB0A}" srcOrd="0" destOrd="0" presId="urn:microsoft.com/office/officeart/2018/2/layout/IconLabelDescriptionList"/>
    <dgm:cxn modelId="{F0527C61-F35B-4866-A933-9DB67E5263CF}" type="presParOf" srcId="{9F1D9826-8A64-456E-AE8C-EE868CD69388}" destId="{11118AE5-E4D7-4E35-9F48-A993F5DB6F64}" srcOrd="1" destOrd="0" presId="urn:microsoft.com/office/officeart/2018/2/layout/IconLabelDescriptionList"/>
    <dgm:cxn modelId="{49EDE1DD-21B4-44DB-8205-299C9DC6FA90}" type="presParOf" srcId="{9F1D9826-8A64-456E-AE8C-EE868CD69388}" destId="{98ED8163-5430-4110-ADBD-17BB66E76438}" srcOrd="2" destOrd="0" presId="urn:microsoft.com/office/officeart/2018/2/layout/IconLabelDescriptionList"/>
    <dgm:cxn modelId="{F217C098-97BF-4271-8AEC-F621EE67CCE9}" type="presParOf" srcId="{9F1D9826-8A64-456E-AE8C-EE868CD69388}" destId="{D0C6E2DD-1CC2-447B-BC96-E7F06D448EF6}" srcOrd="3" destOrd="0" presId="urn:microsoft.com/office/officeart/2018/2/layout/IconLabelDescriptionList"/>
    <dgm:cxn modelId="{690C85B2-E470-45E0-B431-1D2E0C051AEB}" type="presParOf" srcId="{9F1D9826-8A64-456E-AE8C-EE868CD69388}" destId="{656AC4D1-97DC-4384-8EB6-C04201A6CE39}" srcOrd="4" destOrd="0" presId="urn:microsoft.com/office/officeart/2018/2/layout/IconLabelDescriptionList"/>
    <dgm:cxn modelId="{96FAE775-EBF7-48AD-81DE-224F804DE713}" type="presParOf" srcId="{7D89423D-0E6B-47BC-846A-A70F6037D6AF}" destId="{CC0E0C45-9A9E-4683-98C6-0739D6FA96DB}" srcOrd="1" destOrd="0" presId="urn:microsoft.com/office/officeart/2018/2/layout/IconLabelDescriptionList"/>
    <dgm:cxn modelId="{08051345-7082-410E-BCAC-C0D2E4DF83E2}" type="presParOf" srcId="{7D89423D-0E6B-47BC-846A-A70F6037D6AF}" destId="{52E77956-30F0-4D79-82DA-51CD6492EAB8}" srcOrd="2" destOrd="0" presId="urn:microsoft.com/office/officeart/2018/2/layout/IconLabelDescriptionList"/>
    <dgm:cxn modelId="{D91C9D68-D4B6-43D7-8418-E435DE35D8BB}" type="presParOf" srcId="{52E77956-30F0-4D79-82DA-51CD6492EAB8}" destId="{DCC08812-1675-42F4-995D-A15446A70564}" srcOrd="0" destOrd="0" presId="urn:microsoft.com/office/officeart/2018/2/layout/IconLabelDescriptionList"/>
    <dgm:cxn modelId="{A6426E2D-4491-4639-BEBB-C5B0B63D8B7F}" type="presParOf" srcId="{52E77956-30F0-4D79-82DA-51CD6492EAB8}" destId="{D3F572EE-4BFC-414A-B4DD-8874FCE481CB}" srcOrd="1" destOrd="0" presId="urn:microsoft.com/office/officeart/2018/2/layout/IconLabelDescriptionList"/>
    <dgm:cxn modelId="{414290C9-8486-4394-A75C-7122BCBDB8BC}" type="presParOf" srcId="{52E77956-30F0-4D79-82DA-51CD6492EAB8}" destId="{97FB4B94-361D-4B54-95C2-C7A959722C33}" srcOrd="2" destOrd="0" presId="urn:microsoft.com/office/officeart/2018/2/layout/IconLabelDescriptionList"/>
    <dgm:cxn modelId="{727481F1-E93B-456D-9AE0-609AA70AA6DB}" type="presParOf" srcId="{52E77956-30F0-4D79-82DA-51CD6492EAB8}" destId="{A9DF4466-3A9B-4052-B582-01D815885212}" srcOrd="3" destOrd="0" presId="urn:microsoft.com/office/officeart/2018/2/layout/IconLabelDescriptionList"/>
    <dgm:cxn modelId="{269E49A7-499D-4E53-A9A1-FDE1DE83DC1C}" type="presParOf" srcId="{52E77956-30F0-4D79-82DA-51CD6492EAB8}" destId="{57077ABF-FCF5-4D3A-8207-6D2FB66DEEA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3CD836-D562-4FB8-A0ED-FB9637D734A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3F0F84-F846-4F2B-BB89-38E0605FDA9E}">
      <dgm:prSet/>
      <dgm:spPr/>
      <dgm:t>
        <a:bodyPr/>
        <a:lstStyle/>
        <a:p>
          <a:r>
            <a:rPr lang="en-US" dirty="0" err="1"/>
            <a:t>PyMySQL</a:t>
          </a:r>
          <a:r>
            <a:rPr lang="en-US" dirty="0"/>
            <a:t> package used to make the connection</a:t>
          </a:r>
        </a:p>
      </dgm:t>
    </dgm:pt>
    <dgm:pt modelId="{50BDBBAB-432F-48E6-BFD7-2AACCE16770D}" type="parTrans" cxnId="{E8459AB5-28C4-4756-97B5-4287CD9CF2F9}">
      <dgm:prSet/>
      <dgm:spPr/>
      <dgm:t>
        <a:bodyPr/>
        <a:lstStyle/>
        <a:p>
          <a:endParaRPr lang="en-US"/>
        </a:p>
      </dgm:t>
    </dgm:pt>
    <dgm:pt modelId="{C98AB0C0-316C-49EC-B176-F18DF35143E8}" type="sibTrans" cxnId="{E8459AB5-28C4-4756-97B5-4287CD9CF2F9}">
      <dgm:prSet/>
      <dgm:spPr/>
      <dgm:t>
        <a:bodyPr/>
        <a:lstStyle/>
        <a:p>
          <a:endParaRPr lang="en-US"/>
        </a:p>
      </dgm:t>
    </dgm:pt>
    <dgm:pt modelId="{DE87528A-DC27-4294-BB2B-40FCA029CAF1}">
      <dgm:prSet/>
      <dgm:spPr/>
      <dgm:t>
        <a:bodyPr/>
        <a:lstStyle/>
        <a:p>
          <a:r>
            <a:rPr lang="en-US"/>
            <a:t>Each table in SQL is now a data frame in Python</a:t>
          </a:r>
        </a:p>
      </dgm:t>
    </dgm:pt>
    <dgm:pt modelId="{AAA8D273-BB0E-4872-BAD7-F7352EF014C7}" type="parTrans" cxnId="{2DAF14FA-61A0-485E-B7DF-200D31247D62}">
      <dgm:prSet/>
      <dgm:spPr/>
      <dgm:t>
        <a:bodyPr/>
        <a:lstStyle/>
        <a:p>
          <a:endParaRPr lang="en-US"/>
        </a:p>
      </dgm:t>
    </dgm:pt>
    <dgm:pt modelId="{59471023-36C9-4A45-9352-0BE55635941B}" type="sibTrans" cxnId="{2DAF14FA-61A0-485E-B7DF-200D31247D62}">
      <dgm:prSet/>
      <dgm:spPr/>
      <dgm:t>
        <a:bodyPr/>
        <a:lstStyle/>
        <a:p>
          <a:endParaRPr lang="en-US"/>
        </a:p>
      </dgm:t>
    </dgm:pt>
    <dgm:pt modelId="{52AB845D-39CC-5444-8E7D-9AB6869EE477}" type="pres">
      <dgm:prSet presAssocID="{9E3CD836-D562-4FB8-A0ED-FB9637D734A6}" presName="vert0" presStyleCnt="0">
        <dgm:presLayoutVars>
          <dgm:dir/>
          <dgm:animOne val="branch"/>
          <dgm:animLvl val="lvl"/>
        </dgm:presLayoutVars>
      </dgm:prSet>
      <dgm:spPr/>
    </dgm:pt>
    <dgm:pt modelId="{61403379-B93B-BE4C-9A8A-7122917C9609}" type="pres">
      <dgm:prSet presAssocID="{193F0F84-F846-4F2B-BB89-38E0605FDA9E}" presName="thickLine" presStyleLbl="alignNode1" presStyleIdx="0" presStyleCnt="2"/>
      <dgm:spPr/>
    </dgm:pt>
    <dgm:pt modelId="{6BCB1D6E-D34B-E946-ABFE-1733410F3125}" type="pres">
      <dgm:prSet presAssocID="{193F0F84-F846-4F2B-BB89-38E0605FDA9E}" presName="horz1" presStyleCnt="0"/>
      <dgm:spPr/>
    </dgm:pt>
    <dgm:pt modelId="{D0235261-B46F-DF42-BC6E-7BC35F86D70E}" type="pres">
      <dgm:prSet presAssocID="{193F0F84-F846-4F2B-BB89-38E0605FDA9E}" presName="tx1" presStyleLbl="revTx" presStyleIdx="0" presStyleCnt="2"/>
      <dgm:spPr/>
    </dgm:pt>
    <dgm:pt modelId="{8D0B48A2-AA90-1D4F-A868-46C980E8089A}" type="pres">
      <dgm:prSet presAssocID="{193F0F84-F846-4F2B-BB89-38E0605FDA9E}" presName="vert1" presStyleCnt="0"/>
      <dgm:spPr/>
    </dgm:pt>
    <dgm:pt modelId="{399A9B97-A322-2D4F-9DED-3C7DABB14FFE}" type="pres">
      <dgm:prSet presAssocID="{DE87528A-DC27-4294-BB2B-40FCA029CAF1}" presName="thickLine" presStyleLbl="alignNode1" presStyleIdx="1" presStyleCnt="2"/>
      <dgm:spPr/>
    </dgm:pt>
    <dgm:pt modelId="{7944AD7A-8C17-664F-843B-73E40507ED4A}" type="pres">
      <dgm:prSet presAssocID="{DE87528A-DC27-4294-BB2B-40FCA029CAF1}" presName="horz1" presStyleCnt="0"/>
      <dgm:spPr/>
    </dgm:pt>
    <dgm:pt modelId="{5427F9E0-7867-8742-A257-4EFBBC31D5D2}" type="pres">
      <dgm:prSet presAssocID="{DE87528A-DC27-4294-BB2B-40FCA029CAF1}" presName="tx1" presStyleLbl="revTx" presStyleIdx="1" presStyleCnt="2"/>
      <dgm:spPr/>
    </dgm:pt>
    <dgm:pt modelId="{49FFEAE5-C454-9D4F-959B-9BF407FAD44B}" type="pres">
      <dgm:prSet presAssocID="{DE87528A-DC27-4294-BB2B-40FCA029CAF1}" presName="vert1" presStyleCnt="0"/>
      <dgm:spPr/>
    </dgm:pt>
  </dgm:ptLst>
  <dgm:cxnLst>
    <dgm:cxn modelId="{88AC2444-B8C0-1C45-BB0A-5CFF8C65A5CF}" type="presOf" srcId="{DE87528A-DC27-4294-BB2B-40FCA029CAF1}" destId="{5427F9E0-7867-8742-A257-4EFBBC31D5D2}" srcOrd="0" destOrd="0" presId="urn:microsoft.com/office/officeart/2008/layout/LinedList"/>
    <dgm:cxn modelId="{EF777A6F-1FA2-374E-BB7A-3720C3697DC1}" type="presOf" srcId="{193F0F84-F846-4F2B-BB89-38E0605FDA9E}" destId="{D0235261-B46F-DF42-BC6E-7BC35F86D70E}" srcOrd="0" destOrd="0" presId="urn:microsoft.com/office/officeart/2008/layout/LinedList"/>
    <dgm:cxn modelId="{E5BE3A52-D776-A049-8AB0-9422BC591B79}" type="presOf" srcId="{9E3CD836-D562-4FB8-A0ED-FB9637D734A6}" destId="{52AB845D-39CC-5444-8E7D-9AB6869EE477}" srcOrd="0" destOrd="0" presId="urn:microsoft.com/office/officeart/2008/layout/LinedList"/>
    <dgm:cxn modelId="{E8459AB5-28C4-4756-97B5-4287CD9CF2F9}" srcId="{9E3CD836-D562-4FB8-A0ED-FB9637D734A6}" destId="{193F0F84-F846-4F2B-BB89-38E0605FDA9E}" srcOrd="0" destOrd="0" parTransId="{50BDBBAB-432F-48E6-BFD7-2AACCE16770D}" sibTransId="{C98AB0C0-316C-49EC-B176-F18DF35143E8}"/>
    <dgm:cxn modelId="{2DAF14FA-61A0-485E-B7DF-200D31247D62}" srcId="{9E3CD836-D562-4FB8-A0ED-FB9637D734A6}" destId="{DE87528A-DC27-4294-BB2B-40FCA029CAF1}" srcOrd="1" destOrd="0" parTransId="{AAA8D273-BB0E-4872-BAD7-F7352EF014C7}" sibTransId="{59471023-36C9-4A45-9352-0BE55635941B}"/>
    <dgm:cxn modelId="{6C0AB9CA-1CB1-0F42-9064-FE3B666D51C9}" type="presParOf" srcId="{52AB845D-39CC-5444-8E7D-9AB6869EE477}" destId="{61403379-B93B-BE4C-9A8A-7122917C9609}" srcOrd="0" destOrd="0" presId="urn:microsoft.com/office/officeart/2008/layout/LinedList"/>
    <dgm:cxn modelId="{5C845C42-0D6A-574F-B9AA-E72D6D8CA71F}" type="presParOf" srcId="{52AB845D-39CC-5444-8E7D-9AB6869EE477}" destId="{6BCB1D6E-D34B-E946-ABFE-1733410F3125}" srcOrd="1" destOrd="0" presId="urn:microsoft.com/office/officeart/2008/layout/LinedList"/>
    <dgm:cxn modelId="{4D5D9751-0323-D84F-8954-423B7FE2B63D}" type="presParOf" srcId="{6BCB1D6E-D34B-E946-ABFE-1733410F3125}" destId="{D0235261-B46F-DF42-BC6E-7BC35F86D70E}" srcOrd="0" destOrd="0" presId="urn:microsoft.com/office/officeart/2008/layout/LinedList"/>
    <dgm:cxn modelId="{DA2501B0-92E7-6D4B-B971-455023EDF656}" type="presParOf" srcId="{6BCB1D6E-D34B-E946-ABFE-1733410F3125}" destId="{8D0B48A2-AA90-1D4F-A868-46C980E8089A}" srcOrd="1" destOrd="0" presId="urn:microsoft.com/office/officeart/2008/layout/LinedList"/>
    <dgm:cxn modelId="{42381A10-B7D2-BF48-8B02-0F801DDADCD3}" type="presParOf" srcId="{52AB845D-39CC-5444-8E7D-9AB6869EE477}" destId="{399A9B97-A322-2D4F-9DED-3C7DABB14FFE}" srcOrd="2" destOrd="0" presId="urn:microsoft.com/office/officeart/2008/layout/LinedList"/>
    <dgm:cxn modelId="{F997412B-07D8-F14A-BB0F-85B4FF0379FC}" type="presParOf" srcId="{52AB845D-39CC-5444-8E7D-9AB6869EE477}" destId="{7944AD7A-8C17-664F-843B-73E40507ED4A}" srcOrd="3" destOrd="0" presId="urn:microsoft.com/office/officeart/2008/layout/LinedList"/>
    <dgm:cxn modelId="{5EB11D9D-5684-4C41-A8B6-DB53A6832A4E}" type="presParOf" srcId="{7944AD7A-8C17-664F-843B-73E40507ED4A}" destId="{5427F9E0-7867-8742-A257-4EFBBC31D5D2}" srcOrd="0" destOrd="0" presId="urn:microsoft.com/office/officeart/2008/layout/LinedList"/>
    <dgm:cxn modelId="{2525F654-5165-984F-9520-C01BDEE2FB8B}" type="presParOf" srcId="{7944AD7A-8C17-664F-843B-73E40507ED4A}" destId="{49FFEAE5-C454-9D4F-959B-9BF407FAD4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403C2A-6EDA-4839-8D9F-7668EA944AC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FE76EB-81BE-47E8-8CED-AC1902CA5A56}">
      <dgm:prSet/>
      <dgm:spPr/>
      <dgm:t>
        <a:bodyPr/>
        <a:lstStyle/>
        <a:p>
          <a:r>
            <a:rPr lang="en-US"/>
            <a:t>Converted text to array</a:t>
          </a:r>
        </a:p>
      </dgm:t>
    </dgm:pt>
    <dgm:pt modelId="{AA414530-53CF-4330-8CDE-5C6139D85AEF}" type="parTrans" cxnId="{1B9ABCE1-CDB9-44BF-8D4C-D048F0B3488C}">
      <dgm:prSet/>
      <dgm:spPr/>
      <dgm:t>
        <a:bodyPr/>
        <a:lstStyle/>
        <a:p>
          <a:endParaRPr lang="en-US"/>
        </a:p>
      </dgm:t>
    </dgm:pt>
    <dgm:pt modelId="{8F9115F8-CFB4-40D1-BDB8-9B7C030BE0F1}" type="sibTrans" cxnId="{1B9ABCE1-CDB9-44BF-8D4C-D048F0B3488C}">
      <dgm:prSet/>
      <dgm:spPr/>
      <dgm:t>
        <a:bodyPr/>
        <a:lstStyle/>
        <a:p>
          <a:endParaRPr lang="en-US"/>
        </a:p>
      </dgm:t>
    </dgm:pt>
    <dgm:pt modelId="{922916F5-39FF-4B4F-A9E6-AA164D900F30}">
      <dgm:prSet/>
      <dgm:spPr/>
      <dgm:t>
        <a:bodyPr/>
        <a:lstStyle/>
        <a:p>
          <a:r>
            <a:rPr lang="en-US"/>
            <a:t>PorterStemmer and WordNetLemmatizer methods used for converting the words to the roots</a:t>
          </a:r>
        </a:p>
      </dgm:t>
    </dgm:pt>
    <dgm:pt modelId="{0C7623E8-C8B0-490C-941C-6A96A1BC9FA4}" type="parTrans" cxnId="{718BC4E5-405F-4597-9993-AA0A1A9DEAE2}">
      <dgm:prSet/>
      <dgm:spPr/>
      <dgm:t>
        <a:bodyPr/>
        <a:lstStyle/>
        <a:p>
          <a:endParaRPr lang="en-US"/>
        </a:p>
      </dgm:t>
    </dgm:pt>
    <dgm:pt modelId="{FDFF9F0A-819D-4E8E-8CFD-72E4E2709F68}" type="sibTrans" cxnId="{718BC4E5-405F-4597-9993-AA0A1A9DEAE2}">
      <dgm:prSet/>
      <dgm:spPr/>
      <dgm:t>
        <a:bodyPr/>
        <a:lstStyle/>
        <a:p>
          <a:endParaRPr lang="en-US"/>
        </a:p>
      </dgm:t>
    </dgm:pt>
    <dgm:pt modelId="{A3C6845F-5FEE-40ED-9680-EA6DFC81B188}">
      <dgm:prSet/>
      <dgm:spPr/>
      <dgm:t>
        <a:bodyPr/>
        <a:lstStyle/>
        <a:p>
          <a:r>
            <a:rPr lang="en-US"/>
            <a:t>Converted to lower case</a:t>
          </a:r>
        </a:p>
      </dgm:t>
    </dgm:pt>
    <dgm:pt modelId="{C7C587FB-76AD-4418-83AE-E6E0DBCC22AF}" type="parTrans" cxnId="{69DC737D-B4DD-4B81-A270-93A2C27DADAE}">
      <dgm:prSet/>
      <dgm:spPr/>
      <dgm:t>
        <a:bodyPr/>
        <a:lstStyle/>
        <a:p>
          <a:endParaRPr lang="en-US"/>
        </a:p>
      </dgm:t>
    </dgm:pt>
    <dgm:pt modelId="{CB0914BC-F83F-4A7C-A6A9-B1A29F75B21E}" type="sibTrans" cxnId="{69DC737D-B4DD-4B81-A270-93A2C27DADAE}">
      <dgm:prSet/>
      <dgm:spPr/>
      <dgm:t>
        <a:bodyPr/>
        <a:lstStyle/>
        <a:p>
          <a:endParaRPr lang="en-US"/>
        </a:p>
      </dgm:t>
    </dgm:pt>
    <dgm:pt modelId="{AC18D3E1-74A0-4095-B9F5-EB918DCDD962}">
      <dgm:prSet/>
      <dgm:spPr/>
      <dgm:t>
        <a:bodyPr/>
        <a:lstStyle/>
        <a:p>
          <a:r>
            <a:rPr lang="en-US"/>
            <a:t>Remove all the punctuations</a:t>
          </a:r>
        </a:p>
      </dgm:t>
    </dgm:pt>
    <dgm:pt modelId="{D0048669-9C72-49DC-AE74-585497C164AF}" type="parTrans" cxnId="{5AAA6666-23A1-472F-AE38-41EEAD00E0BF}">
      <dgm:prSet/>
      <dgm:spPr/>
      <dgm:t>
        <a:bodyPr/>
        <a:lstStyle/>
        <a:p>
          <a:endParaRPr lang="en-US"/>
        </a:p>
      </dgm:t>
    </dgm:pt>
    <dgm:pt modelId="{83F685C7-50A5-44E2-AB16-F164320FB974}" type="sibTrans" cxnId="{5AAA6666-23A1-472F-AE38-41EEAD00E0BF}">
      <dgm:prSet/>
      <dgm:spPr/>
      <dgm:t>
        <a:bodyPr/>
        <a:lstStyle/>
        <a:p>
          <a:endParaRPr lang="en-US"/>
        </a:p>
      </dgm:t>
    </dgm:pt>
    <dgm:pt modelId="{FBAF1330-D024-5A47-ABB5-9FFD186ABB5F}" type="pres">
      <dgm:prSet presAssocID="{85403C2A-6EDA-4839-8D9F-7668EA944A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1EA200-8DC9-E049-82BC-1764E7661790}" type="pres">
      <dgm:prSet presAssocID="{A0FE76EB-81BE-47E8-8CED-AC1902CA5A56}" presName="hierRoot1" presStyleCnt="0"/>
      <dgm:spPr/>
    </dgm:pt>
    <dgm:pt modelId="{06E431CD-BEF3-7A44-8093-413A700100CE}" type="pres">
      <dgm:prSet presAssocID="{A0FE76EB-81BE-47E8-8CED-AC1902CA5A56}" presName="composite" presStyleCnt="0"/>
      <dgm:spPr/>
    </dgm:pt>
    <dgm:pt modelId="{E0410EE1-EDE3-4A4E-BFEC-F5620C53AD26}" type="pres">
      <dgm:prSet presAssocID="{A0FE76EB-81BE-47E8-8CED-AC1902CA5A56}" presName="background" presStyleLbl="node0" presStyleIdx="0" presStyleCnt="4"/>
      <dgm:spPr/>
    </dgm:pt>
    <dgm:pt modelId="{845C91BC-0CFB-864F-B693-D08A5EF17BEA}" type="pres">
      <dgm:prSet presAssocID="{A0FE76EB-81BE-47E8-8CED-AC1902CA5A56}" presName="text" presStyleLbl="fgAcc0" presStyleIdx="0" presStyleCnt="4">
        <dgm:presLayoutVars>
          <dgm:chPref val="3"/>
        </dgm:presLayoutVars>
      </dgm:prSet>
      <dgm:spPr/>
    </dgm:pt>
    <dgm:pt modelId="{15531A44-E9FB-8146-A170-569048B9A565}" type="pres">
      <dgm:prSet presAssocID="{A0FE76EB-81BE-47E8-8CED-AC1902CA5A56}" presName="hierChild2" presStyleCnt="0"/>
      <dgm:spPr/>
    </dgm:pt>
    <dgm:pt modelId="{22A65826-5EED-7F4C-89AC-7E0B4BCA8FDE}" type="pres">
      <dgm:prSet presAssocID="{922916F5-39FF-4B4F-A9E6-AA164D900F30}" presName="hierRoot1" presStyleCnt="0"/>
      <dgm:spPr/>
    </dgm:pt>
    <dgm:pt modelId="{34C8372B-0889-CD48-930F-F499387A6D4B}" type="pres">
      <dgm:prSet presAssocID="{922916F5-39FF-4B4F-A9E6-AA164D900F30}" presName="composite" presStyleCnt="0"/>
      <dgm:spPr/>
    </dgm:pt>
    <dgm:pt modelId="{3E409402-139A-324B-8130-E3D5D24EF9DD}" type="pres">
      <dgm:prSet presAssocID="{922916F5-39FF-4B4F-A9E6-AA164D900F30}" presName="background" presStyleLbl="node0" presStyleIdx="1" presStyleCnt="4"/>
      <dgm:spPr/>
    </dgm:pt>
    <dgm:pt modelId="{EED02DA4-15D7-FA40-9614-F8CB66F05B67}" type="pres">
      <dgm:prSet presAssocID="{922916F5-39FF-4B4F-A9E6-AA164D900F30}" presName="text" presStyleLbl="fgAcc0" presStyleIdx="1" presStyleCnt="4">
        <dgm:presLayoutVars>
          <dgm:chPref val="3"/>
        </dgm:presLayoutVars>
      </dgm:prSet>
      <dgm:spPr/>
    </dgm:pt>
    <dgm:pt modelId="{AEE9F2FA-0C61-8943-868C-FB8B62AE4020}" type="pres">
      <dgm:prSet presAssocID="{922916F5-39FF-4B4F-A9E6-AA164D900F30}" presName="hierChild2" presStyleCnt="0"/>
      <dgm:spPr/>
    </dgm:pt>
    <dgm:pt modelId="{5A4658A2-222F-BF48-9ECB-61428CDBF25F}" type="pres">
      <dgm:prSet presAssocID="{A3C6845F-5FEE-40ED-9680-EA6DFC81B188}" presName="hierRoot1" presStyleCnt="0"/>
      <dgm:spPr/>
    </dgm:pt>
    <dgm:pt modelId="{7E33C33D-BAE7-7B4F-BEBF-2EB45ED075F6}" type="pres">
      <dgm:prSet presAssocID="{A3C6845F-5FEE-40ED-9680-EA6DFC81B188}" presName="composite" presStyleCnt="0"/>
      <dgm:spPr/>
    </dgm:pt>
    <dgm:pt modelId="{931AB0AB-3D77-FE4B-8263-2C3E5A1ED427}" type="pres">
      <dgm:prSet presAssocID="{A3C6845F-5FEE-40ED-9680-EA6DFC81B188}" presName="background" presStyleLbl="node0" presStyleIdx="2" presStyleCnt="4"/>
      <dgm:spPr/>
    </dgm:pt>
    <dgm:pt modelId="{8B84DB71-02E2-4C41-B94B-8DBA42388F5E}" type="pres">
      <dgm:prSet presAssocID="{A3C6845F-5FEE-40ED-9680-EA6DFC81B188}" presName="text" presStyleLbl="fgAcc0" presStyleIdx="2" presStyleCnt="4">
        <dgm:presLayoutVars>
          <dgm:chPref val="3"/>
        </dgm:presLayoutVars>
      </dgm:prSet>
      <dgm:spPr/>
    </dgm:pt>
    <dgm:pt modelId="{4A721980-3DEB-1B4E-BFD9-93AC706D06C2}" type="pres">
      <dgm:prSet presAssocID="{A3C6845F-5FEE-40ED-9680-EA6DFC81B188}" presName="hierChild2" presStyleCnt="0"/>
      <dgm:spPr/>
    </dgm:pt>
    <dgm:pt modelId="{1DE2C102-5135-A246-924C-688D3704DBDB}" type="pres">
      <dgm:prSet presAssocID="{AC18D3E1-74A0-4095-B9F5-EB918DCDD962}" presName="hierRoot1" presStyleCnt="0"/>
      <dgm:spPr/>
    </dgm:pt>
    <dgm:pt modelId="{FDB8EFD0-B37C-4F4F-8CC9-F278FBC2CD07}" type="pres">
      <dgm:prSet presAssocID="{AC18D3E1-74A0-4095-B9F5-EB918DCDD962}" presName="composite" presStyleCnt="0"/>
      <dgm:spPr/>
    </dgm:pt>
    <dgm:pt modelId="{06698FD7-5C87-DD4D-A585-88475DD94904}" type="pres">
      <dgm:prSet presAssocID="{AC18D3E1-74A0-4095-B9F5-EB918DCDD962}" presName="background" presStyleLbl="node0" presStyleIdx="3" presStyleCnt="4"/>
      <dgm:spPr/>
    </dgm:pt>
    <dgm:pt modelId="{2D29E87A-974A-8A41-A653-1B4A74F44D8E}" type="pres">
      <dgm:prSet presAssocID="{AC18D3E1-74A0-4095-B9F5-EB918DCDD962}" presName="text" presStyleLbl="fgAcc0" presStyleIdx="3" presStyleCnt="4">
        <dgm:presLayoutVars>
          <dgm:chPref val="3"/>
        </dgm:presLayoutVars>
      </dgm:prSet>
      <dgm:spPr/>
    </dgm:pt>
    <dgm:pt modelId="{E711917C-E607-BB4A-B638-A47451E3D075}" type="pres">
      <dgm:prSet presAssocID="{AC18D3E1-74A0-4095-B9F5-EB918DCDD962}" presName="hierChild2" presStyleCnt="0"/>
      <dgm:spPr/>
    </dgm:pt>
  </dgm:ptLst>
  <dgm:cxnLst>
    <dgm:cxn modelId="{5AAA6666-23A1-472F-AE38-41EEAD00E0BF}" srcId="{85403C2A-6EDA-4839-8D9F-7668EA944AC0}" destId="{AC18D3E1-74A0-4095-B9F5-EB918DCDD962}" srcOrd="3" destOrd="0" parTransId="{D0048669-9C72-49DC-AE74-585497C164AF}" sibTransId="{83F685C7-50A5-44E2-AB16-F164320FB974}"/>
    <dgm:cxn modelId="{8D331770-818D-434F-BB60-90269AF562A5}" type="presOf" srcId="{AC18D3E1-74A0-4095-B9F5-EB918DCDD962}" destId="{2D29E87A-974A-8A41-A653-1B4A74F44D8E}" srcOrd="0" destOrd="0" presId="urn:microsoft.com/office/officeart/2005/8/layout/hierarchy1"/>
    <dgm:cxn modelId="{69DC737D-B4DD-4B81-A270-93A2C27DADAE}" srcId="{85403C2A-6EDA-4839-8D9F-7668EA944AC0}" destId="{A3C6845F-5FEE-40ED-9680-EA6DFC81B188}" srcOrd="2" destOrd="0" parTransId="{C7C587FB-76AD-4418-83AE-E6E0DBCC22AF}" sibTransId="{CB0914BC-F83F-4A7C-A6A9-B1A29F75B21E}"/>
    <dgm:cxn modelId="{A9042DC1-72E6-0047-AA96-D3CF006AB04F}" type="presOf" srcId="{A3C6845F-5FEE-40ED-9680-EA6DFC81B188}" destId="{8B84DB71-02E2-4C41-B94B-8DBA42388F5E}" srcOrd="0" destOrd="0" presId="urn:microsoft.com/office/officeart/2005/8/layout/hierarchy1"/>
    <dgm:cxn modelId="{B23EFDC3-E934-4C41-832B-81E1F235BB7E}" type="presOf" srcId="{922916F5-39FF-4B4F-A9E6-AA164D900F30}" destId="{EED02DA4-15D7-FA40-9614-F8CB66F05B67}" srcOrd="0" destOrd="0" presId="urn:microsoft.com/office/officeart/2005/8/layout/hierarchy1"/>
    <dgm:cxn modelId="{9EBBC8CE-3231-FD49-B9E4-0B4FDE63703D}" type="presOf" srcId="{85403C2A-6EDA-4839-8D9F-7668EA944AC0}" destId="{FBAF1330-D024-5A47-ABB5-9FFD186ABB5F}" srcOrd="0" destOrd="0" presId="urn:microsoft.com/office/officeart/2005/8/layout/hierarchy1"/>
    <dgm:cxn modelId="{7F5C38D7-DB01-C647-84EF-E177FEBF5A7F}" type="presOf" srcId="{A0FE76EB-81BE-47E8-8CED-AC1902CA5A56}" destId="{845C91BC-0CFB-864F-B693-D08A5EF17BEA}" srcOrd="0" destOrd="0" presId="urn:microsoft.com/office/officeart/2005/8/layout/hierarchy1"/>
    <dgm:cxn modelId="{1B9ABCE1-CDB9-44BF-8D4C-D048F0B3488C}" srcId="{85403C2A-6EDA-4839-8D9F-7668EA944AC0}" destId="{A0FE76EB-81BE-47E8-8CED-AC1902CA5A56}" srcOrd="0" destOrd="0" parTransId="{AA414530-53CF-4330-8CDE-5C6139D85AEF}" sibTransId="{8F9115F8-CFB4-40D1-BDB8-9B7C030BE0F1}"/>
    <dgm:cxn modelId="{718BC4E5-405F-4597-9993-AA0A1A9DEAE2}" srcId="{85403C2A-6EDA-4839-8D9F-7668EA944AC0}" destId="{922916F5-39FF-4B4F-A9E6-AA164D900F30}" srcOrd="1" destOrd="0" parTransId="{0C7623E8-C8B0-490C-941C-6A96A1BC9FA4}" sibTransId="{FDFF9F0A-819D-4E8E-8CFD-72E4E2709F68}"/>
    <dgm:cxn modelId="{58F87FCF-5AFA-E241-96BB-F89403A438D8}" type="presParOf" srcId="{FBAF1330-D024-5A47-ABB5-9FFD186ABB5F}" destId="{AE1EA200-8DC9-E049-82BC-1764E7661790}" srcOrd="0" destOrd="0" presId="urn:microsoft.com/office/officeart/2005/8/layout/hierarchy1"/>
    <dgm:cxn modelId="{82A864A1-D15B-694F-B0B3-86F4D635B5E2}" type="presParOf" srcId="{AE1EA200-8DC9-E049-82BC-1764E7661790}" destId="{06E431CD-BEF3-7A44-8093-413A700100CE}" srcOrd="0" destOrd="0" presId="urn:microsoft.com/office/officeart/2005/8/layout/hierarchy1"/>
    <dgm:cxn modelId="{BCD1B4B3-6C0F-974A-9E68-1811041DFD7A}" type="presParOf" srcId="{06E431CD-BEF3-7A44-8093-413A700100CE}" destId="{E0410EE1-EDE3-4A4E-BFEC-F5620C53AD26}" srcOrd="0" destOrd="0" presId="urn:microsoft.com/office/officeart/2005/8/layout/hierarchy1"/>
    <dgm:cxn modelId="{99083C52-6961-6D4C-ACF2-DFDBB42F6C8D}" type="presParOf" srcId="{06E431CD-BEF3-7A44-8093-413A700100CE}" destId="{845C91BC-0CFB-864F-B693-D08A5EF17BEA}" srcOrd="1" destOrd="0" presId="urn:microsoft.com/office/officeart/2005/8/layout/hierarchy1"/>
    <dgm:cxn modelId="{152C1D0C-C5D9-1E4E-A077-946800D1177D}" type="presParOf" srcId="{AE1EA200-8DC9-E049-82BC-1764E7661790}" destId="{15531A44-E9FB-8146-A170-569048B9A565}" srcOrd="1" destOrd="0" presId="urn:microsoft.com/office/officeart/2005/8/layout/hierarchy1"/>
    <dgm:cxn modelId="{F52754FE-CEB5-B348-B00D-1A83CCC25728}" type="presParOf" srcId="{FBAF1330-D024-5A47-ABB5-9FFD186ABB5F}" destId="{22A65826-5EED-7F4C-89AC-7E0B4BCA8FDE}" srcOrd="1" destOrd="0" presId="urn:microsoft.com/office/officeart/2005/8/layout/hierarchy1"/>
    <dgm:cxn modelId="{138ADE9E-9121-FD44-BE39-A28BDD6687D7}" type="presParOf" srcId="{22A65826-5EED-7F4C-89AC-7E0B4BCA8FDE}" destId="{34C8372B-0889-CD48-930F-F499387A6D4B}" srcOrd="0" destOrd="0" presId="urn:microsoft.com/office/officeart/2005/8/layout/hierarchy1"/>
    <dgm:cxn modelId="{FFE2B288-BB50-3349-B36B-A081F790D563}" type="presParOf" srcId="{34C8372B-0889-CD48-930F-F499387A6D4B}" destId="{3E409402-139A-324B-8130-E3D5D24EF9DD}" srcOrd="0" destOrd="0" presId="urn:microsoft.com/office/officeart/2005/8/layout/hierarchy1"/>
    <dgm:cxn modelId="{4E89F5DC-CE62-8844-B201-19FFBA9C24C2}" type="presParOf" srcId="{34C8372B-0889-CD48-930F-F499387A6D4B}" destId="{EED02DA4-15D7-FA40-9614-F8CB66F05B67}" srcOrd="1" destOrd="0" presId="urn:microsoft.com/office/officeart/2005/8/layout/hierarchy1"/>
    <dgm:cxn modelId="{7CE6ADFE-C7A3-EF42-9DFC-55F23EBFEA43}" type="presParOf" srcId="{22A65826-5EED-7F4C-89AC-7E0B4BCA8FDE}" destId="{AEE9F2FA-0C61-8943-868C-FB8B62AE4020}" srcOrd="1" destOrd="0" presId="urn:microsoft.com/office/officeart/2005/8/layout/hierarchy1"/>
    <dgm:cxn modelId="{262E114A-4E15-444A-8FAD-0E947D689A88}" type="presParOf" srcId="{FBAF1330-D024-5A47-ABB5-9FFD186ABB5F}" destId="{5A4658A2-222F-BF48-9ECB-61428CDBF25F}" srcOrd="2" destOrd="0" presId="urn:microsoft.com/office/officeart/2005/8/layout/hierarchy1"/>
    <dgm:cxn modelId="{5498F9F3-1C0A-934D-8CFB-B938AC831D34}" type="presParOf" srcId="{5A4658A2-222F-BF48-9ECB-61428CDBF25F}" destId="{7E33C33D-BAE7-7B4F-BEBF-2EB45ED075F6}" srcOrd="0" destOrd="0" presId="urn:microsoft.com/office/officeart/2005/8/layout/hierarchy1"/>
    <dgm:cxn modelId="{A0BFEC0B-6749-3A48-9D22-743452B0A577}" type="presParOf" srcId="{7E33C33D-BAE7-7B4F-BEBF-2EB45ED075F6}" destId="{931AB0AB-3D77-FE4B-8263-2C3E5A1ED427}" srcOrd="0" destOrd="0" presId="urn:microsoft.com/office/officeart/2005/8/layout/hierarchy1"/>
    <dgm:cxn modelId="{6393BA53-D09D-DD4D-A236-2FA70F457945}" type="presParOf" srcId="{7E33C33D-BAE7-7B4F-BEBF-2EB45ED075F6}" destId="{8B84DB71-02E2-4C41-B94B-8DBA42388F5E}" srcOrd="1" destOrd="0" presId="urn:microsoft.com/office/officeart/2005/8/layout/hierarchy1"/>
    <dgm:cxn modelId="{DB0840A9-A476-0046-A770-0063AC4284B5}" type="presParOf" srcId="{5A4658A2-222F-BF48-9ECB-61428CDBF25F}" destId="{4A721980-3DEB-1B4E-BFD9-93AC706D06C2}" srcOrd="1" destOrd="0" presId="urn:microsoft.com/office/officeart/2005/8/layout/hierarchy1"/>
    <dgm:cxn modelId="{65D15A90-809B-8A4D-B7EC-0ECAFD12D011}" type="presParOf" srcId="{FBAF1330-D024-5A47-ABB5-9FFD186ABB5F}" destId="{1DE2C102-5135-A246-924C-688D3704DBDB}" srcOrd="3" destOrd="0" presId="urn:microsoft.com/office/officeart/2005/8/layout/hierarchy1"/>
    <dgm:cxn modelId="{C626D602-92F1-5A47-AFB7-6532130B70DC}" type="presParOf" srcId="{1DE2C102-5135-A246-924C-688D3704DBDB}" destId="{FDB8EFD0-B37C-4F4F-8CC9-F278FBC2CD07}" srcOrd="0" destOrd="0" presId="urn:microsoft.com/office/officeart/2005/8/layout/hierarchy1"/>
    <dgm:cxn modelId="{0D39785B-7240-864C-BA70-9977CCB3D5E7}" type="presParOf" srcId="{FDB8EFD0-B37C-4F4F-8CC9-F278FBC2CD07}" destId="{06698FD7-5C87-DD4D-A585-88475DD94904}" srcOrd="0" destOrd="0" presId="urn:microsoft.com/office/officeart/2005/8/layout/hierarchy1"/>
    <dgm:cxn modelId="{9C71275C-7FC6-B246-ABF8-199CBE3A75CA}" type="presParOf" srcId="{FDB8EFD0-B37C-4F4F-8CC9-F278FBC2CD07}" destId="{2D29E87A-974A-8A41-A653-1B4A74F44D8E}" srcOrd="1" destOrd="0" presId="urn:microsoft.com/office/officeart/2005/8/layout/hierarchy1"/>
    <dgm:cxn modelId="{5F3678BB-A1B3-EE4D-A394-664879B72BC3}" type="presParOf" srcId="{1DE2C102-5135-A246-924C-688D3704DBDB}" destId="{E711917C-E607-BB4A-B638-A47451E3D0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97DE6B-1037-A549-9989-517F4B9525EA}" type="doc">
      <dgm:prSet loTypeId="urn:microsoft.com/office/officeart/2005/8/layout/StepDownProcess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87445C-90CA-8446-8758-07AE4646231F}">
      <dgm:prSet phldrT="[Text]"/>
      <dgm:spPr/>
      <dgm:t>
        <a:bodyPr/>
        <a:lstStyle/>
        <a:p>
          <a:r>
            <a:rPr lang="en-US" dirty="0"/>
            <a:t>Wix form</a:t>
          </a:r>
        </a:p>
      </dgm:t>
    </dgm:pt>
    <dgm:pt modelId="{96DDDF2D-86B5-3841-BC10-7F38BEFB18F9}" type="parTrans" cxnId="{8E168D92-1CB3-C14A-A6B7-8E938B35F30A}">
      <dgm:prSet/>
      <dgm:spPr/>
      <dgm:t>
        <a:bodyPr/>
        <a:lstStyle/>
        <a:p>
          <a:endParaRPr lang="en-US"/>
        </a:p>
      </dgm:t>
    </dgm:pt>
    <dgm:pt modelId="{53616122-B257-9849-BFA1-D16F4FAC81EC}" type="sibTrans" cxnId="{8E168D92-1CB3-C14A-A6B7-8E938B35F30A}">
      <dgm:prSet/>
      <dgm:spPr/>
      <dgm:t>
        <a:bodyPr/>
        <a:lstStyle/>
        <a:p>
          <a:endParaRPr lang="en-US"/>
        </a:p>
      </dgm:t>
    </dgm:pt>
    <dgm:pt modelId="{729A9E81-0698-394E-8B5D-E7E1DB1615C5}">
      <dgm:prSet phldrT="[Text]"/>
      <dgm:spPr/>
      <dgm:t>
        <a:bodyPr/>
        <a:lstStyle/>
        <a:p>
          <a:r>
            <a:rPr lang="en-US" dirty="0"/>
            <a:t>Data collected from JEDI consultants</a:t>
          </a:r>
        </a:p>
      </dgm:t>
    </dgm:pt>
    <dgm:pt modelId="{DD073C01-B73F-FC41-BDBC-0216C2869A93}" type="parTrans" cxnId="{F71D9C84-48C1-C144-A1EF-EFDA6C35192F}">
      <dgm:prSet/>
      <dgm:spPr/>
      <dgm:t>
        <a:bodyPr/>
        <a:lstStyle/>
        <a:p>
          <a:endParaRPr lang="en-US"/>
        </a:p>
      </dgm:t>
    </dgm:pt>
    <dgm:pt modelId="{493AF55A-4677-6A40-9447-0C64ADF11526}" type="sibTrans" cxnId="{F71D9C84-48C1-C144-A1EF-EFDA6C35192F}">
      <dgm:prSet/>
      <dgm:spPr/>
      <dgm:t>
        <a:bodyPr/>
        <a:lstStyle/>
        <a:p>
          <a:endParaRPr lang="en-US"/>
        </a:p>
      </dgm:t>
    </dgm:pt>
    <dgm:pt modelId="{D621CD55-E8C7-7E41-A5A4-B1DCE8105CAE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7D87A4AA-1649-514E-BB42-028388D5614F}" type="parTrans" cxnId="{17867523-5DCE-8044-9BF2-661102B0EC93}">
      <dgm:prSet/>
      <dgm:spPr/>
      <dgm:t>
        <a:bodyPr/>
        <a:lstStyle/>
        <a:p>
          <a:endParaRPr lang="en-US"/>
        </a:p>
      </dgm:t>
    </dgm:pt>
    <dgm:pt modelId="{E17CFD52-CA1C-0F4C-8F99-BD3D7EB4DFDE}" type="sibTrans" cxnId="{17867523-5DCE-8044-9BF2-661102B0EC93}">
      <dgm:prSet/>
      <dgm:spPr/>
      <dgm:t>
        <a:bodyPr/>
        <a:lstStyle/>
        <a:p>
          <a:endParaRPr lang="en-US"/>
        </a:p>
      </dgm:t>
    </dgm:pt>
    <dgm:pt modelId="{268B7EFB-430F-8E42-BCEC-DBA1BD9F2043}">
      <dgm:prSet phldrT="[Text]"/>
      <dgm:spPr/>
      <dgm:t>
        <a:bodyPr/>
        <a:lstStyle/>
        <a:p>
          <a:r>
            <a:rPr lang="en-US" dirty="0"/>
            <a:t>Ingest data from Wix forms to MySQL database</a:t>
          </a:r>
        </a:p>
      </dgm:t>
    </dgm:pt>
    <dgm:pt modelId="{A97B7D95-26DC-1947-AE3A-A88709F520E4}" type="parTrans" cxnId="{54E33771-2EF0-024A-8F4F-4368A9872D00}">
      <dgm:prSet/>
      <dgm:spPr/>
      <dgm:t>
        <a:bodyPr/>
        <a:lstStyle/>
        <a:p>
          <a:endParaRPr lang="en-US"/>
        </a:p>
      </dgm:t>
    </dgm:pt>
    <dgm:pt modelId="{3DBD2171-B7CE-D341-99CC-A8DC82789641}" type="sibTrans" cxnId="{54E33771-2EF0-024A-8F4F-4368A9872D00}">
      <dgm:prSet/>
      <dgm:spPr/>
      <dgm:t>
        <a:bodyPr/>
        <a:lstStyle/>
        <a:p>
          <a:endParaRPr lang="en-US"/>
        </a:p>
      </dgm:t>
    </dgm:pt>
    <dgm:pt modelId="{6B94DD50-3D33-9B4E-866F-DBF76675915E}">
      <dgm:prSet phldrT="[Text]"/>
      <dgm:spPr/>
      <dgm:t>
        <a:bodyPr/>
        <a:lstStyle/>
        <a:p>
          <a:r>
            <a:rPr lang="en-US" dirty="0"/>
            <a:t>Python handshake</a:t>
          </a:r>
        </a:p>
      </dgm:t>
    </dgm:pt>
    <dgm:pt modelId="{5D90058C-1314-FC4C-8DDE-710F3AD23305}" type="parTrans" cxnId="{EEA79BA4-F244-8142-A7E7-8FBD8EFD05AB}">
      <dgm:prSet/>
      <dgm:spPr/>
      <dgm:t>
        <a:bodyPr/>
        <a:lstStyle/>
        <a:p>
          <a:endParaRPr lang="en-US"/>
        </a:p>
      </dgm:t>
    </dgm:pt>
    <dgm:pt modelId="{9D2EDE12-BF4A-2C4D-9A84-44EDF4E22014}" type="sibTrans" cxnId="{EEA79BA4-F244-8142-A7E7-8FBD8EFD05AB}">
      <dgm:prSet/>
      <dgm:spPr/>
      <dgm:t>
        <a:bodyPr/>
        <a:lstStyle/>
        <a:p>
          <a:endParaRPr lang="en-US"/>
        </a:p>
      </dgm:t>
    </dgm:pt>
    <dgm:pt modelId="{C15DD37C-D0F1-E540-8B35-E002EA48D9CF}">
      <dgm:prSet phldrT="[Text]"/>
      <dgm:spPr/>
      <dgm:t>
        <a:bodyPr/>
        <a:lstStyle/>
        <a:p>
          <a:r>
            <a:rPr lang="en-US" dirty="0"/>
            <a:t>Make connection from SQL database to Jupyter Notebook</a:t>
          </a:r>
        </a:p>
      </dgm:t>
    </dgm:pt>
    <dgm:pt modelId="{BEBD0789-40C4-354A-9752-659B89D36B74}" type="parTrans" cxnId="{AAB20E8E-10F6-1240-AF1F-E1A23442572A}">
      <dgm:prSet/>
      <dgm:spPr/>
      <dgm:t>
        <a:bodyPr/>
        <a:lstStyle/>
        <a:p>
          <a:endParaRPr lang="en-US"/>
        </a:p>
      </dgm:t>
    </dgm:pt>
    <dgm:pt modelId="{0070C19D-6835-1E45-A620-D890DCE60A93}" type="sibTrans" cxnId="{AAB20E8E-10F6-1240-AF1F-E1A23442572A}">
      <dgm:prSet/>
      <dgm:spPr/>
      <dgm:t>
        <a:bodyPr/>
        <a:lstStyle/>
        <a:p>
          <a:endParaRPr lang="en-US"/>
        </a:p>
      </dgm:t>
    </dgm:pt>
    <dgm:pt modelId="{2E6AAA95-46B6-C743-BD12-AD0A74FB63F5}">
      <dgm:prSet phldrT="[Text]"/>
      <dgm:spPr/>
      <dgm:t>
        <a:bodyPr/>
        <a:lstStyle/>
        <a:p>
          <a:r>
            <a:rPr lang="en-US" dirty="0"/>
            <a:t>Preprocess</a:t>
          </a:r>
        </a:p>
      </dgm:t>
    </dgm:pt>
    <dgm:pt modelId="{78AB1B6E-6502-4145-8A14-3F0C674D47E0}" type="parTrans" cxnId="{9E4A1817-4AC3-FC4D-8BAA-121AD2010329}">
      <dgm:prSet/>
      <dgm:spPr/>
      <dgm:t>
        <a:bodyPr/>
        <a:lstStyle/>
        <a:p>
          <a:endParaRPr lang="en-US"/>
        </a:p>
      </dgm:t>
    </dgm:pt>
    <dgm:pt modelId="{E40A70C4-07AA-C74C-89DE-7FC99542581F}" type="sibTrans" cxnId="{9E4A1817-4AC3-FC4D-8BAA-121AD2010329}">
      <dgm:prSet/>
      <dgm:spPr/>
      <dgm:t>
        <a:bodyPr/>
        <a:lstStyle/>
        <a:p>
          <a:endParaRPr lang="en-US"/>
        </a:p>
      </dgm:t>
    </dgm:pt>
    <dgm:pt modelId="{26DF1D26-9DCE-EC4D-B03C-8E42D1E3F51A}">
      <dgm:prSet phldrT="[Text]"/>
      <dgm:spPr/>
      <dgm:t>
        <a:bodyPr/>
        <a:lstStyle/>
        <a:p>
          <a:r>
            <a:rPr lang="en-US" dirty="0"/>
            <a:t>Clean the data</a:t>
          </a:r>
        </a:p>
      </dgm:t>
    </dgm:pt>
    <dgm:pt modelId="{2272C0E2-5EDB-2C41-8B73-95F9BA7C5D37}" type="parTrans" cxnId="{093C9525-C1EC-434B-B757-710C3293C272}">
      <dgm:prSet/>
      <dgm:spPr/>
      <dgm:t>
        <a:bodyPr/>
        <a:lstStyle/>
        <a:p>
          <a:endParaRPr lang="en-US"/>
        </a:p>
      </dgm:t>
    </dgm:pt>
    <dgm:pt modelId="{DE6B3F1A-6CF1-FF4F-9E8E-21173A92947A}" type="sibTrans" cxnId="{093C9525-C1EC-434B-B757-710C3293C272}">
      <dgm:prSet/>
      <dgm:spPr/>
      <dgm:t>
        <a:bodyPr/>
        <a:lstStyle/>
        <a:p>
          <a:endParaRPr lang="en-US"/>
        </a:p>
      </dgm:t>
    </dgm:pt>
    <dgm:pt modelId="{1A535155-38FC-D142-B426-DE0BA3603AC1}">
      <dgm:prSet phldrT="[Text]"/>
      <dgm:spPr/>
      <dgm:t>
        <a:bodyPr/>
        <a:lstStyle/>
        <a:p>
          <a:r>
            <a:rPr lang="en-US" dirty="0"/>
            <a:t>Design ML </a:t>
          </a:r>
        </a:p>
      </dgm:t>
    </dgm:pt>
    <dgm:pt modelId="{3A962B82-8824-4445-94AF-A373B6971E78}" type="parTrans" cxnId="{8E5BA6BC-A5E7-3B43-B05A-21C39C6E29E1}">
      <dgm:prSet/>
      <dgm:spPr/>
      <dgm:t>
        <a:bodyPr/>
        <a:lstStyle/>
        <a:p>
          <a:endParaRPr lang="en-US"/>
        </a:p>
      </dgm:t>
    </dgm:pt>
    <dgm:pt modelId="{055D761A-23ED-5D4A-A083-EE9094B55ECC}" type="sibTrans" cxnId="{8E5BA6BC-A5E7-3B43-B05A-21C39C6E29E1}">
      <dgm:prSet/>
      <dgm:spPr/>
      <dgm:t>
        <a:bodyPr/>
        <a:lstStyle/>
        <a:p>
          <a:endParaRPr lang="en-US"/>
        </a:p>
      </dgm:t>
    </dgm:pt>
    <dgm:pt modelId="{DE131A8C-28C8-4344-9C71-84B8C1EB2093}">
      <dgm:prSet phldrT="[Text]"/>
      <dgm:spPr/>
      <dgm:t>
        <a:bodyPr/>
        <a:lstStyle/>
        <a:p>
          <a:r>
            <a:rPr lang="en-US" dirty="0"/>
            <a:t>Deploy ML model</a:t>
          </a:r>
        </a:p>
      </dgm:t>
    </dgm:pt>
    <dgm:pt modelId="{5C4F72C3-AE2E-AB45-86BC-7B6E696D86EA}" type="parTrans" cxnId="{1CE8A316-FF69-5B4D-B473-05E71329DDE3}">
      <dgm:prSet/>
      <dgm:spPr/>
      <dgm:t>
        <a:bodyPr/>
        <a:lstStyle/>
        <a:p>
          <a:endParaRPr lang="en-US"/>
        </a:p>
      </dgm:t>
    </dgm:pt>
    <dgm:pt modelId="{7659331B-FB48-C346-AFAE-B830F13E23CD}" type="sibTrans" cxnId="{1CE8A316-FF69-5B4D-B473-05E71329DDE3}">
      <dgm:prSet/>
      <dgm:spPr/>
      <dgm:t>
        <a:bodyPr/>
        <a:lstStyle/>
        <a:p>
          <a:endParaRPr lang="en-US"/>
        </a:p>
      </dgm:t>
    </dgm:pt>
    <dgm:pt modelId="{7B4748CC-E8EA-E547-B4A2-05BA45D12B6E}" type="pres">
      <dgm:prSet presAssocID="{F897DE6B-1037-A549-9989-517F4B9525EA}" presName="rootnode" presStyleCnt="0">
        <dgm:presLayoutVars>
          <dgm:chMax/>
          <dgm:chPref/>
          <dgm:dir/>
          <dgm:animLvl val="lvl"/>
        </dgm:presLayoutVars>
      </dgm:prSet>
      <dgm:spPr/>
    </dgm:pt>
    <dgm:pt modelId="{A9582EEB-B5C6-1E4D-965E-AB067C5A93FA}" type="pres">
      <dgm:prSet presAssocID="{AE87445C-90CA-8446-8758-07AE4646231F}" presName="composite" presStyleCnt="0"/>
      <dgm:spPr/>
    </dgm:pt>
    <dgm:pt modelId="{8EB8E2CC-6497-5A43-A7F8-F6A5D3BB33EE}" type="pres">
      <dgm:prSet presAssocID="{AE87445C-90CA-8446-8758-07AE4646231F}" presName="bentUpArrow1" presStyleLbl="alignImgPlace1" presStyleIdx="0" presStyleCnt="5"/>
      <dgm:spPr/>
    </dgm:pt>
    <dgm:pt modelId="{7437C64B-A5B8-E448-860F-B29DE5D0041A}" type="pres">
      <dgm:prSet presAssocID="{AE87445C-90CA-8446-8758-07AE4646231F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277EDB72-AC31-A940-B8D7-D4B67BE54BC3}" type="pres">
      <dgm:prSet presAssocID="{AE87445C-90CA-8446-8758-07AE4646231F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CAE04F73-5635-E04C-A276-E9EAC0D73E3D}" type="pres">
      <dgm:prSet presAssocID="{53616122-B257-9849-BFA1-D16F4FAC81EC}" presName="sibTrans" presStyleCnt="0"/>
      <dgm:spPr/>
    </dgm:pt>
    <dgm:pt modelId="{239C482B-6587-7148-A014-AADCE6EDDBA7}" type="pres">
      <dgm:prSet presAssocID="{D621CD55-E8C7-7E41-A5A4-B1DCE8105CAE}" presName="composite" presStyleCnt="0"/>
      <dgm:spPr/>
    </dgm:pt>
    <dgm:pt modelId="{4D2FEE8E-FEBD-1A48-91B2-DBE6F91E213C}" type="pres">
      <dgm:prSet presAssocID="{D621CD55-E8C7-7E41-A5A4-B1DCE8105CAE}" presName="bentUpArrow1" presStyleLbl="alignImgPlace1" presStyleIdx="1" presStyleCnt="5"/>
      <dgm:spPr/>
    </dgm:pt>
    <dgm:pt modelId="{CC549001-A65B-D44A-A5C2-99F9146A6056}" type="pres">
      <dgm:prSet presAssocID="{D621CD55-E8C7-7E41-A5A4-B1DCE8105CAE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A99FA92C-6A3A-324D-87CF-CEEDEFA91071}" type="pres">
      <dgm:prSet presAssocID="{D621CD55-E8C7-7E41-A5A4-B1DCE8105CAE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ECBA7109-CE57-5E4C-9EDA-06F064A555DF}" type="pres">
      <dgm:prSet presAssocID="{E17CFD52-CA1C-0F4C-8F99-BD3D7EB4DFDE}" presName="sibTrans" presStyleCnt="0"/>
      <dgm:spPr/>
    </dgm:pt>
    <dgm:pt modelId="{B363C38F-7340-3043-A6FF-2FD4E0EE1084}" type="pres">
      <dgm:prSet presAssocID="{6B94DD50-3D33-9B4E-866F-DBF76675915E}" presName="composite" presStyleCnt="0"/>
      <dgm:spPr/>
    </dgm:pt>
    <dgm:pt modelId="{E7D60180-8539-1C42-8E44-9326DAC916E3}" type="pres">
      <dgm:prSet presAssocID="{6B94DD50-3D33-9B4E-866F-DBF76675915E}" presName="bentUpArrow1" presStyleLbl="alignImgPlace1" presStyleIdx="2" presStyleCnt="5"/>
      <dgm:spPr/>
    </dgm:pt>
    <dgm:pt modelId="{5C340E6D-BA70-C548-A66B-7342114835A0}" type="pres">
      <dgm:prSet presAssocID="{6B94DD50-3D33-9B4E-866F-DBF76675915E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494496EE-2574-B04F-8261-CC9F581982A9}" type="pres">
      <dgm:prSet presAssocID="{6B94DD50-3D33-9B4E-866F-DBF76675915E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81030CC-5F1B-EE4D-9134-26677D24C189}" type="pres">
      <dgm:prSet presAssocID="{9D2EDE12-BF4A-2C4D-9A84-44EDF4E22014}" presName="sibTrans" presStyleCnt="0"/>
      <dgm:spPr/>
    </dgm:pt>
    <dgm:pt modelId="{BFFBC045-E10E-A646-9135-3D19EC751B19}" type="pres">
      <dgm:prSet presAssocID="{2E6AAA95-46B6-C743-BD12-AD0A74FB63F5}" presName="composite" presStyleCnt="0"/>
      <dgm:spPr/>
    </dgm:pt>
    <dgm:pt modelId="{4832EC67-4E4D-D543-826E-0EC4C61F2476}" type="pres">
      <dgm:prSet presAssocID="{2E6AAA95-46B6-C743-BD12-AD0A74FB63F5}" presName="bentUpArrow1" presStyleLbl="alignImgPlace1" presStyleIdx="3" presStyleCnt="5"/>
      <dgm:spPr/>
    </dgm:pt>
    <dgm:pt modelId="{8C381553-9534-5E44-B1F7-690DDA06EE57}" type="pres">
      <dgm:prSet presAssocID="{2E6AAA95-46B6-C743-BD12-AD0A74FB63F5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189778FD-D233-A444-A97C-A6971CFBE58C}" type="pres">
      <dgm:prSet presAssocID="{2E6AAA95-46B6-C743-BD12-AD0A74FB63F5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98874A1-2E75-B546-B927-BF1F33A964C5}" type="pres">
      <dgm:prSet presAssocID="{E40A70C4-07AA-C74C-89DE-7FC99542581F}" presName="sibTrans" presStyleCnt="0"/>
      <dgm:spPr/>
    </dgm:pt>
    <dgm:pt modelId="{812358CF-710A-CF4C-AC11-268E5BE6DF5C}" type="pres">
      <dgm:prSet presAssocID="{1A535155-38FC-D142-B426-DE0BA3603AC1}" presName="composite" presStyleCnt="0"/>
      <dgm:spPr/>
    </dgm:pt>
    <dgm:pt modelId="{A3FCC720-FCA8-FE4F-B434-0D582C9B583B}" type="pres">
      <dgm:prSet presAssocID="{1A535155-38FC-D142-B426-DE0BA3603AC1}" presName="bentUpArrow1" presStyleLbl="alignImgPlace1" presStyleIdx="4" presStyleCnt="5"/>
      <dgm:spPr/>
    </dgm:pt>
    <dgm:pt modelId="{FE7DD254-9666-8D42-B6B1-0BC77DCB3AAB}" type="pres">
      <dgm:prSet presAssocID="{1A535155-38FC-D142-B426-DE0BA3603AC1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8F4D7C6-C711-D94F-8C79-3EBC9D30EFDD}" type="pres">
      <dgm:prSet presAssocID="{1A535155-38FC-D142-B426-DE0BA3603AC1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5BDAE0EE-9A0B-124C-9E83-CF6629D69E79}" type="pres">
      <dgm:prSet presAssocID="{055D761A-23ED-5D4A-A083-EE9094B55ECC}" presName="sibTrans" presStyleCnt="0"/>
      <dgm:spPr/>
    </dgm:pt>
    <dgm:pt modelId="{6D260A88-306D-9040-A80B-9C95F360FD0D}" type="pres">
      <dgm:prSet presAssocID="{DE131A8C-28C8-4344-9C71-84B8C1EB2093}" presName="composite" presStyleCnt="0"/>
      <dgm:spPr/>
    </dgm:pt>
    <dgm:pt modelId="{E2FD2E2E-D8E1-A844-AADB-293EBF6644D5}" type="pres">
      <dgm:prSet presAssocID="{DE131A8C-28C8-4344-9C71-84B8C1EB209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1CE8A316-FF69-5B4D-B473-05E71329DDE3}" srcId="{F897DE6B-1037-A549-9989-517F4B9525EA}" destId="{DE131A8C-28C8-4344-9C71-84B8C1EB2093}" srcOrd="5" destOrd="0" parTransId="{5C4F72C3-AE2E-AB45-86BC-7B6E696D86EA}" sibTransId="{7659331B-FB48-C346-AFAE-B830F13E23CD}"/>
    <dgm:cxn modelId="{9E4A1817-4AC3-FC4D-8BAA-121AD2010329}" srcId="{F897DE6B-1037-A549-9989-517F4B9525EA}" destId="{2E6AAA95-46B6-C743-BD12-AD0A74FB63F5}" srcOrd="3" destOrd="0" parTransId="{78AB1B6E-6502-4145-8A14-3F0C674D47E0}" sibTransId="{E40A70C4-07AA-C74C-89DE-7FC99542581F}"/>
    <dgm:cxn modelId="{17867523-5DCE-8044-9BF2-661102B0EC93}" srcId="{F897DE6B-1037-A549-9989-517F4B9525EA}" destId="{D621CD55-E8C7-7E41-A5A4-B1DCE8105CAE}" srcOrd="1" destOrd="0" parTransId="{7D87A4AA-1649-514E-BB42-028388D5614F}" sibTransId="{E17CFD52-CA1C-0F4C-8F99-BD3D7EB4DFDE}"/>
    <dgm:cxn modelId="{093C9525-C1EC-434B-B757-710C3293C272}" srcId="{2E6AAA95-46B6-C743-BD12-AD0A74FB63F5}" destId="{26DF1D26-9DCE-EC4D-B03C-8E42D1E3F51A}" srcOrd="0" destOrd="0" parTransId="{2272C0E2-5EDB-2C41-8B73-95F9BA7C5D37}" sibTransId="{DE6B3F1A-6CF1-FF4F-9E8E-21173A92947A}"/>
    <dgm:cxn modelId="{359AB52A-84DA-714A-9E6E-9C4DF79CDCC4}" type="presOf" srcId="{6B94DD50-3D33-9B4E-866F-DBF76675915E}" destId="{5C340E6D-BA70-C548-A66B-7342114835A0}" srcOrd="0" destOrd="0" presId="urn:microsoft.com/office/officeart/2005/8/layout/StepDownProcess"/>
    <dgm:cxn modelId="{F1D57160-463A-2A49-A89A-87D1C2B36CCC}" type="presOf" srcId="{268B7EFB-430F-8E42-BCEC-DBA1BD9F2043}" destId="{A99FA92C-6A3A-324D-87CF-CEEDEFA91071}" srcOrd="0" destOrd="0" presId="urn:microsoft.com/office/officeart/2005/8/layout/StepDownProcess"/>
    <dgm:cxn modelId="{D1C16C6C-5201-524B-B32F-8ABC5B79EE81}" type="presOf" srcId="{D621CD55-E8C7-7E41-A5A4-B1DCE8105CAE}" destId="{CC549001-A65B-D44A-A5C2-99F9146A6056}" srcOrd="0" destOrd="0" presId="urn:microsoft.com/office/officeart/2005/8/layout/StepDownProcess"/>
    <dgm:cxn modelId="{9393AE4D-3B1A-6F47-B634-1ADD72B1C5CA}" type="presOf" srcId="{AE87445C-90CA-8446-8758-07AE4646231F}" destId="{7437C64B-A5B8-E448-860F-B29DE5D0041A}" srcOrd="0" destOrd="0" presId="urn:microsoft.com/office/officeart/2005/8/layout/StepDownProcess"/>
    <dgm:cxn modelId="{54E33771-2EF0-024A-8F4F-4368A9872D00}" srcId="{D621CD55-E8C7-7E41-A5A4-B1DCE8105CAE}" destId="{268B7EFB-430F-8E42-BCEC-DBA1BD9F2043}" srcOrd="0" destOrd="0" parTransId="{A97B7D95-26DC-1947-AE3A-A88709F520E4}" sibTransId="{3DBD2171-B7CE-D341-99CC-A8DC82789641}"/>
    <dgm:cxn modelId="{904E957C-0140-E74E-8753-1E27E0ADAB5C}" type="presOf" srcId="{2E6AAA95-46B6-C743-BD12-AD0A74FB63F5}" destId="{8C381553-9534-5E44-B1F7-690DDA06EE57}" srcOrd="0" destOrd="0" presId="urn:microsoft.com/office/officeart/2005/8/layout/StepDownProcess"/>
    <dgm:cxn modelId="{F71D9C84-48C1-C144-A1EF-EFDA6C35192F}" srcId="{AE87445C-90CA-8446-8758-07AE4646231F}" destId="{729A9E81-0698-394E-8B5D-E7E1DB1615C5}" srcOrd="0" destOrd="0" parTransId="{DD073C01-B73F-FC41-BDBC-0216C2869A93}" sibTransId="{493AF55A-4677-6A40-9447-0C64ADF11526}"/>
    <dgm:cxn modelId="{AAB20E8E-10F6-1240-AF1F-E1A23442572A}" srcId="{6B94DD50-3D33-9B4E-866F-DBF76675915E}" destId="{C15DD37C-D0F1-E540-8B35-E002EA48D9CF}" srcOrd="0" destOrd="0" parTransId="{BEBD0789-40C4-354A-9752-659B89D36B74}" sibTransId="{0070C19D-6835-1E45-A620-D890DCE60A93}"/>
    <dgm:cxn modelId="{8666BF91-88AB-974F-BAF3-8C1B008EB318}" type="presOf" srcId="{C15DD37C-D0F1-E540-8B35-E002EA48D9CF}" destId="{494496EE-2574-B04F-8261-CC9F581982A9}" srcOrd="0" destOrd="0" presId="urn:microsoft.com/office/officeart/2005/8/layout/StepDownProcess"/>
    <dgm:cxn modelId="{8E168D92-1CB3-C14A-A6B7-8E938B35F30A}" srcId="{F897DE6B-1037-A549-9989-517F4B9525EA}" destId="{AE87445C-90CA-8446-8758-07AE4646231F}" srcOrd="0" destOrd="0" parTransId="{96DDDF2D-86B5-3841-BC10-7F38BEFB18F9}" sibTransId="{53616122-B257-9849-BFA1-D16F4FAC81EC}"/>
    <dgm:cxn modelId="{EEA79BA4-F244-8142-A7E7-8FBD8EFD05AB}" srcId="{F897DE6B-1037-A549-9989-517F4B9525EA}" destId="{6B94DD50-3D33-9B4E-866F-DBF76675915E}" srcOrd="2" destOrd="0" parTransId="{5D90058C-1314-FC4C-8DDE-710F3AD23305}" sibTransId="{9D2EDE12-BF4A-2C4D-9A84-44EDF4E22014}"/>
    <dgm:cxn modelId="{CD905DA5-9BEA-1F4C-9F60-948DFFB66448}" type="presOf" srcId="{F897DE6B-1037-A549-9989-517F4B9525EA}" destId="{7B4748CC-E8EA-E547-B4A2-05BA45D12B6E}" srcOrd="0" destOrd="0" presId="urn:microsoft.com/office/officeart/2005/8/layout/StepDownProcess"/>
    <dgm:cxn modelId="{9D0B5EA7-FA6B-B04F-86E0-23C81C75F62E}" type="presOf" srcId="{26DF1D26-9DCE-EC4D-B03C-8E42D1E3F51A}" destId="{189778FD-D233-A444-A97C-A6971CFBE58C}" srcOrd="0" destOrd="0" presId="urn:microsoft.com/office/officeart/2005/8/layout/StepDownProcess"/>
    <dgm:cxn modelId="{CB2312B2-114F-1A4B-B159-B7DB3D0271D6}" type="presOf" srcId="{DE131A8C-28C8-4344-9C71-84B8C1EB2093}" destId="{E2FD2E2E-D8E1-A844-AADB-293EBF6644D5}" srcOrd="0" destOrd="0" presId="urn:microsoft.com/office/officeart/2005/8/layout/StepDownProcess"/>
    <dgm:cxn modelId="{8E5BA6BC-A5E7-3B43-B05A-21C39C6E29E1}" srcId="{F897DE6B-1037-A549-9989-517F4B9525EA}" destId="{1A535155-38FC-D142-B426-DE0BA3603AC1}" srcOrd="4" destOrd="0" parTransId="{3A962B82-8824-4445-94AF-A373B6971E78}" sibTransId="{055D761A-23ED-5D4A-A083-EE9094B55ECC}"/>
    <dgm:cxn modelId="{3B6A9FE4-BCCD-F14A-8CED-AEB9A7DDD309}" type="presOf" srcId="{729A9E81-0698-394E-8B5D-E7E1DB1615C5}" destId="{277EDB72-AC31-A940-B8D7-D4B67BE54BC3}" srcOrd="0" destOrd="0" presId="urn:microsoft.com/office/officeart/2005/8/layout/StepDownProcess"/>
    <dgm:cxn modelId="{6CF25FF8-626E-D04B-8D52-E55E24D1A89F}" type="presOf" srcId="{1A535155-38FC-D142-B426-DE0BA3603AC1}" destId="{FE7DD254-9666-8D42-B6B1-0BC77DCB3AAB}" srcOrd="0" destOrd="0" presId="urn:microsoft.com/office/officeart/2005/8/layout/StepDownProcess"/>
    <dgm:cxn modelId="{26B21CAD-BE2F-7548-8272-237481FBB285}" type="presParOf" srcId="{7B4748CC-E8EA-E547-B4A2-05BA45D12B6E}" destId="{A9582EEB-B5C6-1E4D-965E-AB067C5A93FA}" srcOrd="0" destOrd="0" presId="urn:microsoft.com/office/officeart/2005/8/layout/StepDownProcess"/>
    <dgm:cxn modelId="{46FD3C85-E422-9E4B-A2B4-9FC46B1D40C9}" type="presParOf" srcId="{A9582EEB-B5C6-1E4D-965E-AB067C5A93FA}" destId="{8EB8E2CC-6497-5A43-A7F8-F6A5D3BB33EE}" srcOrd="0" destOrd="0" presId="urn:microsoft.com/office/officeart/2005/8/layout/StepDownProcess"/>
    <dgm:cxn modelId="{8D52B719-4EF8-7A4C-BEC5-53E32534FEF3}" type="presParOf" srcId="{A9582EEB-B5C6-1E4D-965E-AB067C5A93FA}" destId="{7437C64B-A5B8-E448-860F-B29DE5D0041A}" srcOrd="1" destOrd="0" presId="urn:microsoft.com/office/officeart/2005/8/layout/StepDownProcess"/>
    <dgm:cxn modelId="{1E754932-2D1C-854F-A508-21A5BE959672}" type="presParOf" srcId="{A9582EEB-B5C6-1E4D-965E-AB067C5A93FA}" destId="{277EDB72-AC31-A940-B8D7-D4B67BE54BC3}" srcOrd="2" destOrd="0" presId="urn:microsoft.com/office/officeart/2005/8/layout/StepDownProcess"/>
    <dgm:cxn modelId="{E7A02BAA-EC27-9343-8AEE-D23FA415B545}" type="presParOf" srcId="{7B4748CC-E8EA-E547-B4A2-05BA45D12B6E}" destId="{CAE04F73-5635-E04C-A276-E9EAC0D73E3D}" srcOrd="1" destOrd="0" presId="urn:microsoft.com/office/officeart/2005/8/layout/StepDownProcess"/>
    <dgm:cxn modelId="{8600102B-8E97-D44A-BE71-8F9A07B674E0}" type="presParOf" srcId="{7B4748CC-E8EA-E547-B4A2-05BA45D12B6E}" destId="{239C482B-6587-7148-A014-AADCE6EDDBA7}" srcOrd="2" destOrd="0" presId="urn:microsoft.com/office/officeart/2005/8/layout/StepDownProcess"/>
    <dgm:cxn modelId="{F6D6C548-DFCC-9840-B3DC-CCBDC20B3195}" type="presParOf" srcId="{239C482B-6587-7148-A014-AADCE6EDDBA7}" destId="{4D2FEE8E-FEBD-1A48-91B2-DBE6F91E213C}" srcOrd="0" destOrd="0" presId="urn:microsoft.com/office/officeart/2005/8/layout/StepDownProcess"/>
    <dgm:cxn modelId="{BB2F084D-3F2B-F246-BBC2-1B4891D2E50A}" type="presParOf" srcId="{239C482B-6587-7148-A014-AADCE6EDDBA7}" destId="{CC549001-A65B-D44A-A5C2-99F9146A6056}" srcOrd="1" destOrd="0" presId="urn:microsoft.com/office/officeart/2005/8/layout/StepDownProcess"/>
    <dgm:cxn modelId="{A991A4EB-C563-5746-8F4D-BB364EB575C7}" type="presParOf" srcId="{239C482B-6587-7148-A014-AADCE6EDDBA7}" destId="{A99FA92C-6A3A-324D-87CF-CEEDEFA91071}" srcOrd="2" destOrd="0" presId="urn:microsoft.com/office/officeart/2005/8/layout/StepDownProcess"/>
    <dgm:cxn modelId="{40FAAEB6-FD0D-F941-A6F3-ECA1038F4DFF}" type="presParOf" srcId="{7B4748CC-E8EA-E547-B4A2-05BA45D12B6E}" destId="{ECBA7109-CE57-5E4C-9EDA-06F064A555DF}" srcOrd="3" destOrd="0" presId="urn:microsoft.com/office/officeart/2005/8/layout/StepDownProcess"/>
    <dgm:cxn modelId="{72623A45-C211-7A46-8F92-3DAE528BEA2E}" type="presParOf" srcId="{7B4748CC-E8EA-E547-B4A2-05BA45D12B6E}" destId="{B363C38F-7340-3043-A6FF-2FD4E0EE1084}" srcOrd="4" destOrd="0" presId="urn:microsoft.com/office/officeart/2005/8/layout/StepDownProcess"/>
    <dgm:cxn modelId="{0570C938-7629-D14C-A489-33DA8EC0E01D}" type="presParOf" srcId="{B363C38F-7340-3043-A6FF-2FD4E0EE1084}" destId="{E7D60180-8539-1C42-8E44-9326DAC916E3}" srcOrd="0" destOrd="0" presId="urn:microsoft.com/office/officeart/2005/8/layout/StepDownProcess"/>
    <dgm:cxn modelId="{4981B071-15FE-294A-B9B8-D720F7E3999E}" type="presParOf" srcId="{B363C38F-7340-3043-A6FF-2FD4E0EE1084}" destId="{5C340E6D-BA70-C548-A66B-7342114835A0}" srcOrd="1" destOrd="0" presId="urn:microsoft.com/office/officeart/2005/8/layout/StepDownProcess"/>
    <dgm:cxn modelId="{91BA9292-D1B4-5B44-9643-E203E66996B5}" type="presParOf" srcId="{B363C38F-7340-3043-A6FF-2FD4E0EE1084}" destId="{494496EE-2574-B04F-8261-CC9F581982A9}" srcOrd="2" destOrd="0" presId="urn:microsoft.com/office/officeart/2005/8/layout/StepDownProcess"/>
    <dgm:cxn modelId="{4E3D79BE-6AC5-3E41-845B-603EE640053E}" type="presParOf" srcId="{7B4748CC-E8EA-E547-B4A2-05BA45D12B6E}" destId="{E81030CC-5F1B-EE4D-9134-26677D24C189}" srcOrd="5" destOrd="0" presId="urn:microsoft.com/office/officeart/2005/8/layout/StepDownProcess"/>
    <dgm:cxn modelId="{D24AEE3B-A692-AB48-958C-5CE4C2EB0BF0}" type="presParOf" srcId="{7B4748CC-E8EA-E547-B4A2-05BA45D12B6E}" destId="{BFFBC045-E10E-A646-9135-3D19EC751B19}" srcOrd="6" destOrd="0" presId="urn:microsoft.com/office/officeart/2005/8/layout/StepDownProcess"/>
    <dgm:cxn modelId="{70954C56-3154-E440-9725-15A5C45B16B0}" type="presParOf" srcId="{BFFBC045-E10E-A646-9135-3D19EC751B19}" destId="{4832EC67-4E4D-D543-826E-0EC4C61F2476}" srcOrd="0" destOrd="0" presId="urn:microsoft.com/office/officeart/2005/8/layout/StepDownProcess"/>
    <dgm:cxn modelId="{87426492-FBC3-804E-9A9D-B71AF01C6B8A}" type="presParOf" srcId="{BFFBC045-E10E-A646-9135-3D19EC751B19}" destId="{8C381553-9534-5E44-B1F7-690DDA06EE57}" srcOrd="1" destOrd="0" presId="urn:microsoft.com/office/officeart/2005/8/layout/StepDownProcess"/>
    <dgm:cxn modelId="{F8925373-912D-654B-A8D9-04CF168AF915}" type="presParOf" srcId="{BFFBC045-E10E-A646-9135-3D19EC751B19}" destId="{189778FD-D233-A444-A97C-A6971CFBE58C}" srcOrd="2" destOrd="0" presId="urn:microsoft.com/office/officeart/2005/8/layout/StepDownProcess"/>
    <dgm:cxn modelId="{FF76583A-ABC6-724B-8906-75E2D76869BB}" type="presParOf" srcId="{7B4748CC-E8EA-E547-B4A2-05BA45D12B6E}" destId="{198874A1-2E75-B546-B927-BF1F33A964C5}" srcOrd="7" destOrd="0" presId="urn:microsoft.com/office/officeart/2005/8/layout/StepDownProcess"/>
    <dgm:cxn modelId="{6185C73A-A08F-0742-BD86-BC0748BA5343}" type="presParOf" srcId="{7B4748CC-E8EA-E547-B4A2-05BA45D12B6E}" destId="{812358CF-710A-CF4C-AC11-268E5BE6DF5C}" srcOrd="8" destOrd="0" presId="urn:microsoft.com/office/officeart/2005/8/layout/StepDownProcess"/>
    <dgm:cxn modelId="{80226068-E6FF-FE4F-A923-875E155018B4}" type="presParOf" srcId="{812358CF-710A-CF4C-AC11-268E5BE6DF5C}" destId="{A3FCC720-FCA8-FE4F-B434-0D582C9B583B}" srcOrd="0" destOrd="0" presId="urn:microsoft.com/office/officeart/2005/8/layout/StepDownProcess"/>
    <dgm:cxn modelId="{5DC5E42D-D887-8040-8373-B53C625B23A3}" type="presParOf" srcId="{812358CF-710A-CF4C-AC11-268E5BE6DF5C}" destId="{FE7DD254-9666-8D42-B6B1-0BC77DCB3AAB}" srcOrd="1" destOrd="0" presId="urn:microsoft.com/office/officeart/2005/8/layout/StepDownProcess"/>
    <dgm:cxn modelId="{9C26068C-7679-744A-918C-D3BEB3A5C4E8}" type="presParOf" srcId="{812358CF-710A-CF4C-AC11-268E5BE6DF5C}" destId="{98F4D7C6-C711-D94F-8C79-3EBC9D30EFDD}" srcOrd="2" destOrd="0" presId="urn:microsoft.com/office/officeart/2005/8/layout/StepDownProcess"/>
    <dgm:cxn modelId="{B2EEB89E-C0F7-C04A-B46A-3E4C8DE03D25}" type="presParOf" srcId="{7B4748CC-E8EA-E547-B4A2-05BA45D12B6E}" destId="{5BDAE0EE-9A0B-124C-9E83-CF6629D69E79}" srcOrd="9" destOrd="0" presId="urn:microsoft.com/office/officeart/2005/8/layout/StepDownProcess"/>
    <dgm:cxn modelId="{9F38801F-EC25-9E41-8F02-AB028D134A46}" type="presParOf" srcId="{7B4748CC-E8EA-E547-B4A2-05BA45D12B6E}" destId="{6D260A88-306D-9040-A80B-9C95F360FD0D}" srcOrd="10" destOrd="0" presId="urn:microsoft.com/office/officeart/2005/8/layout/StepDownProcess"/>
    <dgm:cxn modelId="{64934204-081E-A243-8B7F-CFA5A37B135B}" type="presParOf" srcId="{6D260A88-306D-9040-A80B-9C95F360FD0D}" destId="{E2FD2E2E-D8E1-A844-AADB-293EBF6644D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71C39-B5E8-6F4C-938E-2855C553BC35}">
      <dsp:nvSpPr>
        <dsp:cNvPr id="0" name=""/>
        <dsp:cNvSpPr/>
      </dsp:nvSpPr>
      <dsp:spPr>
        <a:xfrm>
          <a:off x="4771051" y="0"/>
          <a:ext cx="1347976" cy="134804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EEB8C-9D90-3A41-ABBB-C64457106238}">
      <dsp:nvSpPr>
        <dsp:cNvPr id="0" name=""/>
        <dsp:cNvSpPr/>
      </dsp:nvSpPr>
      <dsp:spPr>
        <a:xfrm>
          <a:off x="5068663" y="488220"/>
          <a:ext cx="752247" cy="37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Literature Review</a:t>
          </a:r>
        </a:p>
      </dsp:txBody>
      <dsp:txXfrm>
        <a:off x="5068663" y="488220"/>
        <a:ext cx="752247" cy="375955"/>
      </dsp:txXfrm>
    </dsp:sp>
    <dsp:sp modelId="{4393FFD1-D67C-5648-896A-45648B92D85E}">
      <dsp:nvSpPr>
        <dsp:cNvPr id="0" name=""/>
        <dsp:cNvSpPr/>
      </dsp:nvSpPr>
      <dsp:spPr>
        <a:xfrm>
          <a:off x="4396571" y="774538"/>
          <a:ext cx="1347976" cy="134804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1885370"/>
            <a:satOff val="0"/>
            <a:lumOff val="-2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30B54-E0F0-5D4E-B57F-1EB10D937EEE}">
      <dsp:nvSpPr>
        <dsp:cNvPr id="0" name=""/>
        <dsp:cNvSpPr/>
      </dsp:nvSpPr>
      <dsp:spPr>
        <a:xfrm>
          <a:off x="4692666" y="1264498"/>
          <a:ext cx="752247" cy="37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 Wix form</a:t>
          </a:r>
        </a:p>
      </dsp:txBody>
      <dsp:txXfrm>
        <a:off x="4692666" y="1264498"/>
        <a:ext cx="752247" cy="375955"/>
      </dsp:txXfrm>
    </dsp:sp>
    <dsp:sp modelId="{B4ECEFAE-921C-9F41-9A02-1688895604CA}">
      <dsp:nvSpPr>
        <dsp:cNvPr id="0" name=""/>
        <dsp:cNvSpPr/>
      </dsp:nvSpPr>
      <dsp:spPr>
        <a:xfrm>
          <a:off x="4771051" y="1552557"/>
          <a:ext cx="1347976" cy="134804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3770740"/>
            <a:satOff val="0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F744B-8FB2-A849-A261-906B286B8AB2}">
      <dsp:nvSpPr>
        <dsp:cNvPr id="0" name=""/>
        <dsp:cNvSpPr/>
      </dsp:nvSpPr>
      <dsp:spPr>
        <a:xfrm>
          <a:off x="5068663" y="2040342"/>
          <a:ext cx="752247" cy="37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Develop Database</a:t>
          </a:r>
          <a:endParaRPr lang="en-US" sz="1000" kern="1200" dirty="0"/>
        </a:p>
      </dsp:txBody>
      <dsp:txXfrm>
        <a:off x="5068663" y="2040342"/>
        <a:ext cx="752247" cy="375955"/>
      </dsp:txXfrm>
    </dsp:sp>
    <dsp:sp modelId="{7CDE2A8F-825B-9043-BBC1-8C7C3E56D20C}">
      <dsp:nvSpPr>
        <dsp:cNvPr id="0" name=""/>
        <dsp:cNvSpPr/>
      </dsp:nvSpPr>
      <dsp:spPr>
        <a:xfrm>
          <a:off x="4396571" y="2328400"/>
          <a:ext cx="1347976" cy="134804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5656110"/>
            <a:satOff val="0"/>
            <a:lumOff val="-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939EE-6D9A-1E44-AD20-F661EE1C0A47}">
      <dsp:nvSpPr>
        <dsp:cNvPr id="0" name=""/>
        <dsp:cNvSpPr/>
      </dsp:nvSpPr>
      <dsp:spPr>
        <a:xfrm>
          <a:off x="4692666" y="2816621"/>
          <a:ext cx="752247" cy="37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 ML/AI system</a:t>
          </a:r>
        </a:p>
      </dsp:txBody>
      <dsp:txXfrm>
        <a:off x="4692666" y="2816621"/>
        <a:ext cx="752247" cy="375955"/>
      </dsp:txXfrm>
    </dsp:sp>
    <dsp:sp modelId="{65A0D1CF-10E1-D94E-BE48-BD0C83B40827}">
      <dsp:nvSpPr>
        <dsp:cNvPr id="0" name=""/>
        <dsp:cNvSpPr/>
      </dsp:nvSpPr>
      <dsp:spPr>
        <a:xfrm>
          <a:off x="4866884" y="3192576"/>
          <a:ext cx="1158081" cy="115876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A8793-F53D-A14B-86F4-F4EB41CB10A1}">
      <dsp:nvSpPr>
        <dsp:cNvPr id="0" name=""/>
        <dsp:cNvSpPr/>
      </dsp:nvSpPr>
      <dsp:spPr>
        <a:xfrm>
          <a:off x="5068663" y="3592899"/>
          <a:ext cx="752247" cy="37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Publish the results</a:t>
          </a:r>
        </a:p>
      </dsp:txBody>
      <dsp:txXfrm>
        <a:off x="5068663" y="3592899"/>
        <a:ext cx="752247" cy="375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2A3AB-879E-4889-8A54-3993406ADB0A}">
      <dsp:nvSpPr>
        <dsp:cNvPr id="0" name=""/>
        <dsp:cNvSpPr/>
      </dsp:nvSpPr>
      <dsp:spPr>
        <a:xfrm>
          <a:off x="2196101" y="10803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D8163-5430-4110-ADBD-17BB66E76438}">
      <dsp:nvSpPr>
        <dsp:cNvPr id="0" name=""/>
        <dsp:cNvSpPr/>
      </dsp:nvSpPr>
      <dsp:spPr>
        <a:xfrm>
          <a:off x="559800" y="263377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Created 4 tables on MySQL workbench as per the schema mentioned in the guide </a:t>
          </a:r>
        </a:p>
      </dsp:txBody>
      <dsp:txXfrm>
        <a:off x="559800" y="2633770"/>
        <a:ext cx="4320000" cy="648000"/>
      </dsp:txXfrm>
    </dsp:sp>
    <dsp:sp modelId="{656AC4D1-97DC-4384-8EB6-C04201A6CE39}">
      <dsp:nvSpPr>
        <dsp:cNvPr id="0" name=""/>
        <dsp:cNvSpPr/>
      </dsp:nvSpPr>
      <dsp:spPr>
        <a:xfrm>
          <a:off x="2301403" y="3308642"/>
          <a:ext cx="1413138" cy="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/>
            <a:t>1. Submissions 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/>
            <a:t>2. Questions 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/>
            <a:t>3. Jedi Consultants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/>
            <a:t>4. Themes </a:t>
          </a:r>
        </a:p>
      </dsp:txBody>
      <dsp:txXfrm>
        <a:off x="2301403" y="3308642"/>
        <a:ext cx="1413138" cy="838"/>
      </dsp:txXfrm>
    </dsp:sp>
    <dsp:sp modelId="{DCC08812-1675-42F4-995D-A15446A70564}">
      <dsp:nvSpPr>
        <dsp:cNvPr id="0" name=""/>
        <dsp:cNvSpPr/>
      </dsp:nvSpPr>
      <dsp:spPr>
        <a:xfrm>
          <a:off x="7320228" y="106110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B4B94-361D-4B54-95C2-C7A959722C33}">
      <dsp:nvSpPr>
        <dsp:cNvPr id="0" name=""/>
        <dsp:cNvSpPr/>
      </dsp:nvSpPr>
      <dsp:spPr>
        <a:xfrm>
          <a:off x="5635800" y="263377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Inserted some dummy data inside the tables</a:t>
          </a:r>
        </a:p>
      </dsp:txBody>
      <dsp:txXfrm>
        <a:off x="5635800" y="2633770"/>
        <a:ext cx="4320000" cy="648000"/>
      </dsp:txXfrm>
    </dsp:sp>
    <dsp:sp modelId="{57077ABF-FCF5-4D3A-8207-6D2FB66DEEAC}">
      <dsp:nvSpPr>
        <dsp:cNvPr id="0" name=""/>
        <dsp:cNvSpPr/>
      </dsp:nvSpPr>
      <dsp:spPr>
        <a:xfrm>
          <a:off x="5635800" y="3327892"/>
          <a:ext cx="4320000" cy="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03379-B93B-BE4C-9A8A-7122917C960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35261-B46F-DF42-BC6E-7BC35F86D70E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 err="1"/>
            <a:t>PyMySQL</a:t>
          </a:r>
          <a:r>
            <a:rPr lang="en-US" sz="5800" kern="1200" dirty="0"/>
            <a:t> package used to make the connection</a:t>
          </a:r>
        </a:p>
      </dsp:txBody>
      <dsp:txXfrm>
        <a:off x="0" y="0"/>
        <a:ext cx="10515600" cy="2175669"/>
      </dsp:txXfrm>
    </dsp:sp>
    <dsp:sp modelId="{399A9B97-A322-2D4F-9DED-3C7DABB14FFE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7F9E0-7867-8742-A257-4EFBBC31D5D2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Each table in SQL is now a data frame in Python</a:t>
          </a:r>
        </a:p>
      </dsp:txBody>
      <dsp:txXfrm>
        <a:off x="0" y="2175669"/>
        <a:ext cx="10515600" cy="21756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10EE1-EDE3-4A4E-BFEC-F5620C53AD26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C91BC-0CFB-864F-B693-D08A5EF17BEA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Converted text to array</a:t>
          </a:r>
        </a:p>
      </dsp:txBody>
      <dsp:txXfrm>
        <a:off x="288396" y="1634282"/>
        <a:ext cx="2117829" cy="1314957"/>
      </dsp:txXfrm>
    </dsp:sp>
    <dsp:sp modelId="{3E409402-139A-324B-8130-E3D5D24EF9DD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02DA4-15D7-FA40-9614-F8CB66F05B67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PorterStemmer and WordNetLemmatizer methods used for converting the words to the roots</a:t>
          </a:r>
        </a:p>
      </dsp:txBody>
      <dsp:txXfrm>
        <a:off x="2976857" y="1634282"/>
        <a:ext cx="2117829" cy="1314957"/>
      </dsp:txXfrm>
    </dsp:sp>
    <dsp:sp modelId="{931AB0AB-3D77-FE4B-8263-2C3E5A1ED427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4DB71-02E2-4C41-B94B-8DBA42388F5E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Converted to lower case</a:t>
          </a:r>
        </a:p>
      </dsp:txBody>
      <dsp:txXfrm>
        <a:off x="5665318" y="1634282"/>
        <a:ext cx="2117829" cy="1314957"/>
      </dsp:txXfrm>
    </dsp:sp>
    <dsp:sp modelId="{06698FD7-5C87-DD4D-A585-88475DD94904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9E87A-974A-8A41-A653-1B4A74F44D8E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Remove all the punctuations</a:t>
          </a:r>
        </a:p>
      </dsp:txBody>
      <dsp:txXfrm>
        <a:off x="8353779" y="1634282"/>
        <a:ext cx="2117829" cy="1314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8E2CC-6497-5A43-A7F8-F6A5D3BB33EE}">
      <dsp:nvSpPr>
        <dsp:cNvPr id="0" name=""/>
        <dsp:cNvSpPr/>
      </dsp:nvSpPr>
      <dsp:spPr>
        <a:xfrm rot="5400000">
          <a:off x="3019060" y="639642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7C64B-A5B8-E448-860F-B29DE5D0041A}">
      <dsp:nvSpPr>
        <dsp:cNvPr id="0" name=""/>
        <dsp:cNvSpPr/>
      </dsp:nvSpPr>
      <dsp:spPr>
        <a:xfrm>
          <a:off x="2873187" y="29303"/>
          <a:ext cx="926867" cy="648777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Wix form</a:t>
          </a:r>
        </a:p>
      </dsp:txBody>
      <dsp:txXfrm>
        <a:off x="2904863" y="60979"/>
        <a:ext cx="863515" cy="585425"/>
      </dsp:txXfrm>
    </dsp:sp>
    <dsp:sp modelId="{277EDB72-AC31-A940-B8D7-D4B67BE54BC3}">
      <dsp:nvSpPr>
        <dsp:cNvPr id="0" name=""/>
        <dsp:cNvSpPr/>
      </dsp:nvSpPr>
      <dsp:spPr>
        <a:xfrm>
          <a:off x="3800054" y="91179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Data collected from JEDI consultants</a:t>
          </a:r>
        </a:p>
      </dsp:txBody>
      <dsp:txXfrm>
        <a:off x="3800054" y="91179"/>
        <a:ext cx="674114" cy="524370"/>
      </dsp:txXfrm>
    </dsp:sp>
    <dsp:sp modelId="{4D2FEE8E-FEBD-1A48-91B2-DBE6F91E213C}">
      <dsp:nvSpPr>
        <dsp:cNvPr id="0" name=""/>
        <dsp:cNvSpPr/>
      </dsp:nvSpPr>
      <dsp:spPr>
        <a:xfrm rot="5400000">
          <a:off x="3787531" y="1368433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1546019"/>
            <a:satOff val="0"/>
            <a:lumOff val="23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49001-A65B-D44A-A5C2-99F9146A6056}">
      <dsp:nvSpPr>
        <dsp:cNvPr id="0" name=""/>
        <dsp:cNvSpPr/>
      </dsp:nvSpPr>
      <dsp:spPr>
        <a:xfrm>
          <a:off x="3641659" y="758094"/>
          <a:ext cx="926867" cy="648777"/>
        </a:xfrm>
        <a:prstGeom prst="roundRect">
          <a:avLst>
            <a:gd name="adj" fmla="val 16670"/>
          </a:avLst>
        </a:prstGeom>
        <a:solidFill>
          <a:schemeClr val="accent2">
            <a:hueOff val="1232660"/>
            <a:satOff val="0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Database</a:t>
          </a:r>
        </a:p>
      </dsp:txBody>
      <dsp:txXfrm>
        <a:off x="3673335" y="789770"/>
        <a:ext cx="863515" cy="585425"/>
      </dsp:txXfrm>
    </dsp:sp>
    <dsp:sp modelId="{A99FA92C-6A3A-324D-87CF-CEEDEFA91071}">
      <dsp:nvSpPr>
        <dsp:cNvPr id="0" name=""/>
        <dsp:cNvSpPr/>
      </dsp:nvSpPr>
      <dsp:spPr>
        <a:xfrm>
          <a:off x="4568526" y="819970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Ingest data from Wix forms to MySQL database</a:t>
          </a:r>
        </a:p>
      </dsp:txBody>
      <dsp:txXfrm>
        <a:off x="4568526" y="819970"/>
        <a:ext cx="674114" cy="524370"/>
      </dsp:txXfrm>
    </dsp:sp>
    <dsp:sp modelId="{E7D60180-8539-1C42-8E44-9326DAC916E3}">
      <dsp:nvSpPr>
        <dsp:cNvPr id="0" name=""/>
        <dsp:cNvSpPr/>
      </dsp:nvSpPr>
      <dsp:spPr>
        <a:xfrm rot="5400000">
          <a:off x="4556003" y="2097223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3092037"/>
            <a:satOff val="0"/>
            <a:lumOff val="46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40E6D-BA70-C548-A66B-7342114835A0}">
      <dsp:nvSpPr>
        <dsp:cNvPr id="0" name=""/>
        <dsp:cNvSpPr/>
      </dsp:nvSpPr>
      <dsp:spPr>
        <a:xfrm>
          <a:off x="4410130" y="1486885"/>
          <a:ext cx="926867" cy="648777"/>
        </a:xfrm>
        <a:prstGeom prst="roundRect">
          <a:avLst>
            <a:gd name="adj" fmla="val 16670"/>
          </a:avLst>
        </a:prstGeom>
        <a:solidFill>
          <a:schemeClr val="accent2">
            <a:hueOff val="2465319"/>
            <a:satOff val="0"/>
            <a:lumOff val="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Python handshake</a:t>
          </a:r>
        </a:p>
      </dsp:txBody>
      <dsp:txXfrm>
        <a:off x="4441806" y="1518561"/>
        <a:ext cx="863515" cy="585425"/>
      </dsp:txXfrm>
    </dsp:sp>
    <dsp:sp modelId="{494496EE-2574-B04F-8261-CC9F581982A9}">
      <dsp:nvSpPr>
        <dsp:cNvPr id="0" name=""/>
        <dsp:cNvSpPr/>
      </dsp:nvSpPr>
      <dsp:spPr>
        <a:xfrm>
          <a:off x="5336997" y="1548760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Make connection from SQL database to Jupyter Notebook</a:t>
          </a:r>
        </a:p>
      </dsp:txBody>
      <dsp:txXfrm>
        <a:off x="5336997" y="1548760"/>
        <a:ext cx="674114" cy="524370"/>
      </dsp:txXfrm>
    </dsp:sp>
    <dsp:sp modelId="{4832EC67-4E4D-D543-826E-0EC4C61F2476}">
      <dsp:nvSpPr>
        <dsp:cNvPr id="0" name=""/>
        <dsp:cNvSpPr/>
      </dsp:nvSpPr>
      <dsp:spPr>
        <a:xfrm rot="5400000">
          <a:off x="5324474" y="2826014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4638056"/>
            <a:satOff val="0"/>
            <a:lumOff val="70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81553-9534-5E44-B1F7-690DDA06EE57}">
      <dsp:nvSpPr>
        <dsp:cNvPr id="0" name=""/>
        <dsp:cNvSpPr/>
      </dsp:nvSpPr>
      <dsp:spPr>
        <a:xfrm>
          <a:off x="5178602" y="2215675"/>
          <a:ext cx="926867" cy="648777"/>
        </a:xfrm>
        <a:prstGeom prst="roundRect">
          <a:avLst>
            <a:gd name="adj" fmla="val 16670"/>
          </a:avLst>
        </a:prstGeom>
        <a:solidFill>
          <a:schemeClr val="accent2">
            <a:hueOff val="3697979"/>
            <a:satOff val="0"/>
            <a:lumOff val="1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Preprocess</a:t>
          </a:r>
        </a:p>
      </dsp:txBody>
      <dsp:txXfrm>
        <a:off x="5210278" y="2247351"/>
        <a:ext cx="863515" cy="585425"/>
      </dsp:txXfrm>
    </dsp:sp>
    <dsp:sp modelId="{189778FD-D233-A444-A97C-A6971CFBE58C}">
      <dsp:nvSpPr>
        <dsp:cNvPr id="0" name=""/>
        <dsp:cNvSpPr/>
      </dsp:nvSpPr>
      <dsp:spPr>
        <a:xfrm>
          <a:off x="6105469" y="2277551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Clean the data</a:t>
          </a:r>
        </a:p>
      </dsp:txBody>
      <dsp:txXfrm>
        <a:off x="6105469" y="2277551"/>
        <a:ext cx="674114" cy="524370"/>
      </dsp:txXfrm>
    </dsp:sp>
    <dsp:sp modelId="{A3FCC720-FCA8-FE4F-B434-0D582C9B583B}">
      <dsp:nvSpPr>
        <dsp:cNvPr id="0" name=""/>
        <dsp:cNvSpPr/>
      </dsp:nvSpPr>
      <dsp:spPr>
        <a:xfrm rot="5400000">
          <a:off x="6092946" y="3554805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6184074"/>
            <a:satOff val="0"/>
            <a:lumOff val="93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DD254-9666-8D42-B6B1-0BC77DCB3AAB}">
      <dsp:nvSpPr>
        <dsp:cNvPr id="0" name=""/>
        <dsp:cNvSpPr/>
      </dsp:nvSpPr>
      <dsp:spPr>
        <a:xfrm>
          <a:off x="5947073" y="2944466"/>
          <a:ext cx="926867" cy="648777"/>
        </a:xfrm>
        <a:prstGeom prst="roundRect">
          <a:avLst>
            <a:gd name="adj" fmla="val 16670"/>
          </a:avLst>
        </a:prstGeom>
        <a:solidFill>
          <a:schemeClr val="accent2">
            <a:hueOff val="4930638"/>
            <a:satOff val="0"/>
            <a:lumOff val="1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Design ML </a:t>
          </a:r>
        </a:p>
      </dsp:txBody>
      <dsp:txXfrm>
        <a:off x="5978749" y="2976142"/>
        <a:ext cx="863515" cy="585425"/>
      </dsp:txXfrm>
    </dsp:sp>
    <dsp:sp modelId="{98F4D7C6-C711-D94F-8C79-3EBC9D30EFDD}">
      <dsp:nvSpPr>
        <dsp:cNvPr id="0" name=""/>
        <dsp:cNvSpPr/>
      </dsp:nvSpPr>
      <dsp:spPr>
        <a:xfrm>
          <a:off x="6873940" y="3006342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D2E2E-D8E1-A844-AADB-293EBF6644D5}">
      <dsp:nvSpPr>
        <dsp:cNvPr id="0" name=""/>
        <dsp:cNvSpPr/>
      </dsp:nvSpPr>
      <dsp:spPr>
        <a:xfrm>
          <a:off x="6715545" y="3673257"/>
          <a:ext cx="926867" cy="648777"/>
        </a:xfrm>
        <a:prstGeom prst="roundRect">
          <a:avLst>
            <a:gd name="adj" fmla="val 16670"/>
          </a:avLst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 ML model</a:t>
          </a:r>
        </a:p>
      </dsp:txBody>
      <dsp:txXfrm>
        <a:off x="6747221" y="3704933"/>
        <a:ext cx="863515" cy="585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1B83-10EC-1445-A8F0-DC83003699B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48D8C-515D-774C-B644-BFAA1C06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5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48D8C-515D-774C-B644-BFAA1C06F1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4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94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0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9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0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4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0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2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1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s://www.datacamp.com/tutorial/stemming-lemmatization-python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ks.harvard.edu/centers/mrcbg/programs/growthpolicy/social-capital-and-social-cohesion-measurement-toolk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lanredepy.wixsite.com/my-site-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vankalyankarri20.wixsite.com/my-site-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2166BF-0946-419E-A3F5-F3510C5B2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!!Rectangle">
            <a:extLst>
              <a:ext uri="{FF2B5EF4-FFF2-40B4-BE49-F238E27FC236}">
                <a16:creationId xmlns:a16="http://schemas.microsoft.com/office/drawing/2014/main" id="{1E902070-A0E4-4756-B623-BA0AC4066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63B74-9D68-EB6C-AF36-39656741F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7A0019-4438-A593-228A-6185DDFBA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81934"/>
            <a:ext cx="5257801" cy="5181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Social Capital Toolkit</a:t>
            </a:r>
            <a:b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dirty="0">
                <a:solidFill>
                  <a:srgbClr val="FFFFFF"/>
                </a:solidFill>
              </a:rPr>
              <a:t>DAB400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Group - 1</a:t>
            </a:r>
            <a:br>
              <a:rPr lang="en-US" sz="3100" dirty="0">
                <a:solidFill>
                  <a:srgbClr val="FFFFFF"/>
                </a:solidFill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54F23-878C-B200-A5FD-094E9D493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042" y="698643"/>
            <a:ext cx="4124758" cy="5301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FFFF"/>
                </a:solidFill>
              </a:rPr>
              <a:t>Amita</a:t>
            </a:r>
            <a:r>
              <a:rPr lang="en-US" sz="1800" dirty="0">
                <a:solidFill>
                  <a:srgbClr val="FFFFFF"/>
                </a:solidFill>
              </a:rPr>
              <a:t> Kiron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Pavan Kalyan Karri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Amer El Fil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Olanrewaju </a:t>
            </a:r>
            <a:r>
              <a:rPr lang="en-US" sz="1800" dirty="0" err="1">
                <a:solidFill>
                  <a:srgbClr val="FFFFFF"/>
                </a:solidFill>
              </a:rPr>
              <a:t>Akinmolayan</a:t>
            </a:r>
            <a:endParaRPr lang="en-US" sz="18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Vaibhav Chaudhary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F72CF0-4774-4DA2-70FC-84451543BF39}"/>
              </a:ext>
            </a:extLst>
          </p:cNvPr>
          <p:cNvSpPr txBox="1">
            <a:spLocks/>
          </p:cNvSpPr>
          <p:nvPr/>
        </p:nvSpPr>
        <p:spPr>
          <a:xfrm>
            <a:off x="805251" y="3428999"/>
            <a:ext cx="4986084" cy="1949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endParaRPr lang="en-US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8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105D-4E41-CBAA-2DA4-EED2360E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 the data</a:t>
            </a:r>
            <a:br>
              <a:rPr lang="en-US" dirty="0"/>
            </a:br>
            <a:r>
              <a:rPr lang="en-US" sz="2200" dirty="0"/>
              <a:t>(dummy text data found on web)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E4C033-9AE7-96AF-AB5F-8B6D87B70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827480"/>
              </p:ext>
            </p:extLst>
          </p:nvPr>
        </p:nvGraphicFramePr>
        <p:xfrm>
          <a:off x="1309838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8F5C32-2074-34C1-4074-038638A87368}"/>
              </a:ext>
            </a:extLst>
          </p:cNvPr>
          <p:cNvSpPr txBox="1"/>
          <p:nvPr/>
        </p:nvSpPr>
        <p:spPr>
          <a:xfrm>
            <a:off x="838200" y="630820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7"/>
              </a:rPr>
              <a:t>datacamp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0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3C078-2E0A-4494-F796-C4D45787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/>
              <a:t>Data workflow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23D3A5-E700-EB6D-C7EF-EF0D1CC5C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906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77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8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A7299-F8C3-6153-D669-858A4551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0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DFC61-7CE7-E0C0-F110-D08FF1E7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9479-0CE5-B83F-EBB8-D2783B831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Social Capital Toolkit is intended for organizations looking to improve their social impact and enhance their ability to drive positive change in their communities. Whether you are a non-profit, government agency, or for-profit corporation, this toolkit is designed to meet your unique needs.</a:t>
            </a:r>
          </a:p>
          <a:p>
            <a:r>
              <a:rPr lang="en-US" sz="2400" dirty="0"/>
              <a:t>Collate, share, and analyze the ideas of 100 Justice, Equity, Diversity, and Inclusion (J.E.D.I.) consultants on contemporary challenges related to diversity and inclusion in organizations</a:t>
            </a:r>
          </a:p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00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B1D2D-AFCD-19BF-DFCA-BB216DCD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/>
              <a:t>Project workflow</a:t>
            </a:r>
          </a:p>
        </p:txBody>
      </p:sp>
      <p:sp>
        <p:nvSpPr>
          <p:cNvPr id="24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4C5C4D-C56A-F40A-2A44-7BEF2C9E1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9697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66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4EFAF-9748-3F8E-D884-3418771C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6600"/>
              <a:t>Literature review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ED6227-A7F4-4895-D542-5DEA7F34F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1. World Bank </a:t>
            </a:r>
            <a:r>
              <a:rPr lang="en-US" sz="1800">
                <a:ea typeface="+mn-lt"/>
                <a:cs typeface="+mn-lt"/>
              </a:rPr>
              <a:t>SOCIAL CAPITAL AND SOCIAL COHESION</a:t>
            </a:r>
            <a:endParaRPr lang="en-US" sz="1800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MEASUREMENT TOOLKIT</a:t>
            </a:r>
            <a:r>
              <a:rPr lang="en-US" sz="1800"/>
              <a:t> Paper </a:t>
            </a:r>
          </a:p>
          <a:p>
            <a:pPr lvl="1"/>
            <a:r>
              <a:rPr lang="en-US" sz="1800"/>
              <a:t>Quantify social capital and social cohesiveness, especially when assessing Community-Driven Development (CDD) </a:t>
            </a:r>
            <a:r>
              <a:rPr lang="en-US" sz="1800">
                <a:ea typeface="+mn-lt"/>
                <a:cs typeface="+mn-lt"/>
              </a:rPr>
              <a:t>affected by fragility, conflict, migration and forced displacement.</a:t>
            </a:r>
          </a:p>
          <a:p>
            <a:pPr lvl="1"/>
            <a:r>
              <a:rPr lang="en-US" sz="1800">
                <a:ea typeface="+mn-lt"/>
                <a:cs typeface="+mn-lt"/>
              </a:rPr>
              <a:t>measure the multiple underlying dimensions(relationship, resources, trust, belonging, identity, attitude towards out groups etc.)</a:t>
            </a:r>
          </a:p>
          <a:p>
            <a:pPr lvl="1"/>
            <a:r>
              <a:rPr lang="en-US" sz="1800">
                <a:ea typeface="+mn-lt"/>
                <a:cs typeface="+mn-lt"/>
              </a:rPr>
              <a:t>Two data collection components:</a:t>
            </a:r>
          </a:p>
          <a:p>
            <a:pPr marL="0" lvl="1" indent="0">
              <a:buNone/>
            </a:pPr>
            <a:r>
              <a:rPr lang="en-US" sz="1800">
                <a:ea typeface="+mn-lt"/>
                <a:cs typeface="+mn-lt"/>
              </a:rPr>
              <a:t>           1) A set of 15 survey questions that measure the dimensions of   social capital and social cohesion</a:t>
            </a:r>
          </a:p>
          <a:p>
            <a:pPr marL="0" lvl="1" indent="0">
              <a:buNone/>
            </a:pPr>
            <a:r>
              <a:rPr lang="en-US" sz="1800">
                <a:ea typeface="+mn-lt"/>
                <a:cs typeface="+mn-lt"/>
              </a:rPr>
              <a:t>            2) A qualitative contextualization guide used to adapt survey module to evaluation context</a:t>
            </a:r>
            <a:endParaRPr lang="en-US" sz="1800"/>
          </a:p>
          <a:p>
            <a:pPr lvl="1"/>
            <a:r>
              <a:rPr lang="en-US" sz="1800">
                <a:ea typeface="+mn-lt"/>
                <a:cs typeface="+mn-lt"/>
              </a:rPr>
              <a:t>It does not specify several key aspects of analysis, including the construction of aggregate indices and comparison of results across contexts.</a:t>
            </a:r>
            <a:endParaRPr lang="en-US" sz="1800"/>
          </a:p>
          <a:p>
            <a:pPr lvl="1"/>
            <a:r>
              <a:rPr lang="en-US" sz="1800">
                <a:hlinkClick r:id="rId2"/>
              </a:rPr>
              <a:t>social-capital-and-social-cohesion-measurement-toolkit</a:t>
            </a:r>
            <a:endParaRPr lang="en-US" sz="1800"/>
          </a:p>
          <a:p>
            <a:endParaRPr lang="en-US" sz="1800"/>
          </a:p>
          <a:p>
            <a:pPr lvl="1"/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7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DE25-1318-752A-4113-04D5B531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- Continued</a:t>
            </a:r>
            <a:endParaRPr lang="en-CA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5694E1-1EE4-E6DA-83D5-BF5F7C7AD06D}"/>
              </a:ext>
            </a:extLst>
          </p:cNvPr>
          <p:cNvSpPr txBox="1"/>
          <p:nvPr/>
        </p:nvSpPr>
        <p:spPr>
          <a:xfrm>
            <a:off x="1179199" y="1427890"/>
            <a:ext cx="9513093" cy="42473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r>
              <a:rPr lang="en-US" dirty="0"/>
              <a:t>2. MYOH Family central toolkit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Focused on the age group 16 – 26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Ecosystem of 7 members (hub)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Indulge in social capital building activities.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Includes classroom courses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Helps to identify and connect to familial as well as develop connections that they didn’t realize they had.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Includes a workbook with 47 activities( improves connections, jobs, scholarships, overcome barriers etc..)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Comes with a MYOH manifest package- portable tool to keep track connections)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5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1DB4C-9808-B01D-08FC-CDEF1B28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Develop Wix form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EDAA4-01E7-C256-AE5F-D76AEFA7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 a free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Created a Wix questionnaire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Maximum 5 questions allowed for free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Survey: </a:t>
            </a:r>
            <a:r>
              <a:rPr lang="en-US" sz="2800" dirty="0">
                <a:hlinkClick r:id="rId2"/>
              </a:rPr>
              <a:t>Questionnaire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Used AI tool to generate random answers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Tested if the results are showing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Downloaded the csv file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7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D0E23C7-B794-21A5-DE7C-CC7586A6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WIX FORM - Continued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024F9C-2EF5-0EAD-816F-8C5945D5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1.It essentially consists of two parts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Introduction page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</a:t>
            </a:r>
            <a:r>
              <a:rPr lang="en-US" dirty="0" err="1">
                <a:sym typeface="Wingdings" panose="05000000000000000000" pitchFamily="2" charset="2"/>
              </a:rPr>
              <a:t>Questionaarie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/>
              <a:t>2.Survey link: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https://pavankalyankarri20.wixsite.com/my-site-1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3.The Submissions that are stored can be downloaded as a csv </a:t>
            </a:r>
          </a:p>
          <a:p>
            <a:pPr marL="0" indent="0">
              <a:buNone/>
            </a:pPr>
            <a:r>
              <a:rPr lang="en-US" dirty="0"/>
              <a:t>File using the export block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9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19EF-8223-0654-502B-89A45650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13E40E0-CA49-D0D3-195D-15C42C657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616831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3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BC74F-B1F9-2C57-59DE-5FE62EA2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/>
              <a:t>MySQL and Jupyter connection</a:t>
            </a: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3D733C-3012-B856-CB0C-ED6DBD7F9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3687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89136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DarkSeedLeftStep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4253970F1E2B4E8EC2312D2471B355" ma:contentTypeVersion="0" ma:contentTypeDescription="Create a new document." ma:contentTypeScope="" ma:versionID="15d40b0fc464b487eeaa95dd740fed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590EC0-A2BD-4BC4-A304-9EF720906C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CCE65EB-9829-429A-BBC2-CA3BCFAAC7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562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Nova</vt:lpstr>
      <vt:lpstr>Univers</vt:lpstr>
      <vt:lpstr>GradientVTI</vt:lpstr>
      <vt:lpstr>Social Capital Toolkit DAB400 Group - 1 </vt:lpstr>
      <vt:lpstr>Introduction</vt:lpstr>
      <vt:lpstr>Project workflow</vt:lpstr>
      <vt:lpstr>Literature review</vt:lpstr>
      <vt:lpstr>Literature review - Continued</vt:lpstr>
      <vt:lpstr>Develop Wix form</vt:lpstr>
      <vt:lpstr>WIX FORM - Continued</vt:lpstr>
      <vt:lpstr>Database design</vt:lpstr>
      <vt:lpstr>MySQL and Jupyter connection</vt:lpstr>
      <vt:lpstr>Preprocess the data (dummy text data found on web)</vt:lpstr>
      <vt:lpstr>Data workflow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Capital Toolkit DAB400 Group - 1 </dc:title>
  <dc:creator>Vaibhav Chaudhary</dc:creator>
  <cp:lastModifiedBy>Vaibhav Chaudhary</cp:lastModifiedBy>
  <cp:revision>3</cp:revision>
  <dcterms:created xsi:type="dcterms:W3CDTF">2023-02-13T01:04:54Z</dcterms:created>
  <dcterms:modified xsi:type="dcterms:W3CDTF">2023-02-13T14:10:35Z</dcterms:modified>
</cp:coreProperties>
</file>